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diagrams/data84.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diagrams/data85.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ppt/diagrams/data86.xml" ContentType="application/vnd.openxmlformats-officedocument.drawingml.diagramData+xml"/>
  <Override PartName="/ppt/diagrams/layout86.xml" ContentType="application/vnd.openxmlformats-officedocument.drawingml.diagramLayout+xml"/>
  <Override PartName="/ppt/diagrams/quickStyle86.xml" ContentType="application/vnd.openxmlformats-officedocument.drawingml.diagramStyle+xml"/>
  <Override PartName="/ppt/diagrams/colors86.xml" ContentType="application/vnd.openxmlformats-officedocument.drawingml.diagramColors+xml"/>
  <Override PartName="/ppt/diagrams/drawing86.xml" ContentType="application/vnd.ms-office.drawingml.diagramDrawing+xml"/>
  <Override PartName="/ppt/diagrams/data87.xml" ContentType="application/vnd.openxmlformats-officedocument.drawingml.diagramData+xml"/>
  <Override PartName="/ppt/diagrams/layout87.xml" ContentType="application/vnd.openxmlformats-officedocument.drawingml.diagramLayout+xml"/>
  <Override PartName="/ppt/diagrams/quickStyle87.xml" ContentType="application/vnd.openxmlformats-officedocument.drawingml.diagramStyle+xml"/>
  <Override PartName="/ppt/diagrams/colors87.xml" ContentType="application/vnd.openxmlformats-officedocument.drawingml.diagramColors+xml"/>
  <Override PartName="/ppt/diagrams/drawing87.xml" ContentType="application/vnd.ms-office.drawingml.diagramDrawing+xml"/>
  <Override PartName="/ppt/diagrams/data88.xml" ContentType="application/vnd.openxmlformats-officedocument.drawingml.diagramData+xml"/>
  <Override PartName="/ppt/diagrams/layout88.xml" ContentType="application/vnd.openxmlformats-officedocument.drawingml.diagramLayout+xml"/>
  <Override PartName="/ppt/diagrams/quickStyle88.xml" ContentType="application/vnd.openxmlformats-officedocument.drawingml.diagramStyle+xml"/>
  <Override PartName="/ppt/diagrams/colors88.xml" ContentType="application/vnd.openxmlformats-officedocument.drawingml.diagramColors+xml"/>
  <Override PartName="/ppt/diagrams/drawing88.xml" ContentType="application/vnd.ms-office.drawingml.diagramDrawing+xml"/>
  <Override PartName="/ppt/diagrams/data89.xml" ContentType="application/vnd.openxmlformats-officedocument.drawingml.diagramData+xml"/>
  <Override PartName="/ppt/diagrams/layout89.xml" ContentType="application/vnd.openxmlformats-officedocument.drawingml.diagramLayout+xml"/>
  <Override PartName="/ppt/diagrams/quickStyle89.xml" ContentType="application/vnd.openxmlformats-officedocument.drawingml.diagramStyle+xml"/>
  <Override PartName="/ppt/diagrams/colors89.xml" ContentType="application/vnd.openxmlformats-officedocument.drawingml.diagramColors+xml"/>
  <Override PartName="/ppt/diagrams/drawing89.xml" ContentType="application/vnd.ms-office.drawingml.diagramDrawing+xml"/>
  <Override PartName="/ppt/diagrams/data90.xml" ContentType="application/vnd.openxmlformats-officedocument.drawingml.diagramData+xml"/>
  <Override PartName="/ppt/diagrams/layout90.xml" ContentType="application/vnd.openxmlformats-officedocument.drawingml.diagramLayout+xml"/>
  <Override PartName="/ppt/diagrams/quickStyle90.xml" ContentType="application/vnd.openxmlformats-officedocument.drawingml.diagramStyle+xml"/>
  <Override PartName="/ppt/diagrams/colors90.xml" ContentType="application/vnd.openxmlformats-officedocument.drawingml.diagramColors+xml"/>
  <Override PartName="/ppt/diagrams/drawing90.xml" ContentType="application/vnd.ms-office.drawingml.diagramDrawing+xml"/>
  <Override PartName="/ppt/diagrams/data91.xml" ContentType="application/vnd.openxmlformats-officedocument.drawingml.diagramData+xml"/>
  <Override PartName="/ppt/diagrams/layout91.xml" ContentType="application/vnd.openxmlformats-officedocument.drawingml.diagramLayout+xml"/>
  <Override PartName="/ppt/diagrams/quickStyle91.xml" ContentType="application/vnd.openxmlformats-officedocument.drawingml.diagramStyle+xml"/>
  <Override PartName="/ppt/diagrams/colors91.xml" ContentType="application/vnd.openxmlformats-officedocument.drawingml.diagramColors+xml"/>
  <Override PartName="/ppt/diagrams/drawing91.xml" ContentType="application/vnd.ms-office.drawingml.diagramDrawing+xml"/>
  <Override PartName="/ppt/diagrams/data92.xml" ContentType="application/vnd.openxmlformats-officedocument.drawingml.diagramData+xml"/>
  <Override PartName="/ppt/diagrams/layout92.xml" ContentType="application/vnd.openxmlformats-officedocument.drawingml.diagramLayout+xml"/>
  <Override PartName="/ppt/diagrams/quickStyle92.xml" ContentType="application/vnd.openxmlformats-officedocument.drawingml.diagramStyle+xml"/>
  <Override PartName="/ppt/diagrams/colors92.xml" ContentType="application/vnd.openxmlformats-officedocument.drawingml.diagramColors+xml"/>
  <Override PartName="/ppt/diagrams/drawing92.xml" ContentType="application/vnd.ms-office.drawingml.diagramDrawing+xml"/>
  <Override PartName="/ppt/diagrams/data93.xml" ContentType="application/vnd.openxmlformats-officedocument.drawingml.diagramData+xml"/>
  <Override PartName="/ppt/diagrams/layout93.xml" ContentType="application/vnd.openxmlformats-officedocument.drawingml.diagramLayout+xml"/>
  <Override PartName="/ppt/diagrams/quickStyle93.xml" ContentType="application/vnd.openxmlformats-officedocument.drawingml.diagramStyle+xml"/>
  <Override PartName="/ppt/diagrams/colors93.xml" ContentType="application/vnd.openxmlformats-officedocument.drawingml.diagramColors+xml"/>
  <Override PartName="/ppt/diagrams/drawing93.xml" ContentType="application/vnd.ms-office.drawingml.diagramDrawing+xml"/>
  <Override PartName="/ppt/diagrams/data94.xml" ContentType="application/vnd.openxmlformats-officedocument.drawingml.diagramData+xml"/>
  <Override PartName="/ppt/diagrams/layout94.xml" ContentType="application/vnd.openxmlformats-officedocument.drawingml.diagramLayout+xml"/>
  <Override PartName="/ppt/diagrams/quickStyle94.xml" ContentType="application/vnd.openxmlformats-officedocument.drawingml.diagramStyle+xml"/>
  <Override PartName="/ppt/diagrams/colors94.xml" ContentType="application/vnd.openxmlformats-officedocument.drawingml.diagramColors+xml"/>
  <Override PartName="/ppt/diagrams/drawing94.xml" ContentType="application/vnd.ms-office.drawingml.diagramDrawing+xml"/>
  <Override PartName="/ppt/diagrams/data95.xml" ContentType="application/vnd.openxmlformats-officedocument.drawingml.diagramData+xml"/>
  <Override PartName="/ppt/diagrams/layout95.xml" ContentType="application/vnd.openxmlformats-officedocument.drawingml.diagramLayout+xml"/>
  <Override PartName="/ppt/diagrams/quickStyle95.xml" ContentType="application/vnd.openxmlformats-officedocument.drawingml.diagramStyle+xml"/>
  <Override PartName="/ppt/diagrams/colors95.xml" ContentType="application/vnd.openxmlformats-officedocument.drawingml.diagramColors+xml"/>
  <Override PartName="/ppt/diagrams/drawing95.xml" ContentType="application/vnd.ms-office.drawingml.diagramDrawing+xml"/>
  <Override PartName="/ppt/diagrams/data96.xml" ContentType="application/vnd.openxmlformats-officedocument.drawingml.diagramData+xml"/>
  <Override PartName="/ppt/diagrams/layout96.xml" ContentType="application/vnd.openxmlformats-officedocument.drawingml.diagramLayout+xml"/>
  <Override PartName="/ppt/diagrams/quickStyle96.xml" ContentType="application/vnd.openxmlformats-officedocument.drawingml.diagramStyle+xml"/>
  <Override PartName="/ppt/diagrams/colors96.xml" ContentType="application/vnd.openxmlformats-officedocument.drawingml.diagramColors+xml"/>
  <Override PartName="/ppt/diagrams/drawing96.xml" ContentType="application/vnd.ms-office.drawingml.diagramDrawing+xml"/>
  <Override PartName="/ppt/diagrams/data97.xml" ContentType="application/vnd.openxmlformats-officedocument.drawingml.diagramData+xml"/>
  <Override PartName="/ppt/diagrams/layout97.xml" ContentType="application/vnd.openxmlformats-officedocument.drawingml.diagramLayout+xml"/>
  <Override PartName="/ppt/diagrams/quickStyle97.xml" ContentType="application/vnd.openxmlformats-officedocument.drawingml.diagramStyle+xml"/>
  <Override PartName="/ppt/diagrams/colors97.xml" ContentType="application/vnd.openxmlformats-officedocument.drawingml.diagramColors+xml"/>
  <Override PartName="/ppt/diagrams/drawing97.xml" ContentType="application/vnd.ms-office.drawingml.diagramDrawing+xml"/>
  <Override PartName="/ppt/diagrams/data98.xml" ContentType="application/vnd.openxmlformats-officedocument.drawingml.diagramData+xml"/>
  <Override PartName="/ppt/diagrams/layout98.xml" ContentType="application/vnd.openxmlformats-officedocument.drawingml.diagramLayout+xml"/>
  <Override PartName="/ppt/diagrams/quickStyle98.xml" ContentType="application/vnd.openxmlformats-officedocument.drawingml.diagramStyle+xml"/>
  <Override PartName="/ppt/diagrams/colors98.xml" ContentType="application/vnd.openxmlformats-officedocument.drawingml.diagramColors+xml"/>
  <Override PartName="/ppt/diagrams/drawing98.xml" ContentType="application/vnd.ms-office.drawingml.diagramDrawing+xml"/>
  <Override PartName="/ppt/diagrams/data99.xml" ContentType="application/vnd.openxmlformats-officedocument.drawingml.diagramData+xml"/>
  <Override PartName="/ppt/diagrams/layout99.xml" ContentType="application/vnd.openxmlformats-officedocument.drawingml.diagramLayout+xml"/>
  <Override PartName="/ppt/diagrams/quickStyle99.xml" ContentType="application/vnd.openxmlformats-officedocument.drawingml.diagramStyle+xml"/>
  <Override PartName="/ppt/diagrams/colors99.xml" ContentType="application/vnd.openxmlformats-officedocument.drawingml.diagramColors+xml"/>
  <Override PartName="/ppt/diagrams/drawing99.xml" ContentType="application/vnd.ms-office.drawingml.diagramDrawing+xml"/>
  <Override PartName="/ppt/diagrams/data100.xml" ContentType="application/vnd.openxmlformats-officedocument.drawingml.diagramData+xml"/>
  <Override PartName="/ppt/diagrams/layout100.xml" ContentType="application/vnd.openxmlformats-officedocument.drawingml.diagramLayout+xml"/>
  <Override PartName="/ppt/diagrams/quickStyle100.xml" ContentType="application/vnd.openxmlformats-officedocument.drawingml.diagramStyle+xml"/>
  <Override PartName="/ppt/diagrams/colors100.xml" ContentType="application/vnd.openxmlformats-officedocument.drawingml.diagramColors+xml"/>
  <Override PartName="/ppt/diagrams/drawing100.xml" ContentType="application/vnd.ms-office.drawingml.diagramDrawing+xml"/>
  <Override PartName="/ppt/diagrams/data101.xml" ContentType="application/vnd.openxmlformats-officedocument.drawingml.diagramData+xml"/>
  <Override PartName="/ppt/diagrams/layout101.xml" ContentType="application/vnd.openxmlformats-officedocument.drawingml.diagramLayout+xml"/>
  <Override PartName="/ppt/diagrams/quickStyle101.xml" ContentType="application/vnd.openxmlformats-officedocument.drawingml.diagramStyle+xml"/>
  <Override PartName="/ppt/diagrams/colors101.xml" ContentType="application/vnd.openxmlformats-officedocument.drawingml.diagramColors+xml"/>
  <Override PartName="/ppt/diagrams/drawing101.xml" ContentType="application/vnd.ms-office.drawingml.diagramDrawing+xml"/>
  <Override PartName="/ppt/diagrams/data102.xml" ContentType="application/vnd.openxmlformats-officedocument.drawingml.diagramData+xml"/>
  <Override PartName="/ppt/diagrams/layout102.xml" ContentType="application/vnd.openxmlformats-officedocument.drawingml.diagramLayout+xml"/>
  <Override PartName="/ppt/diagrams/quickStyle102.xml" ContentType="application/vnd.openxmlformats-officedocument.drawingml.diagramStyle+xml"/>
  <Override PartName="/ppt/diagrams/colors102.xml" ContentType="application/vnd.openxmlformats-officedocument.drawingml.diagramColors+xml"/>
  <Override PartName="/ppt/diagrams/drawing102.xml" ContentType="application/vnd.ms-office.drawingml.diagramDrawing+xml"/>
  <Override PartName="/ppt/diagrams/data103.xml" ContentType="application/vnd.openxmlformats-officedocument.drawingml.diagramData+xml"/>
  <Override PartName="/ppt/diagrams/layout103.xml" ContentType="application/vnd.openxmlformats-officedocument.drawingml.diagramLayout+xml"/>
  <Override PartName="/ppt/diagrams/quickStyle103.xml" ContentType="application/vnd.openxmlformats-officedocument.drawingml.diagramStyle+xml"/>
  <Override PartName="/ppt/diagrams/colors103.xml" ContentType="application/vnd.openxmlformats-officedocument.drawingml.diagramColors+xml"/>
  <Override PartName="/ppt/diagrams/drawing103.xml" ContentType="application/vnd.ms-office.drawingml.diagramDrawing+xml"/>
  <Override PartName="/ppt/diagrams/data104.xml" ContentType="application/vnd.openxmlformats-officedocument.drawingml.diagramData+xml"/>
  <Override PartName="/ppt/diagrams/layout104.xml" ContentType="application/vnd.openxmlformats-officedocument.drawingml.diagramLayout+xml"/>
  <Override PartName="/ppt/diagrams/quickStyle104.xml" ContentType="application/vnd.openxmlformats-officedocument.drawingml.diagramStyle+xml"/>
  <Override PartName="/ppt/diagrams/colors104.xml" ContentType="application/vnd.openxmlformats-officedocument.drawingml.diagramColors+xml"/>
  <Override PartName="/ppt/diagrams/drawing104.xml" ContentType="application/vnd.ms-office.drawingml.diagramDrawing+xml"/>
  <Override PartName="/ppt/diagrams/data105.xml" ContentType="application/vnd.openxmlformats-officedocument.drawingml.diagramData+xml"/>
  <Override PartName="/ppt/diagrams/layout105.xml" ContentType="application/vnd.openxmlformats-officedocument.drawingml.diagramLayout+xml"/>
  <Override PartName="/ppt/diagrams/quickStyle105.xml" ContentType="application/vnd.openxmlformats-officedocument.drawingml.diagramStyle+xml"/>
  <Override PartName="/ppt/diagrams/colors105.xml" ContentType="application/vnd.openxmlformats-officedocument.drawingml.diagramColors+xml"/>
  <Override PartName="/ppt/diagrams/drawing105.xml" ContentType="application/vnd.ms-office.drawingml.diagramDrawing+xml"/>
  <Override PartName="/ppt/diagrams/data106.xml" ContentType="application/vnd.openxmlformats-officedocument.drawingml.diagramData+xml"/>
  <Override PartName="/ppt/diagrams/layout106.xml" ContentType="application/vnd.openxmlformats-officedocument.drawingml.diagramLayout+xml"/>
  <Override PartName="/ppt/diagrams/quickStyle106.xml" ContentType="application/vnd.openxmlformats-officedocument.drawingml.diagramStyle+xml"/>
  <Override PartName="/ppt/diagrams/colors106.xml" ContentType="application/vnd.openxmlformats-officedocument.drawingml.diagramColors+xml"/>
  <Override PartName="/ppt/diagrams/drawing106.xml" ContentType="application/vnd.ms-office.drawingml.diagramDrawing+xml"/>
  <Override PartName="/ppt/diagrams/data107.xml" ContentType="application/vnd.openxmlformats-officedocument.drawingml.diagramData+xml"/>
  <Override PartName="/ppt/diagrams/layout107.xml" ContentType="application/vnd.openxmlformats-officedocument.drawingml.diagramLayout+xml"/>
  <Override PartName="/ppt/diagrams/quickStyle107.xml" ContentType="application/vnd.openxmlformats-officedocument.drawingml.diagramStyle+xml"/>
  <Override PartName="/ppt/diagrams/colors107.xml" ContentType="application/vnd.openxmlformats-officedocument.drawingml.diagramColors+xml"/>
  <Override PartName="/ppt/diagrams/drawing107.xml" ContentType="application/vnd.ms-office.drawingml.diagramDrawing+xml"/>
  <Override PartName="/ppt/diagrams/data108.xml" ContentType="application/vnd.openxmlformats-officedocument.drawingml.diagramData+xml"/>
  <Override PartName="/ppt/diagrams/layout108.xml" ContentType="application/vnd.openxmlformats-officedocument.drawingml.diagramLayout+xml"/>
  <Override PartName="/ppt/diagrams/quickStyle108.xml" ContentType="application/vnd.openxmlformats-officedocument.drawingml.diagramStyle+xml"/>
  <Override PartName="/ppt/diagrams/colors108.xml" ContentType="application/vnd.openxmlformats-officedocument.drawingml.diagramColors+xml"/>
  <Override PartName="/ppt/diagrams/drawing108.xml" ContentType="application/vnd.ms-office.drawingml.diagramDrawing+xml"/>
  <Override PartName="/ppt/diagrams/data109.xml" ContentType="application/vnd.openxmlformats-officedocument.drawingml.diagramData+xml"/>
  <Override PartName="/ppt/diagrams/layout109.xml" ContentType="application/vnd.openxmlformats-officedocument.drawingml.diagramLayout+xml"/>
  <Override PartName="/ppt/diagrams/quickStyle109.xml" ContentType="application/vnd.openxmlformats-officedocument.drawingml.diagramStyle+xml"/>
  <Override PartName="/ppt/diagrams/colors109.xml" ContentType="application/vnd.openxmlformats-officedocument.drawingml.diagramColors+xml"/>
  <Override PartName="/ppt/diagrams/drawing109.xml" ContentType="application/vnd.ms-office.drawingml.diagramDrawing+xml"/>
  <Override PartName="/ppt/diagrams/data110.xml" ContentType="application/vnd.openxmlformats-officedocument.drawingml.diagramData+xml"/>
  <Override PartName="/ppt/diagrams/layout110.xml" ContentType="application/vnd.openxmlformats-officedocument.drawingml.diagramLayout+xml"/>
  <Override PartName="/ppt/diagrams/quickStyle110.xml" ContentType="application/vnd.openxmlformats-officedocument.drawingml.diagramStyle+xml"/>
  <Override PartName="/ppt/diagrams/colors110.xml" ContentType="application/vnd.openxmlformats-officedocument.drawingml.diagramColors+xml"/>
  <Override PartName="/ppt/diagrams/drawing110.xml" ContentType="application/vnd.ms-office.drawingml.diagramDrawing+xml"/>
  <Override PartName="/ppt/diagrams/data111.xml" ContentType="application/vnd.openxmlformats-officedocument.drawingml.diagramData+xml"/>
  <Override PartName="/ppt/diagrams/layout111.xml" ContentType="application/vnd.openxmlformats-officedocument.drawingml.diagramLayout+xml"/>
  <Override PartName="/ppt/diagrams/quickStyle111.xml" ContentType="application/vnd.openxmlformats-officedocument.drawingml.diagramStyle+xml"/>
  <Override PartName="/ppt/diagrams/colors111.xml" ContentType="application/vnd.openxmlformats-officedocument.drawingml.diagramColors+xml"/>
  <Override PartName="/ppt/diagrams/drawing111.xml" ContentType="application/vnd.ms-office.drawingml.diagramDrawing+xml"/>
  <Override PartName="/ppt/diagrams/data112.xml" ContentType="application/vnd.openxmlformats-officedocument.drawingml.diagramData+xml"/>
  <Override PartName="/ppt/diagrams/layout112.xml" ContentType="application/vnd.openxmlformats-officedocument.drawingml.diagramLayout+xml"/>
  <Override PartName="/ppt/diagrams/quickStyle112.xml" ContentType="application/vnd.openxmlformats-officedocument.drawingml.diagramStyle+xml"/>
  <Override PartName="/ppt/diagrams/colors112.xml" ContentType="application/vnd.openxmlformats-officedocument.drawingml.diagramColors+xml"/>
  <Override PartName="/ppt/diagrams/drawing112.xml" ContentType="application/vnd.ms-office.drawingml.diagramDrawing+xml"/>
  <Override PartName="/ppt/diagrams/data113.xml" ContentType="application/vnd.openxmlformats-officedocument.drawingml.diagramData+xml"/>
  <Override PartName="/ppt/diagrams/layout113.xml" ContentType="application/vnd.openxmlformats-officedocument.drawingml.diagramLayout+xml"/>
  <Override PartName="/ppt/diagrams/quickStyle113.xml" ContentType="application/vnd.openxmlformats-officedocument.drawingml.diagramStyle+xml"/>
  <Override PartName="/ppt/diagrams/colors113.xml" ContentType="application/vnd.openxmlformats-officedocument.drawingml.diagramColors+xml"/>
  <Override PartName="/ppt/diagrams/drawing113.xml" ContentType="application/vnd.ms-office.drawingml.diagramDrawing+xml"/>
  <Override PartName="/ppt/diagrams/data114.xml" ContentType="application/vnd.openxmlformats-officedocument.drawingml.diagramData+xml"/>
  <Override PartName="/ppt/diagrams/layout114.xml" ContentType="application/vnd.openxmlformats-officedocument.drawingml.diagramLayout+xml"/>
  <Override PartName="/ppt/diagrams/quickStyle114.xml" ContentType="application/vnd.openxmlformats-officedocument.drawingml.diagramStyle+xml"/>
  <Override PartName="/ppt/diagrams/colors114.xml" ContentType="application/vnd.openxmlformats-officedocument.drawingml.diagramColors+xml"/>
  <Override PartName="/ppt/diagrams/drawing114.xml" ContentType="application/vnd.ms-office.drawingml.diagramDrawing+xml"/>
  <Override PartName="/ppt/diagrams/data115.xml" ContentType="application/vnd.openxmlformats-officedocument.drawingml.diagramData+xml"/>
  <Override PartName="/ppt/diagrams/layout115.xml" ContentType="application/vnd.openxmlformats-officedocument.drawingml.diagramLayout+xml"/>
  <Override PartName="/ppt/diagrams/quickStyle115.xml" ContentType="application/vnd.openxmlformats-officedocument.drawingml.diagramStyle+xml"/>
  <Override PartName="/ppt/diagrams/colors115.xml" ContentType="application/vnd.openxmlformats-officedocument.drawingml.diagramColors+xml"/>
  <Override PartName="/ppt/diagrams/drawing115.xml" ContentType="application/vnd.ms-office.drawingml.diagramDrawing+xml"/>
  <Override PartName="/ppt/diagrams/data116.xml" ContentType="application/vnd.openxmlformats-officedocument.drawingml.diagramData+xml"/>
  <Override PartName="/ppt/diagrams/layout116.xml" ContentType="application/vnd.openxmlformats-officedocument.drawingml.diagramLayout+xml"/>
  <Override PartName="/ppt/diagrams/quickStyle116.xml" ContentType="application/vnd.openxmlformats-officedocument.drawingml.diagramStyle+xml"/>
  <Override PartName="/ppt/diagrams/colors116.xml" ContentType="application/vnd.openxmlformats-officedocument.drawingml.diagramColors+xml"/>
  <Override PartName="/ppt/diagrams/drawing116.xml" ContentType="application/vnd.ms-office.drawingml.diagramDrawing+xml"/>
  <Override PartName="/ppt/diagrams/data117.xml" ContentType="application/vnd.openxmlformats-officedocument.drawingml.diagramData+xml"/>
  <Override PartName="/ppt/diagrams/layout117.xml" ContentType="application/vnd.openxmlformats-officedocument.drawingml.diagramLayout+xml"/>
  <Override PartName="/ppt/diagrams/quickStyle117.xml" ContentType="application/vnd.openxmlformats-officedocument.drawingml.diagramStyle+xml"/>
  <Override PartName="/ppt/diagrams/colors117.xml" ContentType="application/vnd.openxmlformats-officedocument.drawingml.diagramColors+xml"/>
  <Override PartName="/ppt/diagrams/drawing117.xml" ContentType="application/vnd.ms-office.drawingml.diagramDrawing+xml"/>
  <Override PartName="/ppt/diagrams/data118.xml" ContentType="application/vnd.openxmlformats-officedocument.drawingml.diagramData+xml"/>
  <Override PartName="/ppt/diagrams/layout118.xml" ContentType="application/vnd.openxmlformats-officedocument.drawingml.diagramLayout+xml"/>
  <Override PartName="/ppt/diagrams/quickStyle118.xml" ContentType="application/vnd.openxmlformats-officedocument.drawingml.diagramStyle+xml"/>
  <Override PartName="/ppt/diagrams/colors118.xml" ContentType="application/vnd.openxmlformats-officedocument.drawingml.diagramColors+xml"/>
  <Override PartName="/ppt/diagrams/drawing1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3"/>
  </p:notesMasterIdLst>
  <p:sldIdLst>
    <p:sldId id="413" r:id="rId2"/>
    <p:sldId id="414" r:id="rId3"/>
    <p:sldId id="415" r:id="rId4"/>
    <p:sldId id="416" r:id="rId5"/>
    <p:sldId id="417" r:id="rId6"/>
    <p:sldId id="418" r:id="rId7"/>
    <p:sldId id="419" r:id="rId8"/>
    <p:sldId id="420" r:id="rId9"/>
    <p:sldId id="421" r:id="rId10"/>
    <p:sldId id="422" r:id="rId11"/>
    <p:sldId id="423" r:id="rId12"/>
    <p:sldId id="424" r:id="rId13"/>
    <p:sldId id="425" r:id="rId14"/>
    <p:sldId id="426" r:id="rId15"/>
    <p:sldId id="427" r:id="rId16"/>
    <p:sldId id="428" r:id="rId17"/>
    <p:sldId id="429" r:id="rId18"/>
    <p:sldId id="431" r:id="rId19"/>
    <p:sldId id="430" r:id="rId20"/>
    <p:sldId id="432" r:id="rId21"/>
    <p:sldId id="433" r:id="rId22"/>
    <p:sldId id="434" r:id="rId23"/>
    <p:sldId id="435" r:id="rId24"/>
    <p:sldId id="436" r:id="rId25"/>
    <p:sldId id="437" r:id="rId26"/>
    <p:sldId id="438" r:id="rId27"/>
    <p:sldId id="439" r:id="rId28"/>
    <p:sldId id="440" r:id="rId29"/>
    <p:sldId id="441" r:id="rId30"/>
    <p:sldId id="442" r:id="rId31"/>
    <p:sldId id="443" r:id="rId32"/>
    <p:sldId id="444" r:id="rId33"/>
    <p:sldId id="445" r:id="rId34"/>
    <p:sldId id="446" r:id="rId35"/>
    <p:sldId id="447" r:id="rId36"/>
    <p:sldId id="448" r:id="rId37"/>
    <p:sldId id="449" r:id="rId38"/>
    <p:sldId id="462" r:id="rId39"/>
    <p:sldId id="463" r:id="rId40"/>
    <p:sldId id="464" r:id="rId41"/>
    <p:sldId id="465" r:id="rId42"/>
    <p:sldId id="466" r:id="rId43"/>
    <p:sldId id="467" r:id="rId44"/>
    <p:sldId id="468" r:id="rId45"/>
    <p:sldId id="469" r:id="rId46"/>
    <p:sldId id="470" r:id="rId47"/>
    <p:sldId id="471" r:id="rId48"/>
    <p:sldId id="450" r:id="rId49"/>
    <p:sldId id="451" r:id="rId50"/>
    <p:sldId id="453" r:id="rId51"/>
    <p:sldId id="454" r:id="rId52"/>
    <p:sldId id="455" r:id="rId53"/>
    <p:sldId id="456" r:id="rId54"/>
    <p:sldId id="457" r:id="rId55"/>
    <p:sldId id="458" r:id="rId56"/>
    <p:sldId id="459" r:id="rId57"/>
    <p:sldId id="460" r:id="rId58"/>
    <p:sldId id="461" r:id="rId59"/>
    <p:sldId id="472" r:id="rId60"/>
    <p:sldId id="473" r:id="rId61"/>
    <p:sldId id="474" r:id="rId62"/>
    <p:sldId id="475" r:id="rId63"/>
    <p:sldId id="476" r:id="rId64"/>
    <p:sldId id="477" r:id="rId65"/>
    <p:sldId id="478" r:id="rId66"/>
    <p:sldId id="479" r:id="rId67"/>
    <p:sldId id="480" r:id="rId68"/>
    <p:sldId id="481" r:id="rId69"/>
    <p:sldId id="482" r:id="rId70"/>
    <p:sldId id="483" r:id="rId71"/>
    <p:sldId id="484" r:id="rId72"/>
    <p:sldId id="485" r:id="rId73"/>
    <p:sldId id="486" r:id="rId74"/>
    <p:sldId id="487" r:id="rId75"/>
    <p:sldId id="488" r:id="rId76"/>
    <p:sldId id="489" r:id="rId77"/>
    <p:sldId id="490" r:id="rId78"/>
    <p:sldId id="491" r:id="rId79"/>
    <p:sldId id="492" r:id="rId80"/>
    <p:sldId id="493" r:id="rId81"/>
    <p:sldId id="494" r:id="rId82"/>
    <p:sldId id="495" r:id="rId83"/>
    <p:sldId id="496" r:id="rId84"/>
    <p:sldId id="497" r:id="rId85"/>
    <p:sldId id="498" r:id="rId86"/>
    <p:sldId id="499" r:id="rId87"/>
    <p:sldId id="500" r:id="rId88"/>
    <p:sldId id="501" r:id="rId89"/>
    <p:sldId id="502" r:id="rId90"/>
    <p:sldId id="503" r:id="rId91"/>
    <p:sldId id="504" r:id="rId92"/>
    <p:sldId id="505" r:id="rId93"/>
    <p:sldId id="506" r:id="rId94"/>
    <p:sldId id="507" r:id="rId95"/>
    <p:sldId id="508" r:id="rId96"/>
    <p:sldId id="509" r:id="rId97"/>
    <p:sldId id="510" r:id="rId98"/>
    <p:sldId id="511" r:id="rId99"/>
    <p:sldId id="512" r:id="rId100"/>
    <p:sldId id="513" r:id="rId101"/>
    <p:sldId id="514" r:id="rId102"/>
    <p:sldId id="515" r:id="rId103"/>
    <p:sldId id="516" r:id="rId104"/>
    <p:sldId id="520" r:id="rId105"/>
    <p:sldId id="521" r:id="rId106"/>
    <p:sldId id="522" r:id="rId107"/>
    <p:sldId id="523" r:id="rId108"/>
    <p:sldId id="526" r:id="rId109"/>
    <p:sldId id="527" r:id="rId110"/>
    <p:sldId id="528" r:id="rId111"/>
    <p:sldId id="529" r:id="rId112"/>
    <p:sldId id="530" r:id="rId113"/>
    <p:sldId id="532" r:id="rId114"/>
    <p:sldId id="531" r:id="rId115"/>
    <p:sldId id="533" r:id="rId116"/>
    <p:sldId id="534" r:id="rId117"/>
    <p:sldId id="535" r:id="rId118"/>
    <p:sldId id="536" r:id="rId119"/>
    <p:sldId id="538" r:id="rId120"/>
    <p:sldId id="539" r:id="rId121"/>
    <p:sldId id="540" r:id="rId122"/>
    <p:sldId id="541" r:id="rId123"/>
    <p:sldId id="542" r:id="rId124"/>
    <p:sldId id="543" r:id="rId125"/>
    <p:sldId id="544" r:id="rId126"/>
    <p:sldId id="545" r:id="rId127"/>
    <p:sldId id="546" r:id="rId128"/>
    <p:sldId id="547" r:id="rId129"/>
    <p:sldId id="548" r:id="rId130"/>
    <p:sldId id="549" r:id="rId131"/>
    <p:sldId id="550" r:id="rId132"/>
    <p:sldId id="552" r:id="rId133"/>
    <p:sldId id="551" r:id="rId134"/>
    <p:sldId id="553" r:id="rId135"/>
    <p:sldId id="554" r:id="rId136"/>
    <p:sldId id="555" r:id="rId137"/>
    <p:sldId id="556" r:id="rId138"/>
    <p:sldId id="557" r:id="rId139"/>
    <p:sldId id="558" r:id="rId140"/>
    <p:sldId id="559" r:id="rId141"/>
    <p:sldId id="560" r:id="rId142"/>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65" d="100"/>
          <a:sy n="65" d="100"/>
        </p:scale>
        <p:origin x="-11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B6F67A-2860-444E-B3DE-419DAA568F27}" type="doc">
      <dgm:prSet loTypeId="urn:diagrams.loki3.com/TabbedArc+Icon" loCatId="officeonline" qsTypeId="urn:microsoft.com/office/officeart/2005/8/quickstyle/simple1" qsCatId="simple" csTypeId="urn:microsoft.com/office/officeart/2005/8/colors/colorful1" csCatId="colorful"/>
      <dgm:spPr/>
      <dgm:t>
        <a:bodyPr/>
        <a:lstStyle/>
        <a:p>
          <a:endParaRPr lang="es-CL"/>
        </a:p>
      </dgm:t>
    </dgm:pt>
    <dgm:pt modelId="{58D12C29-83B6-421A-86D1-F4449D012CD1}">
      <dgm:prSet custT="1"/>
      <dgm:spPr/>
      <dgm:t>
        <a:bodyPr/>
        <a:lstStyle/>
        <a:p>
          <a:pPr rtl="0"/>
          <a:r>
            <a:rPr lang="es-CL" sz="2400" dirty="0" smtClean="0"/>
            <a:t>El sujeto de la ética es el hombre, pues sólo él es capaz de la moralidad. Hay una convergencia en el pensamiento actual hacia la dignidad y grandeza del hombre. </a:t>
          </a:r>
          <a:endParaRPr lang="es-CL" sz="2400" dirty="0"/>
        </a:p>
      </dgm:t>
    </dgm:pt>
    <dgm:pt modelId="{4711AD36-908A-437D-A8F5-DCA8366F2F46}" type="parTrans" cxnId="{09688D0A-406C-4151-B94D-15497A64CD67}">
      <dgm:prSet/>
      <dgm:spPr/>
      <dgm:t>
        <a:bodyPr/>
        <a:lstStyle/>
        <a:p>
          <a:endParaRPr lang="es-CL" sz="2400"/>
        </a:p>
      </dgm:t>
    </dgm:pt>
    <dgm:pt modelId="{E55760AD-9DAB-429C-A823-3C7ED8978999}" type="sibTrans" cxnId="{09688D0A-406C-4151-B94D-15497A64CD67}">
      <dgm:prSet/>
      <dgm:spPr/>
      <dgm:t>
        <a:bodyPr/>
        <a:lstStyle/>
        <a:p>
          <a:endParaRPr lang="es-CL" sz="2400"/>
        </a:p>
      </dgm:t>
    </dgm:pt>
    <dgm:pt modelId="{C3B6A964-16CA-4C2B-8D76-D2562F000708}" type="pres">
      <dgm:prSet presAssocID="{F8B6F67A-2860-444E-B3DE-419DAA568F27}" presName="Name0" presStyleCnt="0">
        <dgm:presLayoutVars>
          <dgm:dir/>
          <dgm:resizeHandles val="exact"/>
        </dgm:presLayoutVars>
      </dgm:prSet>
      <dgm:spPr/>
      <dgm:t>
        <a:bodyPr/>
        <a:lstStyle/>
        <a:p>
          <a:endParaRPr lang="es-CL"/>
        </a:p>
      </dgm:t>
    </dgm:pt>
    <dgm:pt modelId="{19CC5514-666B-4EB4-9C0B-2B8F239C10C5}" type="pres">
      <dgm:prSet presAssocID="{58D12C29-83B6-421A-86D1-F4449D012CD1}" presName="one" presStyleLbl="node1" presStyleIdx="0" presStyleCnt="1" custRadScaleRad="101383" custRadScaleInc="2614">
        <dgm:presLayoutVars>
          <dgm:bulletEnabled val="1"/>
        </dgm:presLayoutVars>
      </dgm:prSet>
      <dgm:spPr/>
      <dgm:t>
        <a:bodyPr/>
        <a:lstStyle/>
        <a:p>
          <a:endParaRPr lang="es-CL"/>
        </a:p>
      </dgm:t>
    </dgm:pt>
  </dgm:ptLst>
  <dgm:cxnLst>
    <dgm:cxn modelId="{09688D0A-406C-4151-B94D-15497A64CD67}" srcId="{F8B6F67A-2860-444E-B3DE-419DAA568F27}" destId="{58D12C29-83B6-421A-86D1-F4449D012CD1}" srcOrd="0" destOrd="0" parTransId="{4711AD36-908A-437D-A8F5-DCA8366F2F46}" sibTransId="{E55760AD-9DAB-429C-A823-3C7ED8978999}"/>
    <dgm:cxn modelId="{5CD4E3D9-0B0E-4B59-8155-3FCEE5880059}" type="presOf" srcId="{F8B6F67A-2860-444E-B3DE-419DAA568F27}" destId="{C3B6A964-16CA-4C2B-8D76-D2562F000708}" srcOrd="0" destOrd="0" presId="urn:diagrams.loki3.com/TabbedArc+Icon"/>
    <dgm:cxn modelId="{5BC3BA7C-944A-4A86-9AEB-ACC049A27639}" type="presOf" srcId="{58D12C29-83B6-421A-86D1-F4449D012CD1}" destId="{19CC5514-666B-4EB4-9C0B-2B8F239C10C5}" srcOrd="0" destOrd="0" presId="urn:diagrams.loki3.com/TabbedArc+Icon"/>
    <dgm:cxn modelId="{CD4481C5-B56C-46FD-B554-D36AFA1688DF}" type="presParOf" srcId="{C3B6A964-16CA-4C2B-8D76-D2562F000708}" destId="{19CC5514-666B-4EB4-9C0B-2B8F239C10C5}" srcOrd="0" destOrd="0" presId="urn:diagrams.loki3.com/TabbedArc+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A081553-15E1-4535-8D1A-345D3387926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s-CL"/>
        </a:p>
      </dgm:t>
    </dgm:pt>
    <dgm:pt modelId="{E4CE2975-E5E3-40D2-B74C-D171C9B5DB1C}">
      <dgm:prSet/>
      <dgm:spPr/>
      <dgm:t>
        <a:bodyPr/>
        <a:lstStyle/>
        <a:p>
          <a:pPr rtl="0"/>
          <a:r>
            <a:rPr lang="es-CL" smtClean="0"/>
            <a:t>El funcionamiento del cerebro interno</a:t>
          </a:r>
          <a:endParaRPr lang="es-CL"/>
        </a:p>
      </dgm:t>
    </dgm:pt>
    <dgm:pt modelId="{345751D9-6B66-42E3-B63D-494542027111}" type="parTrans" cxnId="{7310D7F6-F9BE-43E5-8852-4DAC0AC9868E}">
      <dgm:prSet/>
      <dgm:spPr/>
      <dgm:t>
        <a:bodyPr/>
        <a:lstStyle/>
        <a:p>
          <a:endParaRPr lang="es-CL"/>
        </a:p>
      </dgm:t>
    </dgm:pt>
    <dgm:pt modelId="{3D69CE59-2789-4961-B08E-CF7D0BEED2DA}" type="sibTrans" cxnId="{7310D7F6-F9BE-43E5-8852-4DAC0AC9868E}">
      <dgm:prSet/>
      <dgm:spPr/>
      <dgm:t>
        <a:bodyPr/>
        <a:lstStyle/>
        <a:p>
          <a:endParaRPr lang="es-CL"/>
        </a:p>
      </dgm:t>
    </dgm:pt>
    <dgm:pt modelId="{24688427-3A17-4714-9BC8-39CF068B6954}">
      <dgm:prSet/>
      <dgm:spPr/>
      <dgm:t>
        <a:bodyPr/>
        <a:lstStyle/>
        <a:p>
          <a:pPr rtl="0"/>
          <a:r>
            <a:rPr lang="es-CL" smtClean="0"/>
            <a:t>Sistema endocrino </a:t>
          </a:r>
          <a:endParaRPr lang="es-CL"/>
        </a:p>
      </dgm:t>
    </dgm:pt>
    <dgm:pt modelId="{C1899FD5-ADCB-4C07-BA72-C21896388568}" type="parTrans" cxnId="{93FBB075-077C-4D04-87EE-AA32E29AA009}">
      <dgm:prSet/>
      <dgm:spPr/>
      <dgm:t>
        <a:bodyPr/>
        <a:lstStyle/>
        <a:p>
          <a:endParaRPr lang="es-CL"/>
        </a:p>
      </dgm:t>
    </dgm:pt>
    <dgm:pt modelId="{39BD3D01-41D1-4C29-8E18-20118BD5E7A4}" type="sibTrans" cxnId="{93FBB075-077C-4D04-87EE-AA32E29AA009}">
      <dgm:prSet/>
      <dgm:spPr/>
      <dgm:t>
        <a:bodyPr/>
        <a:lstStyle/>
        <a:p>
          <a:endParaRPr lang="es-CL"/>
        </a:p>
      </dgm:t>
    </dgm:pt>
    <dgm:pt modelId="{A16CF679-93C3-4A9F-A6F7-5ADA89EF135F}" type="pres">
      <dgm:prSet presAssocID="{8A081553-15E1-4535-8D1A-345D33879267}" presName="linear" presStyleCnt="0">
        <dgm:presLayoutVars>
          <dgm:animLvl val="lvl"/>
          <dgm:resizeHandles val="exact"/>
        </dgm:presLayoutVars>
      </dgm:prSet>
      <dgm:spPr/>
      <dgm:t>
        <a:bodyPr/>
        <a:lstStyle/>
        <a:p>
          <a:endParaRPr lang="es-CL"/>
        </a:p>
      </dgm:t>
    </dgm:pt>
    <dgm:pt modelId="{1DC3DFD8-C1FB-41BF-B5E8-782AA1CDC85E}" type="pres">
      <dgm:prSet presAssocID="{E4CE2975-E5E3-40D2-B74C-D171C9B5DB1C}" presName="parentText" presStyleLbl="node1" presStyleIdx="0" presStyleCnt="2">
        <dgm:presLayoutVars>
          <dgm:chMax val="0"/>
          <dgm:bulletEnabled val="1"/>
        </dgm:presLayoutVars>
      </dgm:prSet>
      <dgm:spPr/>
      <dgm:t>
        <a:bodyPr/>
        <a:lstStyle/>
        <a:p>
          <a:endParaRPr lang="es-CL"/>
        </a:p>
      </dgm:t>
    </dgm:pt>
    <dgm:pt modelId="{CAD9B550-3CDB-45F6-864C-A318251D6DF5}" type="pres">
      <dgm:prSet presAssocID="{3D69CE59-2789-4961-B08E-CF7D0BEED2DA}" presName="spacer" presStyleCnt="0"/>
      <dgm:spPr/>
    </dgm:pt>
    <dgm:pt modelId="{D033DCC7-90BA-47AF-A0B9-1545A431FD7C}" type="pres">
      <dgm:prSet presAssocID="{24688427-3A17-4714-9BC8-39CF068B6954}" presName="parentText" presStyleLbl="node1" presStyleIdx="1" presStyleCnt="2">
        <dgm:presLayoutVars>
          <dgm:chMax val="0"/>
          <dgm:bulletEnabled val="1"/>
        </dgm:presLayoutVars>
      </dgm:prSet>
      <dgm:spPr/>
      <dgm:t>
        <a:bodyPr/>
        <a:lstStyle/>
        <a:p>
          <a:endParaRPr lang="es-CL"/>
        </a:p>
      </dgm:t>
    </dgm:pt>
  </dgm:ptLst>
  <dgm:cxnLst>
    <dgm:cxn modelId="{7310D7F6-F9BE-43E5-8852-4DAC0AC9868E}" srcId="{8A081553-15E1-4535-8D1A-345D33879267}" destId="{E4CE2975-E5E3-40D2-B74C-D171C9B5DB1C}" srcOrd="0" destOrd="0" parTransId="{345751D9-6B66-42E3-B63D-494542027111}" sibTransId="{3D69CE59-2789-4961-B08E-CF7D0BEED2DA}"/>
    <dgm:cxn modelId="{93FBB075-077C-4D04-87EE-AA32E29AA009}" srcId="{8A081553-15E1-4535-8D1A-345D33879267}" destId="{24688427-3A17-4714-9BC8-39CF068B6954}" srcOrd="1" destOrd="0" parTransId="{C1899FD5-ADCB-4C07-BA72-C21896388568}" sibTransId="{39BD3D01-41D1-4C29-8E18-20118BD5E7A4}"/>
    <dgm:cxn modelId="{CA9EC2F7-CA99-412F-A22A-021D0F21F00A}" type="presOf" srcId="{24688427-3A17-4714-9BC8-39CF068B6954}" destId="{D033DCC7-90BA-47AF-A0B9-1545A431FD7C}" srcOrd="0" destOrd="0" presId="urn:microsoft.com/office/officeart/2005/8/layout/vList2"/>
    <dgm:cxn modelId="{23B1CEA9-C1E8-4608-AF58-298F05D03F36}" type="presOf" srcId="{E4CE2975-E5E3-40D2-B74C-D171C9B5DB1C}" destId="{1DC3DFD8-C1FB-41BF-B5E8-782AA1CDC85E}" srcOrd="0" destOrd="0" presId="urn:microsoft.com/office/officeart/2005/8/layout/vList2"/>
    <dgm:cxn modelId="{D0D90946-F1C4-4C2D-BBB3-4D67F983A18E}" type="presOf" srcId="{8A081553-15E1-4535-8D1A-345D33879267}" destId="{A16CF679-93C3-4A9F-A6F7-5ADA89EF135F}" srcOrd="0" destOrd="0" presId="urn:microsoft.com/office/officeart/2005/8/layout/vList2"/>
    <dgm:cxn modelId="{C21B84BC-EF6C-473A-8EE8-C8B6CAA92F48}" type="presParOf" srcId="{A16CF679-93C3-4A9F-A6F7-5ADA89EF135F}" destId="{1DC3DFD8-C1FB-41BF-B5E8-782AA1CDC85E}" srcOrd="0" destOrd="0" presId="urn:microsoft.com/office/officeart/2005/8/layout/vList2"/>
    <dgm:cxn modelId="{0CB85ED7-4E5D-4107-969E-147E413C5D53}" type="presParOf" srcId="{A16CF679-93C3-4A9F-A6F7-5ADA89EF135F}" destId="{CAD9B550-3CDB-45F6-864C-A318251D6DF5}" srcOrd="1" destOrd="0" presId="urn:microsoft.com/office/officeart/2005/8/layout/vList2"/>
    <dgm:cxn modelId="{0825A3B3-28E0-432A-A44D-C880A949F5DB}" type="presParOf" srcId="{A16CF679-93C3-4A9F-A6F7-5ADA89EF135F}" destId="{D033DCC7-90BA-47AF-A0B9-1545A431FD7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0.xml><?xml version="1.0" encoding="utf-8"?>
<dgm:dataModel xmlns:dgm="http://schemas.openxmlformats.org/drawingml/2006/diagram" xmlns:a="http://schemas.openxmlformats.org/drawingml/2006/main">
  <dgm:ptLst>
    <dgm:pt modelId="{77E86714-1993-4BAE-AC42-C8B40B0936D0}"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s-CL"/>
        </a:p>
      </dgm:t>
    </dgm:pt>
    <dgm:pt modelId="{0C963A73-AE4E-49D7-A2FA-C55B0A91EAC9}">
      <dgm:prSet phldrT="[Texto]" custT="1"/>
      <dgm:spPr/>
      <dgm:t>
        <a:bodyPr/>
        <a:lstStyle/>
        <a:p>
          <a:r>
            <a:rPr lang="es-CL" sz="2400" dirty="0" smtClean="0"/>
            <a:t>Condiciones:</a:t>
          </a:r>
          <a:endParaRPr lang="es-CL" sz="2400" dirty="0"/>
        </a:p>
      </dgm:t>
    </dgm:pt>
    <dgm:pt modelId="{02D26D9A-881D-4F71-ABB0-87BE50AFFD2E}" type="parTrans" cxnId="{2B3F75AD-BE5A-4DC2-A501-73F2BD3541F8}">
      <dgm:prSet/>
      <dgm:spPr/>
      <dgm:t>
        <a:bodyPr/>
        <a:lstStyle/>
        <a:p>
          <a:endParaRPr lang="es-CL" sz="2400"/>
        </a:p>
      </dgm:t>
    </dgm:pt>
    <dgm:pt modelId="{BF1EC85F-EBDC-43C9-8507-E9BCF648195E}" type="sibTrans" cxnId="{2B3F75AD-BE5A-4DC2-A501-73F2BD3541F8}">
      <dgm:prSet/>
      <dgm:spPr/>
      <dgm:t>
        <a:bodyPr/>
        <a:lstStyle/>
        <a:p>
          <a:endParaRPr lang="es-CL" sz="2400"/>
        </a:p>
      </dgm:t>
    </dgm:pt>
    <dgm:pt modelId="{7B3BAB8E-F679-4A0B-A634-FC26BE4FC532}">
      <dgm:prSet phldrT="[Texto]" custT="1"/>
      <dgm:spPr/>
      <dgm:t>
        <a:bodyPr/>
        <a:lstStyle/>
        <a:p>
          <a:r>
            <a:rPr lang="es-CL" sz="2400" dirty="0" smtClean="0"/>
            <a:t>Biogenéticas</a:t>
          </a:r>
          <a:endParaRPr lang="es-CL" sz="2400" dirty="0"/>
        </a:p>
      </dgm:t>
    </dgm:pt>
    <dgm:pt modelId="{874D6FD8-0221-47E1-99E6-9528D5FF7B8B}" type="parTrans" cxnId="{83785573-E129-49F5-A9BA-7D2E7444C299}">
      <dgm:prSet/>
      <dgm:spPr/>
      <dgm:t>
        <a:bodyPr/>
        <a:lstStyle/>
        <a:p>
          <a:endParaRPr lang="es-CL" sz="2400"/>
        </a:p>
      </dgm:t>
    </dgm:pt>
    <dgm:pt modelId="{0FEAF953-C14D-4E55-8918-EA531BB0B268}" type="sibTrans" cxnId="{83785573-E129-49F5-A9BA-7D2E7444C299}">
      <dgm:prSet/>
      <dgm:spPr/>
      <dgm:t>
        <a:bodyPr/>
        <a:lstStyle/>
        <a:p>
          <a:endParaRPr lang="es-CL" sz="2400"/>
        </a:p>
      </dgm:t>
    </dgm:pt>
    <dgm:pt modelId="{065BAAD3-4563-4E49-A208-A832152EA996}">
      <dgm:prSet custT="1"/>
      <dgm:spPr/>
      <dgm:t>
        <a:bodyPr/>
        <a:lstStyle/>
        <a:p>
          <a:r>
            <a:rPr lang="es-CL" sz="2400" dirty="0" smtClean="0"/>
            <a:t>Psíquicas</a:t>
          </a:r>
        </a:p>
      </dgm:t>
    </dgm:pt>
    <dgm:pt modelId="{941BD156-C283-424A-8546-024EC9755551}" type="parTrans" cxnId="{91BA1338-E828-487C-AF07-E5F65A4D54D4}">
      <dgm:prSet/>
      <dgm:spPr/>
      <dgm:t>
        <a:bodyPr/>
        <a:lstStyle/>
        <a:p>
          <a:endParaRPr lang="es-CL"/>
        </a:p>
      </dgm:t>
    </dgm:pt>
    <dgm:pt modelId="{E4089E17-5155-4340-8C3C-021BE7FFB72B}" type="sibTrans" cxnId="{91BA1338-E828-487C-AF07-E5F65A4D54D4}">
      <dgm:prSet/>
      <dgm:spPr/>
      <dgm:t>
        <a:bodyPr/>
        <a:lstStyle/>
        <a:p>
          <a:endParaRPr lang="es-CL"/>
        </a:p>
      </dgm:t>
    </dgm:pt>
    <dgm:pt modelId="{28CDDC23-8210-4A98-8821-6931C335BCEE}">
      <dgm:prSet custT="1"/>
      <dgm:spPr/>
      <dgm:t>
        <a:bodyPr/>
        <a:lstStyle/>
        <a:p>
          <a:r>
            <a:rPr lang="es-CL" sz="2400" dirty="0" smtClean="0"/>
            <a:t>Culturales</a:t>
          </a:r>
        </a:p>
      </dgm:t>
    </dgm:pt>
    <dgm:pt modelId="{5C3F55EB-0C06-4E16-9752-47BEB7887065}" type="parTrans" cxnId="{8BDF98B7-9065-4AD7-9ACE-95AD59D507FC}">
      <dgm:prSet/>
      <dgm:spPr/>
      <dgm:t>
        <a:bodyPr/>
        <a:lstStyle/>
        <a:p>
          <a:endParaRPr lang="es-CL"/>
        </a:p>
      </dgm:t>
    </dgm:pt>
    <dgm:pt modelId="{193DDB6C-CC37-4171-9DFB-FFA56F05936C}" type="sibTrans" cxnId="{8BDF98B7-9065-4AD7-9ACE-95AD59D507FC}">
      <dgm:prSet/>
      <dgm:spPr/>
      <dgm:t>
        <a:bodyPr/>
        <a:lstStyle/>
        <a:p>
          <a:endParaRPr lang="es-CL"/>
        </a:p>
      </dgm:t>
    </dgm:pt>
    <dgm:pt modelId="{57C71BE9-060B-49F3-BE5D-02986687B65E}">
      <dgm:prSet custT="1"/>
      <dgm:spPr/>
      <dgm:t>
        <a:bodyPr/>
        <a:lstStyle/>
        <a:p>
          <a:r>
            <a:rPr lang="es-CL" sz="2400" dirty="0" smtClean="0"/>
            <a:t>Experiencias familiares</a:t>
          </a:r>
        </a:p>
      </dgm:t>
    </dgm:pt>
    <dgm:pt modelId="{24FC56B0-BCC5-4FB0-AAB3-20E09663B07B}" type="parTrans" cxnId="{8320B1B1-BA72-402B-892C-A204FCF94EE2}">
      <dgm:prSet/>
      <dgm:spPr/>
      <dgm:t>
        <a:bodyPr/>
        <a:lstStyle/>
        <a:p>
          <a:endParaRPr lang="es-CL"/>
        </a:p>
      </dgm:t>
    </dgm:pt>
    <dgm:pt modelId="{BC36030F-8721-47D9-95BE-6813B6B5AF24}" type="sibTrans" cxnId="{8320B1B1-BA72-402B-892C-A204FCF94EE2}">
      <dgm:prSet/>
      <dgm:spPr/>
      <dgm:t>
        <a:bodyPr/>
        <a:lstStyle/>
        <a:p>
          <a:endParaRPr lang="es-CL"/>
        </a:p>
      </dgm:t>
    </dgm:pt>
    <dgm:pt modelId="{817D3A94-7C1F-4332-A0B3-690D4F63815D}">
      <dgm:prSet custT="1"/>
      <dgm:spPr/>
      <dgm:t>
        <a:bodyPr/>
        <a:lstStyle/>
        <a:p>
          <a:r>
            <a:rPr lang="es-CL" sz="2400" dirty="0" smtClean="0"/>
            <a:t>Experiencias grupales </a:t>
          </a:r>
        </a:p>
      </dgm:t>
    </dgm:pt>
    <dgm:pt modelId="{BC50A98D-C9E1-4EEE-8B5A-A4D5CD1E1737}" type="parTrans" cxnId="{0E8288C5-B54E-4ED6-A7AC-FCE65429CC8F}">
      <dgm:prSet/>
      <dgm:spPr/>
      <dgm:t>
        <a:bodyPr/>
        <a:lstStyle/>
        <a:p>
          <a:endParaRPr lang="es-CL"/>
        </a:p>
      </dgm:t>
    </dgm:pt>
    <dgm:pt modelId="{1E6C94EA-4548-4B57-9FCC-761F0A51D6C7}" type="sibTrans" cxnId="{0E8288C5-B54E-4ED6-A7AC-FCE65429CC8F}">
      <dgm:prSet/>
      <dgm:spPr/>
      <dgm:t>
        <a:bodyPr/>
        <a:lstStyle/>
        <a:p>
          <a:endParaRPr lang="es-CL"/>
        </a:p>
      </dgm:t>
    </dgm:pt>
    <dgm:pt modelId="{9AF1F46F-F74A-41BA-BADB-34A118924825}" type="pres">
      <dgm:prSet presAssocID="{77E86714-1993-4BAE-AC42-C8B40B0936D0}" presName="Name0" presStyleCnt="0">
        <dgm:presLayoutVars>
          <dgm:dir/>
          <dgm:animLvl val="lvl"/>
          <dgm:resizeHandles/>
        </dgm:presLayoutVars>
      </dgm:prSet>
      <dgm:spPr/>
      <dgm:t>
        <a:bodyPr/>
        <a:lstStyle/>
        <a:p>
          <a:endParaRPr lang="es-CL"/>
        </a:p>
      </dgm:t>
    </dgm:pt>
    <dgm:pt modelId="{DA555506-7298-4464-80BA-0BCFFAC2C753}" type="pres">
      <dgm:prSet presAssocID="{0C963A73-AE4E-49D7-A2FA-C55B0A91EAC9}" presName="linNode" presStyleCnt="0"/>
      <dgm:spPr/>
      <dgm:t>
        <a:bodyPr/>
        <a:lstStyle/>
        <a:p>
          <a:endParaRPr lang="es-CL"/>
        </a:p>
      </dgm:t>
    </dgm:pt>
    <dgm:pt modelId="{437CFB38-ECE4-4232-B891-1750238E8F28}" type="pres">
      <dgm:prSet presAssocID="{0C963A73-AE4E-49D7-A2FA-C55B0A91EAC9}" presName="parentShp" presStyleLbl="node1" presStyleIdx="0" presStyleCnt="1" custScaleX="66552" custScaleY="28823" custLinFactNeighborX="10256" custLinFactNeighborY="-482">
        <dgm:presLayoutVars>
          <dgm:bulletEnabled val="1"/>
        </dgm:presLayoutVars>
      </dgm:prSet>
      <dgm:spPr/>
      <dgm:t>
        <a:bodyPr/>
        <a:lstStyle/>
        <a:p>
          <a:endParaRPr lang="es-CL"/>
        </a:p>
      </dgm:t>
    </dgm:pt>
    <dgm:pt modelId="{E1051A1B-2EBB-4DE6-934B-D2C5E02D6478}" type="pres">
      <dgm:prSet presAssocID="{0C963A73-AE4E-49D7-A2FA-C55B0A91EAC9}" presName="childShp" presStyleLbl="bgAccFollowNode1" presStyleIdx="0" presStyleCnt="1" custScaleX="98525" custScaleY="100098" custLinFactNeighborX="21030" custLinFactNeighborY="-49">
        <dgm:presLayoutVars>
          <dgm:bulletEnabled val="1"/>
        </dgm:presLayoutVars>
      </dgm:prSet>
      <dgm:spPr/>
      <dgm:t>
        <a:bodyPr/>
        <a:lstStyle/>
        <a:p>
          <a:endParaRPr lang="es-CL"/>
        </a:p>
      </dgm:t>
    </dgm:pt>
  </dgm:ptLst>
  <dgm:cxnLst>
    <dgm:cxn modelId="{8BDF98B7-9065-4AD7-9ACE-95AD59D507FC}" srcId="{0C963A73-AE4E-49D7-A2FA-C55B0A91EAC9}" destId="{28CDDC23-8210-4A98-8821-6931C335BCEE}" srcOrd="2" destOrd="0" parTransId="{5C3F55EB-0C06-4E16-9752-47BEB7887065}" sibTransId="{193DDB6C-CC37-4171-9DFB-FFA56F05936C}"/>
    <dgm:cxn modelId="{79A7242A-4AE0-48F3-9167-99D1C1E9283C}" type="presOf" srcId="{065BAAD3-4563-4E49-A208-A832152EA996}" destId="{E1051A1B-2EBB-4DE6-934B-D2C5E02D6478}" srcOrd="0" destOrd="1" presId="urn:microsoft.com/office/officeart/2005/8/layout/vList6"/>
    <dgm:cxn modelId="{BB59A571-D0C0-40E3-8F02-ACD3880D13DB}" type="presOf" srcId="{7B3BAB8E-F679-4A0B-A634-FC26BE4FC532}" destId="{E1051A1B-2EBB-4DE6-934B-D2C5E02D6478}" srcOrd="0" destOrd="0" presId="urn:microsoft.com/office/officeart/2005/8/layout/vList6"/>
    <dgm:cxn modelId="{2B3F75AD-BE5A-4DC2-A501-73F2BD3541F8}" srcId="{77E86714-1993-4BAE-AC42-C8B40B0936D0}" destId="{0C963A73-AE4E-49D7-A2FA-C55B0A91EAC9}" srcOrd="0" destOrd="0" parTransId="{02D26D9A-881D-4F71-ABB0-87BE50AFFD2E}" sibTransId="{BF1EC85F-EBDC-43C9-8507-E9BCF648195E}"/>
    <dgm:cxn modelId="{8320B1B1-BA72-402B-892C-A204FCF94EE2}" srcId="{0C963A73-AE4E-49D7-A2FA-C55B0A91EAC9}" destId="{57C71BE9-060B-49F3-BE5D-02986687B65E}" srcOrd="3" destOrd="0" parTransId="{24FC56B0-BCC5-4FB0-AAB3-20E09663B07B}" sibTransId="{BC36030F-8721-47D9-95BE-6813B6B5AF24}"/>
    <dgm:cxn modelId="{F7B1264C-497B-4BFE-A0A3-59BE6328FD05}" type="presOf" srcId="{0C963A73-AE4E-49D7-A2FA-C55B0A91EAC9}" destId="{437CFB38-ECE4-4232-B891-1750238E8F28}" srcOrd="0" destOrd="0" presId="urn:microsoft.com/office/officeart/2005/8/layout/vList6"/>
    <dgm:cxn modelId="{83785573-E129-49F5-A9BA-7D2E7444C299}" srcId="{0C963A73-AE4E-49D7-A2FA-C55B0A91EAC9}" destId="{7B3BAB8E-F679-4A0B-A634-FC26BE4FC532}" srcOrd="0" destOrd="0" parTransId="{874D6FD8-0221-47E1-99E6-9528D5FF7B8B}" sibTransId="{0FEAF953-C14D-4E55-8918-EA531BB0B268}"/>
    <dgm:cxn modelId="{1F1AF693-EE1E-4904-9953-2BA80BF59FD5}" type="presOf" srcId="{28CDDC23-8210-4A98-8821-6931C335BCEE}" destId="{E1051A1B-2EBB-4DE6-934B-D2C5E02D6478}" srcOrd="0" destOrd="2" presId="urn:microsoft.com/office/officeart/2005/8/layout/vList6"/>
    <dgm:cxn modelId="{C147669F-644A-475B-9803-5EAB7140A4C2}" type="presOf" srcId="{817D3A94-7C1F-4332-A0B3-690D4F63815D}" destId="{E1051A1B-2EBB-4DE6-934B-D2C5E02D6478}" srcOrd="0" destOrd="4" presId="urn:microsoft.com/office/officeart/2005/8/layout/vList6"/>
    <dgm:cxn modelId="{17C19452-C387-4D52-A8E7-57FA33BD35F8}" type="presOf" srcId="{57C71BE9-060B-49F3-BE5D-02986687B65E}" destId="{E1051A1B-2EBB-4DE6-934B-D2C5E02D6478}" srcOrd="0" destOrd="3" presId="urn:microsoft.com/office/officeart/2005/8/layout/vList6"/>
    <dgm:cxn modelId="{91BA1338-E828-487C-AF07-E5F65A4D54D4}" srcId="{0C963A73-AE4E-49D7-A2FA-C55B0A91EAC9}" destId="{065BAAD3-4563-4E49-A208-A832152EA996}" srcOrd="1" destOrd="0" parTransId="{941BD156-C283-424A-8546-024EC9755551}" sibTransId="{E4089E17-5155-4340-8C3C-021BE7FFB72B}"/>
    <dgm:cxn modelId="{0E8288C5-B54E-4ED6-A7AC-FCE65429CC8F}" srcId="{0C963A73-AE4E-49D7-A2FA-C55B0A91EAC9}" destId="{817D3A94-7C1F-4332-A0B3-690D4F63815D}" srcOrd="4" destOrd="0" parTransId="{BC50A98D-C9E1-4EEE-8B5A-A4D5CD1E1737}" sibTransId="{1E6C94EA-4548-4B57-9FCC-761F0A51D6C7}"/>
    <dgm:cxn modelId="{4D6E52A4-46E5-48B8-B095-78869A7DE976}" type="presOf" srcId="{77E86714-1993-4BAE-AC42-C8B40B0936D0}" destId="{9AF1F46F-F74A-41BA-BADB-34A118924825}" srcOrd="0" destOrd="0" presId="urn:microsoft.com/office/officeart/2005/8/layout/vList6"/>
    <dgm:cxn modelId="{734B1309-D140-4452-B59C-A089BCC43480}" type="presParOf" srcId="{9AF1F46F-F74A-41BA-BADB-34A118924825}" destId="{DA555506-7298-4464-80BA-0BCFFAC2C753}" srcOrd="0" destOrd="0" presId="urn:microsoft.com/office/officeart/2005/8/layout/vList6"/>
    <dgm:cxn modelId="{27D7197D-21D0-49BA-BC12-CDDC9AB5F993}" type="presParOf" srcId="{DA555506-7298-4464-80BA-0BCFFAC2C753}" destId="{437CFB38-ECE4-4232-B891-1750238E8F28}" srcOrd="0" destOrd="0" presId="urn:microsoft.com/office/officeart/2005/8/layout/vList6"/>
    <dgm:cxn modelId="{96BE73DA-8E84-403E-91EB-26C3ADD04AAD}" type="presParOf" srcId="{DA555506-7298-4464-80BA-0BCFFAC2C753}" destId="{E1051A1B-2EBB-4DE6-934B-D2C5E02D647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1.xml><?xml version="1.0" encoding="utf-8"?>
<dgm:dataModel xmlns:dgm="http://schemas.openxmlformats.org/drawingml/2006/diagram" xmlns:a="http://schemas.openxmlformats.org/drawingml/2006/main">
  <dgm:ptLst>
    <dgm:pt modelId="{77E86714-1993-4BAE-AC42-C8B40B0936D0}"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s-CL"/>
        </a:p>
      </dgm:t>
    </dgm:pt>
    <dgm:pt modelId="{0C963A73-AE4E-49D7-A2FA-C55B0A91EAC9}">
      <dgm:prSet phldrT="[Texto]" custT="1"/>
      <dgm:spPr/>
      <dgm:t>
        <a:bodyPr/>
        <a:lstStyle/>
        <a:p>
          <a:r>
            <a:rPr lang="es-MX" sz="2400" dirty="0" smtClean="0"/>
            <a:t>Principio de doble efecto con causa única</a:t>
          </a:r>
          <a:r>
            <a:rPr lang="es-CL" sz="2400" dirty="0" smtClean="0"/>
            <a:t>:</a:t>
          </a:r>
          <a:endParaRPr lang="es-CL" sz="2400" dirty="0"/>
        </a:p>
      </dgm:t>
    </dgm:pt>
    <dgm:pt modelId="{02D26D9A-881D-4F71-ABB0-87BE50AFFD2E}" type="parTrans" cxnId="{2B3F75AD-BE5A-4DC2-A501-73F2BD3541F8}">
      <dgm:prSet/>
      <dgm:spPr/>
      <dgm:t>
        <a:bodyPr/>
        <a:lstStyle/>
        <a:p>
          <a:endParaRPr lang="es-CL" sz="2400"/>
        </a:p>
      </dgm:t>
    </dgm:pt>
    <dgm:pt modelId="{BF1EC85F-EBDC-43C9-8507-E9BCF648195E}" type="sibTrans" cxnId="{2B3F75AD-BE5A-4DC2-A501-73F2BD3541F8}">
      <dgm:prSet/>
      <dgm:spPr/>
      <dgm:t>
        <a:bodyPr/>
        <a:lstStyle/>
        <a:p>
          <a:endParaRPr lang="es-CL" sz="2400"/>
        </a:p>
      </dgm:t>
    </dgm:pt>
    <dgm:pt modelId="{7B3BAB8E-F679-4A0B-A634-FC26BE4FC532}">
      <dgm:prSet phldrT="[Texto]" custT="1"/>
      <dgm:spPr/>
      <dgm:t>
        <a:bodyPr/>
        <a:lstStyle/>
        <a:p>
          <a:r>
            <a:rPr lang="es-MX" sz="2400" dirty="0" smtClean="0"/>
            <a:t>Es lícito hacer algo que se prevé va a tener dos efectos: </a:t>
          </a:r>
          <a:endParaRPr lang="es-CL" sz="2400" dirty="0"/>
        </a:p>
      </dgm:t>
    </dgm:pt>
    <dgm:pt modelId="{874D6FD8-0221-47E1-99E6-9528D5FF7B8B}" type="parTrans" cxnId="{83785573-E129-49F5-A9BA-7D2E7444C299}">
      <dgm:prSet/>
      <dgm:spPr/>
      <dgm:t>
        <a:bodyPr/>
        <a:lstStyle/>
        <a:p>
          <a:endParaRPr lang="es-CL" sz="2400"/>
        </a:p>
      </dgm:t>
    </dgm:pt>
    <dgm:pt modelId="{0FEAF953-C14D-4E55-8918-EA531BB0B268}" type="sibTrans" cxnId="{83785573-E129-49F5-A9BA-7D2E7444C299}">
      <dgm:prSet/>
      <dgm:spPr/>
      <dgm:t>
        <a:bodyPr/>
        <a:lstStyle/>
        <a:p>
          <a:endParaRPr lang="es-CL" sz="2400"/>
        </a:p>
      </dgm:t>
    </dgm:pt>
    <dgm:pt modelId="{9AF1F46F-F74A-41BA-BADB-34A118924825}" type="pres">
      <dgm:prSet presAssocID="{77E86714-1993-4BAE-AC42-C8B40B0936D0}" presName="Name0" presStyleCnt="0">
        <dgm:presLayoutVars>
          <dgm:dir/>
          <dgm:animLvl val="lvl"/>
          <dgm:resizeHandles/>
        </dgm:presLayoutVars>
      </dgm:prSet>
      <dgm:spPr/>
      <dgm:t>
        <a:bodyPr/>
        <a:lstStyle/>
        <a:p>
          <a:endParaRPr lang="es-CL"/>
        </a:p>
      </dgm:t>
    </dgm:pt>
    <dgm:pt modelId="{DA555506-7298-4464-80BA-0BCFFAC2C753}" type="pres">
      <dgm:prSet presAssocID="{0C963A73-AE4E-49D7-A2FA-C55B0A91EAC9}" presName="linNode" presStyleCnt="0"/>
      <dgm:spPr/>
      <dgm:t>
        <a:bodyPr/>
        <a:lstStyle/>
        <a:p>
          <a:endParaRPr lang="es-CL"/>
        </a:p>
      </dgm:t>
    </dgm:pt>
    <dgm:pt modelId="{437CFB38-ECE4-4232-B891-1750238E8F28}" type="pres">
      <dgm:prSet presAssocID="{0C963A73-AE4E-49D7-A2FA-C55B0A91EAC9}" presName="parentShp" presStyleLbl="node1" presStyleIdx="0" presStyleCnt="1" custScaleX="103181" custScaleY="28823" custLinFactNeighborX="-4" custLinFactNeighborY="2226">
        <dgm:presLayoutVars>
          <dgm:bulletEnabled val="1"/>
        </dgm:presLayoutVars>
      </dgm:prSet>
      <dgm:spPr/>
      <dgm:t>
        <a:bodyPr/>
        <a:lstStyle/>
        <a:p>
          <a:endParaRPr lang="es-CL"/>
        </a:p>
      </dgm:t>
    </dgm:pt>
    <dgm:pt modelId="{E1051A1B-2EBB-4DE6-934B-D2C5E02D6478}" type="pres">
      <dgm:prSet presAssocID="{0C963A73-AE4E-49D7-A2FA-C55B0A91EAC9}" presName="childShp" presStyleLbl="bgAccFollowNode1" presStyleIdx="0" presStyleCnt="1" custScaleX="98525" custScaleY="35302" custLinFactNeighborX="21030" custLinFactNeighborY="-49">
        <dgm:presLayoutVars>
          <dgm:bulletEnabled val="1"/>
        </dgm:presLayoutVars>
      </dgm:prSet>
      <dgm:spPr/>
      <dgm:t>
        <a:bodyPr/>
        <a:lstStyle/>
        <a:p>
          <a:endParaRPr lang="es-CL"/>
        </a:p>
      </dgm:t>
    </dgm:pt>
  </dgm:ptLst>
  <dgm:cxnLst>
    <dgm:cxn modelId="{83785573-E129-49F5-A9BA-7D2E7444C299}" srcId="{0C963A73-AE4E-49D7-A2FA-C55B0A91EAC9}" destId="{7B3BAB8E-F679-4A0B-A634-FC26BE4FC532}" srcOrd="0" destOrd="0" parTransId="{874D6FD8-0221-47E1-99E6-9528D5FF7B8B}" sibTransId="{0FEAF953-C14D-4E55-8918-EA531BB0B268}"/>
    <dgm:cxn modelId="{946F9C8D-FAA3-4CBF-990B-F80D5F85F78C}" type="presOf" srcId="{77E86714-1993-4BAE-AC42-C8B40B0936D0}" destId="{9AF1F46F-F74A-41BA-BADB-34A118924825}" srcOrd="0" destOrd="0" presId="urn:microsoft.com/office/officeart/2005/8/layout/vList6"/>
    <dgm:cxn modelId="{38B3FFA4-044A-4CFB-B410-B3223F37F894}" type="presOf" srcId="{7B3BAB8E-F679-4A0B-A634-FC26BE4FC532}" destId="{E1051A1B-2EBB-4DE6-934B-D2C5E02D6478}" srcOrd="0" destOrd="0" presId="urn:microsoft.com/office/officeart/2005/8/layout/vList6"/>
    <dgm:cxn modelId="{F5FFA5A5-FA27-419A-B9D2-50A66A57FCAC}" type="presOf" srcId="{0C963A73-AE4E-49D7-A2FA-C55B0A91EAC9}" destId="{437CFB38-ECE4-4232-B891-1750238E8F28}" srcOrd="0" destOrd="0" presId="urn:microsoft.com/office/officeart/2005/8/layout/vList6"/>
    <dgm:cxn modelId="{2B3F75AD-BE5A-4DC2-A501-73F2BD3541F8}" srcId="{77E86714-1993-4BAE-AC42-C8B40B0936D0}" destId="{0C963A73-AE4E-49D7-A2FA-C55B0A91EAC9}" srcOrd="0" destOrd="0" parTransId="{02D26D9A-881D-4F71-ABB0-87BE50AFFD2E}" sibTransId="{BF1EC85F-EBDC-43C9-8507-E9BCF648195E}"/>
    <dgm:cxn modelId="{C4398FE6-5570-490D-87AC-2354510ECA81}" type="presParOf" srcId="{9AF1F46F-F74A-41BA-BADB-34A118924825}" destId="{DA555506-7298-4464-80BA-0BCFFAC2C753}" srcOrd="0" destOrd="0" presId="urn:microsoft.com/office/officeart/2005/8/layout/vList6"/>
    <dgm:cxn modelId="{16E3AA0F-4A47-45D5-A6FC-873F5DBFB0F9}" type="presParOf" srcId="{DA555506-7298-4464-80BA-0BCFFAC2C753}" destId="{437CFB38-ECE4-4232-B891-1750238E8F28}" srcOrd="0" destOrd="0" presId="urn:microsoft.com/office/officeart/2005/8/layout/vList6"/>
    <dgm:cxn modelId="{D4C00D7A-1A37-4EF5-A730-4196E64A4B79}" type="presParOf" srcId="{DA555506-7298-4464-80BA-0BCFFAC2C753}" destId="{E1051A1B-2EBB-4DE6-934B-D2C5E02D647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2.xml><?xml version="1.0" encoding="utf-8"?>
<dgm:dataModel xmlns:dgm="http://schemas.openxmlformats.org/drawingml/2006/diagram" xmlns:a="http://schemas.openxmlformats.org/drawingml/2006/main">
  <dgm:ptLst>
    <dgm:pt modelId="{2B887095-16D6-4B2D-A659-14A466D45334}"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s-CL"/>
        </a:p>
      </dgm:t>
    </dgm:pt>
    <dgm:pt modelId="{A3CECBB9-D2BB-490A-BD24-76F8D0AAC2D4}">
      <dgm:prSet custT="1"/>
      <dgm:spPr/>
      <dgm:t>
        <a:bodyPr/>
        <a:lstStyle/>
        <a:p>
          <a:pPr rtl="0"/>
          <a:r>
            <a:rPr lang="es-CL" sz="2400" smtClean="0"/>
            <a:t>Uno bueno</a:t>
          </a:r>
          <a:endParaRPr lang="es-CL" sz="2400"/>
        </a:p>
      </dgm:t>
    </dgm:pt>
    <dgm:pt modelId="{A4056BE6-3E20-40E7-B91F-028C5CB203EB}" type="parTrans" cxnId="{2F5C8718-92AF-4C1F-B094-3851E6BA6DA9}">
      <dgm:prSet/>
      <dgm:spPr/>
      <dgm:t>
        <a:bodyPr/>
        <a:lstStyle/>
        <a:p>
          <a:endParaRPr lang="es-CL" sz="2400"/>
        </a:p>
      </dgm:t>
    </dgm:pt>
    <dgm:pt modelId="{9A09497B-3867-4439-AAEE-797F16A1903B}" type="sibTrans" cxnId="{2F5C8718-92AF-4C1F-B094-3851E6BA6DA9}">
      <dgm:prSet/>
      <dgm:spPr/>
      <dgm:t>
        <a:bodyPr/>
        <a:lstStyle/>
        <a:p>
          <a:endParaRPr lang="es-CL" sz="2400"/>
        </a:p>
      </dgm:t>
    </dgm:pt>
    <dgm:pt modelId="{DD9A76CD-7F3F-4510-AFF2-629E87D33BD2}">
      <dgm:prSet custT="1"/>
      <dgm:spPr/>
      <dgm:t>
        <a:bodyPr/>
        <a:lstStyle/>
        <a:p>
          <a:pPr rtl="0"/>
          <a:r>
            <a:rPr lang="es-CL" sz="2400" smtClean="0"/>
            <a:t>Otro malo</a:t>
          </a:r>
          <a:endParaRPr lang="es-CL" sz="2400"/>
        </a:p>
      </dgm:t>
    </dgm:pt>
    <dgm:pt modelId="{5AE0E135-4FB5-4F34-AE1B-7F2FE6DEAFB5}" type="parTrans" cxnId="{7F5D3027-5338-4A8D-9B35-D8185D28162C}">
      <dgm:prSet/>
      <dgm:spPr/>
      <dgm:t>
        <a:bodyPr/>
        <a:lstStyle/>
        <a:p>
          <a:endParaRPr lang="es-CL" sz="2400"/>
        </a:p>
      </dgm:t>
    </dgm:pt>
    <dgm:pt modelId="{54C7D4A5-E9F0-45BE-A051-599E8BFDF4BE}" type="sibTrans" cxnId="{7F5D3027-5338-4A8D-9B35-D8185D28162C}">
      <dgm:prSet/>
      <dgm:spPr/>
      <dgm:t>
        <a:bodyPr/>
        <a:lstStyle/>
        <a:p>
          <a:endParaRPr lang="es-CL" sz="2400"/>
        </a:p>
      </dgm:t>
    </dgm:pt>
    <dgm:pt modelId="{2A9ACED5-C9E8-4ACA-B3FC-56FB048127BB}" type="pres">
      <dgm:prSet presAssocID="{2B887095-16D6-4B2D-A659-14A466D45334}" presName="diagram" presStyleCnt="0">
        <dgm:presLayoutVars>
          <dgm:dir/>
          <dgm:resizeHandles val="exact"/>
        </dgm:presLayoutVars>
      </dgm:prSet>
      <dgm:spPr/>
      <dgm:t>
        <a:bodyPr/>
        <a:lstStyle/>
        <a:p>
          <a:endParaRPr lang="es-CL"/>
        </a:p>
      </dgm:t>
    </dgm:pt>
    <dgm:pt modelId="{E49F8F85-A5F7-4434-9CAF-B854589DBA54}" type="pres">
      <dgm:prSet presAssocID="{A3CECBB9-D2BB-490A-BD24-76F8D0AAC2D4}" presName="node" presStyleLbl="node1" presStyleIdx="0" presStyleCnt="2">
        <dgm:presLayoutVars>
          <dgm:bulletEnabled val="1"/>
        </dgm:presLayoutVars>
      </dgm:prSet>
      <dgm:spPr/>
      <dgm:t>
        <a:bodyPr/>
        <a:lstStyle/>
        <a:p>
          <a:endParaRPr lang="es-CL"/>
        </a:p>
      </dgm:t>
    </dgm:pt>
    <dgm:pt modelId="{7E77EF00-D9A9-43F6-B9B3-7F3F48292AF6}" type="pres">
      <dgm:prSet presAssocID="{9A09497B-3867-4439-AAEE-797F16A1903B}" presName="sibTrans" presStyleCnt="0"/>
      <dgm:spPr/>
    </dgm:pt>
    <dgm:pt modelId="{162A5A83-28EF-49EF-9368-1DDAE83E931C}" type="pres">
      <dgm:prSet presAssocID="{DD9A76CD-7F3F-4510-AFF2-629E87D33BD2}" presName="node" presStyleLbl="node1" presStyleIdx="1" presStyleCnt="2">
        <dgm:presLayoutVars>
          <dgm:bulletEnabled val="1"/>
        </dgm:presLayoutVars>
      </dgm:prSet>
      <dgm:spPr/>
      <dgm:t>
        <a:bodyPr/>
        <a:lstStyle/>
        <a:p>
          <a:endParaRPr lang="es-CL"/>
        </a:p>
      </dgm:t>
    </dgm:pt>
  </dgm:ptLst>
  <dgm:cxnLst>
    <dgm:cxn modelId="{E2BAFA76-5A7A-4B2B-86D3-EB7DC9548064}" type="presOf" srcId="{A3CECBB9-D2BB-490A-BD24-76F8D0AAC2D4}" destId="{E49F8F85-A5F7-4434-9CAF-B854589DBA54}" srcOrd="0" destOrd="0" presId="urn:microsoft.com/office/officeart/2005/8/layout/default"/>
    <dgm:cxn modelId="{2F5C8718-92AF-4C1F-B094-3851E6BA6DA9}" srcId="{2B887095-16D6-4B2D-A659-14A466D45334}" destId="{A3CECBB9-D2BB-490A-BD24-76F8D0AAC2D4}" srcOrd="0" destOrd="0" parTransId="{A4056BE6-3E20-40E7-B91F-028C5CB203EB}" sibTransId="{9A09497B-3867-4439-AAEE-797F16A1903B}"/>
    <dgm:cxn modelId="{1C803DF6-7485-4357-89C3-4663C00B547E}" type="presOf" srcId="{2B887095-16D6-4B2D-A659-14A466D45334}" destId="{2A9ACED5-C9E8-4ACA-B3FC-56FB048127BB}" srcOrd="0" destOrd="0" presId="urn:microsoft.com/office/officeart/2005/8/layout/default"/>
    <dgm:cxn modelId="{7F5D3027-5338-4A8D-9B35-D8185D28162C}" srcId="{2B887095-16D6-4B2D-A659-14A466D45334}" destId="{DD9A76CD-7F3F-4510-AFF2-629E87D33BD2}" srcOrd="1" destOrd="0" parTransId="{5AE0E135-4FB5-4F34-AE1B-7F2FE6DEAFB5}" sibTransId="{54C7D4A5-E9F0-45BE-A051-599E8BFDF4BE}"/>
    <dgm:cxn modelId="{1BEFD88E-11DA-4033-A70F-2A1BE2CC661B}" type="presOf" srcId="{DD9A76CD-7F3F-4510-AFF2-629E87D33BD2}" destId="{162A5A83-28EF-49EF-9368-1DDAE83E931C}" srcOrd="0" destOrd="0" presId="urn:microsoft.com/office/officeart/2005/8/layout/default"/>
    <dgm:cxn modelId="{BA5D66FB-ADD3-488E-9532-3ACB53AC58EC}" type="presParOf" srcId="{2A9ACED5-C9E8-4ACA-B3FC-56FB048127BB}" destId="{E49F8F85-A5F7-4434-9CAF-B854589DBA54}" srcOrd="0" destOrd="0" presId="urn:microsoft.com/office/officeart/2005/8/layout/default"/>
    <dgm:cxn modelId="{D43C2B1B-2E8B-4299-9C02-C6DAC8D30F62}" type="presParOf" srcId="{2A9ACED5-C9E8-4ACA-B3FC-56FB048127BB}" destId="{7E77EF00-D9A9-43F6-B9B3-7F3F48292AF6}" srcOrd="1" destOrd="0" presId="urn:microsoft.com/office/officeart/2005/8/layout/default"/>
    <dgm:cxn modelId="{BBC33361-ACC1-4185-BB48-6DD3813F8945}" type="presParOf" srcId="{2A9ACED5-C9E8-4ACA-B3FC-56FB048127BB}" destId="{162A5A83-28EF-49EF-9368-1DDAE83E931C}" srcOrd="2"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03.xml><?xml version="1.0" encoding="utf-8"?>
<dgm:dataModel xmlns:dgm="http://schemas.openxmlformats.org/drawingml/2006/diagram" xmlns:a="http://schemas.openxmlformats.org/drawingml/2006/main">
  <dgm:ptLst>
    <dgm:pt modelId="{77E86714-1993-4BAE-AC42-C8B40B0936D0}"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s-CL"/>
        </a:p>
      </dgm:t>
    </dgm:pt>
    <dgm:pt modelId="{0C963A73-AE4E-49D7-A2FA-C55B0A91EAC9}">
      <dgm:prSet phldrT="[Texto]" custT="1"/>
      <dgm:spPr/>
      <dgm:t>
        <a:bodyPr/>
        <a:lstStyle/>
        <a:p>
          <a:pPr algn="just"/>
          <a:r>
            <a:rPr lang="es-CL" sz="2400" dirty="0" smtClean="0"/>
            <a:t>Condiciones</a:t>
          </a:r>
          <a:endParaRPr lang="es-CL" sz="2400" dirty="0"/>
        </a:p>
      </dgm:t>
    </dgm:pt>
    <dgm:pt modelId="{02D26D9A-881D-4F71-ABB0-87BE50AFFD2E}" type="parTrans" cxnId="{2B3F75AD-BE5A-4DC2-A501-73F2BD3541F8}">
      <dgm:prSet/>
      <dgm:spPr/>
      <dgm:t>
        <a:bodyPr/>
        <a:lstStyle/>
        <a:p>
          <a:pPr algn="just"/>
          <a:endParaRPr lang="es-CL" sz="2400"/>
        </a:p>
      </dgm:t>
    </dgm:pt>
    <dgm:pt modelId="{BF1EC85F-EBDC-43C9-8507-E9BCF648195E}" type="sibTrans" cxnId="{2B3F75AD-BE5A-4DC2-A501-73F2BD3541F8}">
      <dgm:prSet/>
      <dgm:spPr/>
      <dgm:t>
        <a:bodyPr/>
        <a:lstStyle/>
        <a:p>
          <a:pPr algn="just"/>
          <a:endParaRPr lang="es-CL" sz="2400"/>
        </a:p>
      </dgm:t>
    </dgm:pt>
    <dgm:pt modelId="{7B3BAB8E-F679-4A0B-A634-FC26BE4FC532}">
      <dgm:prSet phldrT="[Texto]" custT="1"/>
      <dgm:spPr/>
      <dgm:t>
        <a:bodyPr/>
        <a:lstStyle/>
        <a:p>
          <a:pPr algn="just"/>
          <a:r>
            <a:rPr lang="es-MX" sz="2400" dirty="0" smtClean="0"/>
            <a:t>Que lo que se va a hacer sea bueno o por lo menos indiferente</a:t>
          </a:r>
          <a:endParaRPr lang="es-CL" sz="2400" dirty="0"/>
        </a:p>
      </dgm:t>
    </dgm:pt>
    <dgm:pt modelId="{874D6FD8-0221-47E1-99E6-9528D5FF7B8B}" type="parTrans" cxnId="{83785573-E129-49F5-A9BA-7D2E7444C299}">
      <dgm:prSet/>
      <dgm:spPr/>
      <dgm:t>
        <a:bodyPr/>
        <a:lstStyle/>
        <a:p>
          <a:pPr algn="just"/>
          <a:endParaRPr lang="es-CL" sz="2400"/>
        </a:p>
      </dgm:t>
    </dgm:pt>
    <dgm:pt modelId="{0FEAF953-C14D-4E55-8918-EA531BB0B268}" type="sibTrans" cxnId="{83785573-E129-49F5-A9BA-7D2E7444C299}">
      <dgm:prSet/>
      <dgm:spPr/>
      <dgm:t>
        <a:bodyPr/>
        <a:lstStyle/>
        <a:p>
          <a:pPr algn="just"/>
          <a:endParaRPr lang="es-CL" sz="2400"/>
        </a:p>
      </dgm:t>
    </dgm:pt>
    <dgm:pt modelId="{122257C2-6233-4958-8D0F-B5FB5D2E4099}">
      <dgm:prSet custT="1"/>
      <dgm:spPr/>
      <dgm:t>
        <a:bodyPr/>
        <a:lstStyle/>
        <a:p>
          <a:pPr algn="just"/>
          <a:r>
            <a:rPr lang="es-MX" sz="2400" dirty="0" smtClean="0"/>
            <a:t>Que el efecto bueno se prevea como el más seguro</a:t>
          </a:r>
          <a:endParaRPr lang="es-CL" sz="2400" dirty="0" smtClean="0"/>
        </a:p>
      </dgm:t>
    </dgm:pt>
    <dgm:pt modelId="{EDA3C1DF-2D19-4D52-B5B6-A1B18D7C1DB5}" type="parTrans" cxnId="{E7B5FE9D-5A63-4CAE-A61A-555AC928524E}">
      <dgm:prSet/>
      <dgm:spPr/>
      <dgm:t>
        <a:bodyPr/>
        <a:lstStyle/>
        <a:p>
          <a:pPr algn="just"/>
          <a:endParaRPr lang="es-CL"/>
        </a:p>
      </dgm:t>
    </dgm:pt>
    <dgm:pt modelId="{15F26EBC-95F9-4968-B780-60FF7AB74129}" type="sibTrans" cxnId="{E7B5FE9D-5A63-4CAE-A61A-555AC928524E}">
      <dgm:prSet/>
      <dgm:spPr/>
      <dgm:t>
        <a:bodyPr/>
        <a:lstStyle/>
        <a:p>
          <a:pPr algn="just"/>
          <a:endParaRPr lang="es-CL"/>
        </a:p>
      </dgm:t>
    </dgm:pt>
    <dgm:pt modelId="{9AF1F46F-F74A-41BA-BADB-34A118924825}" type="pres">
      <dgm:prSet presAssocID="{77E86714-1993-4BAE-AC42-C8B40B0936D0}" presName="Name0" presStyleCnt="0">
        <dgm:presLayoutVars>
          <dgm:dir/>
          <dgm:animLvl val="lvl"/>
          <dgm:resizeHandles/>
        </dgm:presLayoutVars>
      </dgm:prSet>
      <dgm:spPr/>
      <dgm:t>
        <a:bodyPr/>
        <a:lstStyle/>
        <a:p>
          <a:endParaRPr lang="es-CL"/>
        </a:p>
      </dgm:t>
    </dgm:pt>
    <dgm:pt modelId="{DA555506-7298-4464-80BA-0BCFFAC2C753}" type="pres">
      <dgm:prSet presAssocID="{0C963A73-AE4E-49D7-A2FA-C55B0A91EAC9}" presName="linNode" presStyleCnt="0"/>
      <dgm:spPr/>
      <dgm:t>
        <a:bodyPr/>
        <a:lstStyle/>
        <a:p>
          <a:endParaRPr lang="es-CL"/>
        </a:p>
      </dgm:t>
    </dgm:pt>
    <dgm:pt modelId="{437CFB38-ECE4-4232-B891-1750238E8F28}" type="pres">
      <dgm:prSet presAssocID="{0C963A73-AE4E-49D7-A2FA-C55B0A91EAC9}" presName="parentShp" presStyleLbl="node1" presStyleIdx="0" presStyleCnt="1" custScaleX="67960" custScaleY="41734" custLinFactNeighborX="-14508" custLinFactNeighborY="470">
        <dgm:presLayoutVars>
          <dgm:bulletEnabled val="1"/>
        </dgm:presLayoutVars>
      </dgm:prSet>
      <dgm:spPr/>
      <dgm:t>
        <a:bodyPr/>
        <a:lstStyle/>
        <a:p>
          <a:endParaRPr lang="es-CL"/>
        </a:p>
      </dgm:t>
    </dgm:pt>
    <dgm:pt modelId="{E1051A1B-2EBB-4DE6-934B-D2C5E02D6478}" type="pres">
      <dgm:prSet presAssocID="{0C963A73-AE4E-49D7-A2FA-C55B0A91EAC9}" presName="childShp" presStyleLbl="bgAccFollowNode1" presStyleIdx="0" presStyleCnt="1" custScaleX="149593" custScaleY="100196" custLinFactNeighborX="21030" custLinFactNeighborY="-49">
        <dgm:presLayoutVars>
          <dgm:bulletEnabled val="1"/>
        </dgm:presLayoutVars>
      </dgm:prSet>
      <dgm:spPr/>
      <dgm:t>
        <a:bodyPr/>
        <a:lstStyle/>
        <a:p>
          <a:endParaRPr lang="es-CL"/>
        </a:p>
      </dgm:t>
    </dgm:pt>
  </dgm:ptLst>
  <dgm:cxnLst>
    <dgm:cxn modelId="{3166182B-4E8F-4FE6-B02C-D7FEB076A73B}" type="presOf" srcId="{77E86714-1993-4BAE-AC42-C8B40B0936D0}" destId="{9AF1F46F-F74A-41BA-BADB-34A118924825}" srcOrd="0" destOrd="0" presId="urn:microsoft.com/office/officeart/2005/8/layout/vList6"/>
    <dgm:cxn modelId="{83785573-E129-49F5-A9BA-7D2E7444C299}" srcId="{0C963A73-AE4E-49D7-A2FA-C55B0A91EAC9}" destId="{7B3BAB8E-F679-4A0B-A634-FC26BE4FC532}" srcOrd="0" destOrd="0" parTransId="{874D6FD8-0221-47E1-99E6-9528D5FF7B8B}" sibTransId="{0FEAF953-C14D-4E55-8918-EA531BB0B268}"/>
    <dgm:cxn modelId="{E7B5FE9D-5A63-4CAE-A61A-555AC928524E}" srcId="{0C963A73-AE4E-49D7-A2FA-C55B0A91EAC9}" destId="{122257C2-6233-4958-8D0F-B5FB5D2E4099}" srcOrd="1" destOrd="0" parTransId="{EDA3C1DF-2D19-4D52-B5B6-A1B18D7C1DB5}" sibTransId="{15F26EBC-95F9-4968-B780-60FF7AB74129}"/>
    <dgm:cxn modelId="{66012EE4-EC5C-4587-BAF1-C33EF9F0EE22}" type="presOf" srcId="{122257C2-6233-4958-8D0F-B5FB5D2E4099}" destId="{E1051A1B-2EBB-4DE6-934B-D2C5E02D6478}" srcOrd="0" destOrd="1" presId="urn:microsoft.com/office/officeart/2005/8/layout/vList6"/>
    <dgm:cxn modelId="{2B3F75AD-BE5A-4DC2-A501-73F2BD3541F8}" srcId="{77E86714-1993-4BAE-AC42-C8B40B0936D0}" destId="{0C963A73-AE4E-49D7-A2FA-C55B0A91EAC9}" srcOrd="0" destOrd="0" parTransId="{02D26D9A-881D-4F71-ABB0-87BE50AFFD2E}" sibTransId="{BF1EC85F-EBDC-43C9-8507-E9BCF648195E}"/>
    <dgm:cxn modelId="{54D80628-3B9B-40FA-89C2-A3B368775EE6}" type="presOf" srcId="{7B3BAB8E-F679-4A0B-A634-FC26BE4FC532}" destId="{E1051A1B-2EBB-4DE6-934B-D2C5E02D6478}" srcOrd="0" destOrd="0" presId="urn:microsoft.com/office/officeart/2005/8/layout/vList6"/>
    <dgm:cxn modelId="{D7F91E3E-6C44-47E5-8448-6DF415487F75}" type="presOf" srcId="{0C963A73-AE4E-49D7-A2FA-C55B0A91EAC9}" destId="{437CFB38-ECE4-4232-B891-1750238E8F28}" srcOrd="0" destOrd="0" presId="urn:microsoft.com/office/officeart/2005/8/layout/vList6"/>
    <dgm:cxn modelId="{9570EA2A-F0FC-4C60-9D5E-935FE548A318}" type="presParOf" srcId="{9AF1F46F-F74A-41BA-BADB-34A118924825}" destId="{DA555506-7298-4464-80BA-0BCFFAC2C753}" srcOrd="0" destOrd="0" presId="urn:microsoft.com/office/officeart/2005/8/layout/vList6"/>
    <dgm:cxn modelId="{C87B86A3-278F-44B7-A5AB-9E181C85D51E}" type="presParOf" srcId="{DA555506-7298-4464-80BA-0BCFFAC2C753}" destId="{437CFB38-ECE4-4232-B891-1750238E8F28}" srcOrd="0" destOrd="0" presId="urn:microsoft.com/office/officeart/2005/8/layout/vList6"/>
    <dgm:cxn modelId="{B12FA4CC-656E-4CAB-9621-5BEA99A22575}" type="presParOf" srcId="{DA555506-7298-4464-80BA-0BCFFAC2C753}" destId="{E1051A1B-2EBB-4DE6-934B-D2C5E02D647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4.xml><?xml version="1.0" encoding="utf-8"?>
<dgm:dataModel xmlns:dgm="http://schemas.openxmlformats.org/drawingml/2006/diagram" xmlns:a="http://schemas.openxmlformats.org/drawingml/2006/main">
  <dgm:ptLst>
    <dgm:pt modelId="{77E86714-1993-4BAE-AC42-C8B40B0936D0}"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s-CL"/>
        </a:p>
      </dgm:t>
    </dgm:pt>
    <dgm:pt modelId="{0C963A73-AE4E-49D7-A2FA-C55B0A91EAC9}">
      <dgm:prSet phldrT="[Texto]" custT="1"/>
      <dgm:spPr/>
      <dgm:t>
        <a:bodyPr/>
        <a:lstStyle/>
        <a:p>
          <a:pPr algn="just"/>
          <a:r>
            <a:rPr lang="es-CL" sz="2400" dirty="0" smtClean="0"/>
            <a:t>Condiciones</a:t>
          </a:r>
          <a:endParaRPr lang="es-CL" sz="2400" dirty="0"/>
        </a:p>
      </dgm:t>
    </dgm:pt>
    <dgm:pt modelId="{02D26D9A-881D-4F71-ABB0-87BE50AFFD2E}" type="parTrans" cxnId="{2B3F75AD-BE5A-4DC2-A501-73F2BD3541F8}">
      <dgm:prSet/>
      <dgm:spPr/>
      <dgm:t>
        <a:bodyPr/>
        <a:lstStyle/>
        <a:p>
          <a:pPr algn="just"/>
          <a:endParaRPr lang="es-CL" sz="2400"/>
        </a:p>
      </dgm:t>
    </dgm:pt>
    <dgm:pt modelId="{BF1EC85F-EBDC-43C9-8507-E9BCF648195E}" type="sibTrans" cxnId="{2B3F75AD-BE5A-4DC2-A501-73F2BD3541F8}">
      <dgm:prSet/>
      <dgm:spPr/>
      <dgm:t>
        <a:bodyPr/>
        <a:lstStyle/>
        <a:p>
          <a:pPr algn="just"/>
          <a:endParaRPr lang="es-CL" sz="2400"/>
        </a:p>
      </dgm:t>
    </dgm:pt>
    <dgm:pt modelId="{7B3BAB8E-F679-4A0B-A634-FC26BE4FC532}">
      <dgm:prSet phldrT="[Texto]" custT="1"/>
      <dgm:spPr/>
      <dgm:t>
        <a:bodyPr/>
        <a:lstStyle/>
        <a:p>
          <a:pPr algn="just"/>
          <a:r>
            <a:rPr lang="es-MX" sz="2400" dirty="0" smtClean="0"/>
            <a:t>Que lo que se busca en primer término y realmente sea el efecto bueno</a:t>
          </a:r>
          <a:endParaRPr lang="es-CL" sz="2400" dirty="0"/>
        </a:p>
      </dgm:t>
    </dgm:pt>
    <dgm:pt modelId="{874D6FD8-0221-47E1-99E6-9528D5FF7B8B}" type="parTrans" cxnId="{83785573-E129-49F5-A9BA-7D2E7444C299}">
      <dgm:prSet/>
      <dgm:spPr/>
      <dgm:t>
        <a:bodyPr/>
        <a:lstStyle/>
        <a:p>
          <a:pPr algn="just"/>
          <a:endParaRPr lang="es-CL" sz="2400"/>
        </a:p>
      </dgm:t>
    </dgm:pt>
    <dgm:pt modelId="{0FEAF953-C14D-4E55-8918-EA531BB0B268}" type="sibTrans" cxnId="{83785573-E129-49F5-A9BA-7D2E7444C299}">
      <dgm:prSet/>
      <dgm:spPr/>
      <dgm:t>
        <a:bodyPr/>
        <a:lstStyle/>
        <a:p>
          <a:pPr algn="just"/>
          <a:endParaRPr lang="es-CL" sz="2400"/>
        </a:p>
      </dgm:t>
    </dgm:pt>
    <dgm:pt modelId="{C4841F98-8800-4F11-B239-0AA27169E983}">
      <dgm:prSet custT="1"/>
      <dgm:spPr/>
      <dgm:t>
        <a:bodyPr/>
        <a:lstStyle/>
        <a:p>
          <a:pPr algn="just"/>
          <a:r>
            <a:rPr lang="es-MX" sz="2400" dirty="0" smtClean="0"/>
            <a:t>Que exista un motivo suficiente para poner la causa</a:t>
          </a:r>
          <a:endParaRPr lang="es-CL" sz="2400" dirty="0" smtClean="0"/>
        </a:p>
      </dgm:t>
    </dgm:pt>
    <dgm:pt modelId="{3A5E0177-56A0-48DE-B131-816626C60437}" type="parTrans" cxnId="{59742728-009D-4704-A7D5-27AEE819452A}">
      <dgm:prSet/>
      <dgm:spPr/>
      <dgm:t>
        <a:bodyPr/>
        <a:lstStyle/>
        <a:p>
          <a:pPr algn="just"/>
          <a:endParaRPr lang="es-CL"/>
        </a:p>
      </dgm:t>
    </dgm:pt>
    <dgm:pt modelId="{FCFE474E-CAD7-4E39-870C-D7203ADD8CE7}" type="sibTrans" cxnId="{59742728-009D-4704-A7D5-27AEE819452A}">
      <dgm:prSet/>
      <dgm:spPr/>
      <dgm:t>
        <a:bodyPr/>
        <a:lstStyle/>
        <a:p>
          <a:pPr algn="just"/>
          <a:endParaRPr lang="es-CL"/>
        </a:p>
      </dgm:t>
    </dgm:pt>
    <dgm:pt modelId="{9AF1F46F-F74A-41BA-BADB-34A118924825}" type="pres">
      <dgm:prSet presAssocID="{77E86714-1993-4BAE-AC42-C8B40B0936D0}" presName="Name0" presStyleCnt="0">
        <dgm:presLayoutVars>
          <dgm:dir/>
          <dgm:animLvl val="lvl"/>
          <dgm:resizeHandles/>
        </dgm:presLayoutVars>
      </dgm:prSet>
      <dgm:spPr/>
      <dgm:t>
        <a:bodyPr/>
        <a:lstStyle/>
        <a:p>
          <a:endParaRPr lang="es-CL"/>
        </a:p>
      </dgm:t>
    </dgm:pt>
    <dgm:pt modelId="{DA555506-7298-4464-80BA-0BCFFAC2C753}" type="pres">
      <dgm:prSet presAssocID="{0C963A73-AE4E-49D7-A2FA-C55B0A91EAC9}" presName="linNode" presStyleCnt="0"/>
      <dgm:spPr/>
      <dgm:t>
        <a:bodyPr/>
        <a:lstStyle/>
        <a:p>
          <a:endParaRPr lang="es-CL"/>
        </a:p>
      </dgm:t>
    </dgm:pt>
    <dgm:pt modelId="{437CFB38-ECE4-4232-B891-1750238E8F28}" type="pres">
      <dgm:prSet presAssocID="{0C963A73-AE4E-49D7-A2FA-C55B0A91EAC9}" presName="parentShp" presStyleLbl="node1" presStyleIdx="0" presStyleCnt="1" custScaleX="61855" custScaleY="30352" custLinFactNeighborX="-14508" custLinFactNeighborY="470">
        <dgm:presLayoutVars>
          <dgm:bulletEnabled val="1"/>
        </dgm:presLayoutVars>
      </dgm:prSet>
      <dgm:spPr/>
      <dgm:t>
        <a:bodyPr/>
        <a:lstStyle/>
        <a:p>
          <a:endParaRPr lang="es-CL"/>
        </a:p>
      </dgm:t>
    </dgm:pt>
    <dgm:pt modelId="{E1051A1B-2EBB-4DE6-934B-D2C5E02D6478}" type="pres">
      <dgm:prSet presAssocID="{0C963A73-AE4E-49D7-A2FA-C55B0A91EAC9}" presName="childShp" presStyleLbl="bgAccFollowNode1" presStyleIdx="0" presStyleCnt="1" custScaleX="123457" custScaleY="82532" custLinFactNeighborX="21030" custLinFactNeighborY="-49">
        <dgm:presLayoutVars>
          <dgm:bulletEnabled val="1"/>
        </dgm:presLayoutVars>
      </dgm:prSet>
      <dgm:spPr/>
      <dgm:t>
        <a:bodyPr/>
        <a:lstStyle/>
        <a:p>
          <a:endParaRPr lang="es-CL"/>
        </a:p>
      </dgm:t>
    </dgm:pt>
  </dgm:ptLst>
  <dgm:cxnLst>
    <dgm:cxn modelId="{59742728-009D-4704-A7D5-27AEE819452A}" srcId="{0C963A73-AE4E-49D7-A2FA-C55B0A91EAC9}" destId="{C4841F98-8800-4F11-B239-0AA27169E983}" srcOrd="1" destOrd="0" parTransId="{3A5E0177-56A0-48DE-B131-816626C60437}" sibTransId="{FCFE474E-CAD7-4E39-870C-D7203ADD8CE7}"/>
    <dgm:cxn modelId="{83785573-E129-49F5-A9BA-7D2E7444C299}" srcId="{0C963A73-AE4E-49D7-A2FA-C55B0A91EAC9}" destId="{7B3BAB8E-F679-4A0B-A634-FC26BE4FC532}" srcOrd="0" destOrd="0" parTransId="{874D6FD8-0221-47E1-99E6-9528D5FF7B8B}" sibTransId="{0FEAF953-C14D-4E55-8918-EA531BB0B268}"/>
    <dgm:cxn modelId="{C610C39F-0F41-428E-A2EA-38B8B3BCD79B}" type="presOf" srcId="{C4841F98-8800-4F11-B239-0AA27169E983}" destId="{E1051A1B-2EBB-4DE6-934B-D2C5E02D6478}" srcOrd="0" destOrd="1" presId="urn:microsoft.com/office/officeart/2005/8/layout/vList6"/>
    <dgm:cxn modelId="{67CE7F82-FAF0-4612-B449-6DF8BA0C60A0}" type="presOf" srcId="{77E86714-1993-4BAE-AC42-C8B40B0936D0}" destId="{9AF1F46F-F74A-41BA-BADB-34A118924825}" srcOrd="0" destOrd="0" presId="urn:microsoft.com/office/officeart/2005/8/layout/vList6"/>
    <dgm:cxn modelId="{FDE7D290-6F48-4813-949B-3A65CBC75D02}" type="presOf" srcId="{0C963A73-AE4E-49D7-A2FA-C55B0A91EAC9}" destId="{437CFB38-ECE4-4232-B891-1750238E8F28}" srcOrd="0" destOrd="0" presId="urn:microsoft.com/office/officeart/2005/8/layout/vList6"/>
    <dgm:cxn modelId="{EE27502D-9332-433D-AC9D-3599A1E17E5C}" type="presOf" srcId="{7B3BAB8E-F679-4A0B-A634-FC26BE4FC532}" destId="{E1051A1B-2EBB-4DE6-934B-D2C5E02D6478}" srcOrd="0" destOrd="0" presId="urn:microsoft.com/office/officeart/2005/8/layout/vList6"/>
    <dgm:cxn modelId="{2B3F75AD-BE5A-4DC2-A501-73F2BD3541F8}" srcId="{77E86714-1993-4BAE-AC42-C8B40B0936D0}" destId="{0C963A73-AE4E-49D7-A2FA-C55B0A91EAC9}" srcOrd="0" destOrd="0" parTransId="{02D26D9A-881D-4F71-ABB0-87BE50AFFD2E}" sibTransId="{BF1EC85F-EBDC-43C9-8507-E9BCF648195E}"/>
    <dgm:cxn modelId="{F0A2066F-17CD-48BB-A0D6-687A5FCAFB17}" type="presParOf" srcId="{9AF1F46F-F74A-41BA-BADB-34A118924825}" destId="{DA555506-7298-4464-80BA-0BCFFAC2C753}" srcOrd="0" destOrd="0" presId="urn:microsoft.com/office/officeart/2005/8/layout/vList6"/>
    <dgm:cxn modelId="{CC241431-D9D2-467B-8637-BFF57D912807}" type="presParOf" srcId="{DA555506-7298-4464-80BA-0BCFFAC2C753}" destId="{437CFB38-ECE4-4232-B891-1750238E8F28}" srcOrd="0" destOrd="0" presId="urn:microsoft.com/office/officeart/2005/8/layout/vList6"/>
    <dgm:cxn modelId="{3F2AAB93-FAA5-484B-B969-19BEC77E108B}" type="presParOf" srcId="{DA555506-7298-4464-80BA-0BCFFAC2C753}" destId="{E1051A1B-2EBB-4DE6-934B-D2C5E02D647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5.xml><?xml version="1.0" encoding="utf-8"?>
<dgm:dataModel xmlns:dgm="http://schemas.openxmlformats.org/drawingml/2006/diagram" xmlns:a="http://schemas.openxmlformats.org/drawingml/2006/main">
  <dgm:ptLst>
    <dgm:pt modelId="{77E86714-1993-4BAE-AC42-C8B40B0936D0}"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s-CL"/>
        </a:p>
      </dgm:t>
    </dgm:pt>
    <dgm:pt modelId="{0C963A73-AE4E-49D7-A2FA-C55B0A91EAC9}">
      <dgm:prSet phldrT="[Texto]" custT="1"/>
      <dgm:spPr/>
      <dgm:t>
        <a:bodyPr/>
        <a:lstStyle/>
        <a:p>
          <a:pPr algn="just"/>
          <a:r>
            <a:rPr lang="es-CL" sz="2400" dirty="0" smtClean="0"/>
            <a:t>Cantidad:</a:t>
          </a:r>
          <a:endParaRPr lang="es-CL" sz="2400" dirty="0"/>
        </a:p>
      </dgm:t>
    </dgm:pt>
    <dgm:pt modelId="{02D26D9A-881D-4F71-ABB0-87BE50AFFD2E}" type="parTrans" cxnId="{2B3F75AD-BE5A-4DC2-A501-73F2BD3541F8}">
      <dgm:prSet/>
      <dgm:spPr/>
      <dgm:t>
        <a:bodyPr/>
        <a:lstStyle/>
        <a:p>
          <a:pPr algn="just"/>
          <a:endParaRPr lang="es-CL" sz="2400"/>
        </a:p>
      </dgm:t>
    </dgm:pt>
    <dgm:pt modelId="{BF1EC85F-EBDC-43C9-8507-E9BCF648195E}" type="sibTrans" cxnId="{2B3F75AD-BE5A-4DC2-A501-73F2BD3541F8}">
      <dgm:prSet/>
      <dgm:spPr/>
      <dgm:t>
        <a:bodyPr/>
        <a:lstStyle/>
        <a:p>
          <a:pPr algn="just"/>
          <a:endParaRPr lang="es-CL" sz="2400"/>
        </a:p>
      </dgm:t>
    </dgm:pt>
    <dgm:pt modelId="{7B3BAB8E-F679-4A0B-A634-FC26BE4FC532}">
      <dgm:prSet phldrT="[Texto]" custT="1"/>
      <dgm:spPr/>
      <dgm:t>
        <a:bodyPr/>
        <a:lstStyle/>
        <a:p>
          <a:pPr algn="just"/>
          <a:r>
            <a:rPr lang="es-MX" sz="2400" dirty="0" smtClean="0"/>
            <a:t>No es lo mismo robar 10 pesos que 1.000. </a:t>
          </a:r>
          <a:endParaRPr lang="es-CL" sz="2400" dirty="0"/>
        </a:p>
      </dgm:t>
    </dgm:pt>
    <dgm:pt modelId="{874D6FD8-0221-47E1-99E6-9528D5FF7B8B}" type="parTrans" cxnId="{83785573-E129-49F5-A9BA-7D2E7444C299}">
      <dgm:prSet/>
      <dgm:spPr/>
      <dgm:t>
        <a:bodyPr/>
        <a:lstStyle/>
        <a:p>
          <a:pPr algn="just"/>
          <a:endParaRPr lang="es-CL" sz="2400"/>
        </a:p>
      </dgm:t>
    </dgm:pt>
    <dgm:pt modelId="{0FEAF953-C14D-4E55-8918-EA531BB0B268}" type="sibTrans" cxnId="{83785573-E129-49F5-A9BA-7D2E7444C299}">
      <dgm:prSet/>
      <dgm:spPr/>
      <dgm:t>
        <a:bodyPr/>
        <a:lstStyle/>
        <a:p>
          <a:pPr algn="just"/>
          <a:endParaRPr lang="es-CL" sz="2400"/>
        </a:p>
      </dgm:t>
    </dgm:pt>
    <dgm:pt modelId="{9AF1F46F-F74A-41BA-BADB-34A118924825}" type="pres">
      <dgm:prSet presAssocID="{77E86714-1993-4BAE-AC42-C8B40B0936D0}" presName="Name0" presStyleCnt="0">
        <dgm:presLayoutVars>
          <dgm:dir/>
          <dgm:animLvl val="lvl"/>
          <dgm:resizeHandles/>
        </dgm:presLayoutVars>
      </dgm:prSet>
      <dgm:spPr/>
      <dgm:t>
        <a:bodyPr/>
        <a:lstStyle/>
        <a:p>
          <a:endParaRPr lang="es-CL"/>
        </a:p>
      </dgm:t>
    </dgm:pt>
    <dgm:pt modelId="{DA555506-7298-4464-80BA-0BCFFAC2C753}" type="pres">
      <dgm:prSet presAssocID="{0C963A73-AE4E-49D7-A2FA-C55B0A91EAC9}" presName="linNode" presStyleCnt="0"/>
      <dgm:spPr/>
      <dgm:t>
        <a:bodyPr/>
        <a:lstStyle/>
        <a:p>
          <a:endParaRPr lang="es-CL"/>
        </a:p>
      </dgm:t>
    </dgm:pt>
    <dgm:pt modelId="{437CFB38-ECE4-4232-B891-1750238E8F28}" type="pres">
      <dgm:prSet presAssocID="{0C963A73-AE4E-49D7-A2FA-C55B0A91EAC9}" presName="parentShp" presStyleLbl="node1" presStyleIdx="0" presStyleCnt="1" custScaleX="51434" custScaleY="30352" custLinFactNeighborX="2580" custLinFactNeighborY="470">
        <dgm:presLayoutVars>
          <dgm:bulletEnabled val="1"/>
        </dgm:presLayoutVars>
      </dgm:prSet>
      <dgm:spPr/>
      <dgm:t>
        <a:bodyPr/>
        <a:lstStyle/>
        <a:p>
          <a:endParaRPr lang="es-CL"/>
        </a:p>
      </dgm:t>
    </dgm:pt>
    <dgm:pt modelId="{E1051A1B-2EBB-4DE6-934B-D2C5E02D6478}" type="pres">
      <dgm:prSet presAssocID="{0C963A73-AE4E-49D7-A2FA-C55B0A91EAC9}" presName="childShp" presStyleLbl="bgAccFollowNode1" presStyleIdx="0" presStyleCnt="1" custScaleX="123457" custScaleY="23628" custLinFactNeighborX="21030" custLinFactNeighborY="-49">
        <dgm:presLayoutVars>
          <dgm:bulletEnabled val="1"/>
        </dgm:presLayoutVars>
      </dgm:prSet>
      <dgm:spPr/>
      <dgm:t>
        <a:bodyPr/>
        <a:lstStyle/>
        <a:p>
          <a:endParaRPr lang="es-CL"/>
        </a:p>
      </dgm:t>
    </dgm:pt>
  </dgm:ptLst>
  <dgm:cxnLst>
    <dgm:cxn modelId="{6DC01F6F-B4BD-428B-A4CF-2D24E94A141E}" type="presOf" srcId="{7B3BAB8E-F679-4A0B-A634-FC26BE4FC532}" destId="{E1051A1B-2EBB-4DE6-934B-D2C5E02D6478}" srcOrd="0" destOrd="0" presId="urn:microsoft.com/office/officeart/2005/8/layout/vList6"/>
    <dgm:cxn modelId="{83785573-E129-49F5-A9BA-7D2E7444C299}" srcId="{0C963A73-AE4E-49D7-A2FA-C55B0A91EAC9}" destId="{7B3BAB8E-F679-4A0B-A634-FC26BE4FC532}" srcOrd="0" destOrd="0" parTransId="{874D6FD8-0221-47E1-99E6-9528D5FF7B8B}" sibTransId="{0FEAF953-C14D-4E55-8918-EA531BB0B268}"/>
    <dgm:cxn modelId="{81F6F065-5991-43D8-818D-CED9588BE3E9}" type="presOf" srcId="{0C963A73-AE4E-49D7-A2FA-C55B0A91EAC9}" destId="{437CFB38-ECE4-4232-B891-1750238E8F28}" srcOrd="0" destOrd="0" presId="urn:microsoft.com/office/officeart/2005/8/layout/vList6"/>
    <dgm:cxn modelId="{4DA4FB17-AEEF-402F-9430-D7B1E5A767F9}" type="presOf" srcId="{77E86714-1993-4BAE-AC42-C8B40B0936D0}" destId="{9AF1F46F-F74A-41BA-BADB-34A118924825}" srcOrd="0" destOrd="0" presId="urn:microsoft.com/office/officeart/2005/8/layout/vList6"/>
    <dgm:cxn modelId="{2B3F75AD-BE5A-4DC2-A501-73F2BD3541F8}" srcId="{77E86714-1993-4BAE-AC42-C8B40B0936D0}" destId="{0C963A73-AE4E-49D7-A2FA-C55B0A91EAC9}" srcOrd="0" destOrd="0" parTransId="{02D26D9A-881D-4F71-ABB0-87BE50AFFD2E}" sibTransId="{BF1EC85F-EBDC-43C9-8507-E9BCF648195E}"/>
    <dgm:cxn modelId="{4EA8A179-8E7C-4E48-9AB7-37D724AE43E7}" type="presParOf" srcId="{9AF1F46F-F74A-41BA-BADB-34A118924825}" destId="{DA555506-7298-4464-80BA-0BCFFAC2C753}" srcOrd="0" destOrd="0" presId="urn:microsoft.com/office/officeart/2005/8/layout/vList6"/>
    <dgm:cxn modelId="{28FC9DA2-A1A0-4692-888E-68AE091A9AAB}" type="presParOf" srcId="{DA555506-7298-4464-80BA-0BCFFAC2C753}" destId="{437CFB38-ECE4-4232-B891-1750238E8F28}" srcOrd="0" destOrd="0" presId="urn:microsoft.com/office/officeart/2005/8/layout/vList6"/>
    <dgm:cxn modelId="{626CF668-E5D3-4DBB-9BAF-26F6E67D1B86}" type="presParOf" srcId="{DA555506-7298-4464-80BA-0BCFFAC2C753}" destId="{E1051A1B-2EBB-4DE6-934B-D2C5E02D647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6.xml><?xml version="1.0" encoding="utf-8"?>
<dgm:dataModel xmlns:dgm="http://schemas.openxmlformats.org/drawingml/2006/diagram" xmlns:a="http://schemas.openxmlformats.org/drawingml/2006/main">
  <dgm:ptLst>
    <dgm:pt modelId="{77E86714-1993-4BAE-AC42-C8B40B0936D0}"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s-CL"/>
        </a:p>
      </dgm:t>
    </dgm:pt>
    <dgm:pt modelId="{0C963A73-AE4E-49D7-A2FA-C55B0A91EAC9}">
      <dgm:prSet phldrT="[Texto]" custT="1"/>
      <dgm:spPr/>
      <dgm:t>
        <a:bodyPr/>
        <a:lstStyle/>
        <a:p>
          <a:pPr algn="just"/>
          <a:r>
            <a:rPr lang="es-CL" sz="2400" dirty="0" smtClean="0"/>
            <a:t>Cualidad:</a:t>
          </a:r>
          <a:endParaRPr lang="es-CL" sz="2400" dirty="0"/>
        </a:p>
      </dgm:t>
    </dgm:pt>
    <dgm:pt modelId="{02D26D9A-881D-4F71-ABB0-87BE50AFFD2E}" type="parTrans" cxnId="{2B3F75AD-BE5A-4DC2-A501-73F2BD3541F8}">
      <dgm:prSet/>
      <dgm:spPr/>
      <dgm:t>
        <a:bodyPr/>
        <a:lstStyle/>
        <a:p>
          <a:pPr algn="just"/>
          <a:endParaRPr lang="es-CL" sz="2400"/>
        </a:p>
      </dgm:t>
    </dgm:pt>
    <dgm:pt modelId="{BF1EC85F-EBDC-43C9-8507-E9BCF648195E}" type="sibTrans" cxnId="{2B3F75AD-BE5A-4DC2-A501-73F2BD3541F8}">
      <dgm:prSet/>
      <dgm:spPr/>
      <dgm:t>
        <a:bodyPr/>
        <a:lstStyle/>
        <a:p>
          <a:pPr algn="just"/>
          <a:endParaRPr lang="es-CL" sz="2400"/>
        </a:p>
      </dgm:t>
    </dgm:pt>
    <dgm:pt modelId="{7B3BAB8E-F679-4A0B-A634-FC26BE4FC532}">
      <dgm:prSet phldrT="[Texto]" custT="1"/>
      <dgm:spPr/>
      <dgm:t>
        <a:bodyPr/>
        <a:lstStyle/>
        <a:p>
          <a:pPr algn="just"/>
          <a:r>
            <a:rPr lang="es-MX" sz="2400" dirty="0" smtClean="0"/>
            <a:t>No es lo mismo robar una aguja en un almacén que robársela a una costurera que no tiene más</a:t>
          </a:r>
          <a:endParaRPr lang="es-CL" sz="2400" dirty="0"/>
        </a:p>
      </dgm:t>
    </dgm:pt>
    <dgm:pt modelId="{874D6FD8-0221-47E1-99E6-9528D5FF7B8B}" type="parTrans" cxnId="{83785573-E129-49F5-A9BA-7D2E7444C299}">
      <dgm:prSet/>
      <dgm:spPr/>
      <dgm:t>
        <a:bodyPr/>
        <a:lstStyle/>
        <a:p>
          <a:pPr algn="just"/>
          <a:endParaRPr lang="es-CL" sz="2400"/>
        </a:p>
      </dgm:t>
    </dgm:pt>
    <dgm:pt modelId="{0FEAF953-C14D-4E55-8918-EA531BB0B268}" type="sibTrans" cxnId="{83785573-E129-49F5-A9BA-7D2E7444C299}">
      <dgm:prSet/>
      <dgm:spPr/>
      <dgm:t>
        <a:bodyPr/>
        <a:lstStyle/>
        <a:p>
          <a:pPr algn="just"/>
          <a:endParaRPr lang="es-CL" sz="2400"/>
        </a:p>
      </dgm:t>
    </dgm:pt>
    <dgm:pt modelId="{9AF1F46F-F74A-41BA-BADB-34A118924825}" type="pres">
      <dgm:prSet presAssocID="{77E86714-1993-4BAE-AC42-C8B40B0936D0}" presName="Name0" presStyleCnt="0">
        <dgm:presLayoutVars>
          <dgm:dir/>
          <dgm:animLvl val="lvl"/>
          <dgm:resizeHandles/>
        </dgm:presLayoutVars>
      </dgm:prSet>
      <dgm:spPr/>
      <dgm:t>
        <a:bodyPr/>
        <a:lstStyle/>
        <a:p>
          <a:endParaRPr lang="es-CL"/>
        </a:p>
      </dgm:t>
    </dgm:pt>
    <dgm:pt modelId="{DA555506-7298-4464-80BA-0BCFFAC2C753}" type="pres">
      <dgm:prSet presAssocID="{0C963A73-AE4E-49D7-A2FA-C55B0A91EAC9}" presName="linNode" presStyleCnt="0"/>
      <dgm:spPr/>
      <dgm:t>
        <a:bodyPr/>
        <a:lstStyle/>
        <a:p>
          <a:endParaRPr lang="es-CL"/>
        </a:p>
      </dgm:t>
    </dgm:pt>
    <dgm:pt modelId="{437CFB38-ECE4-4232-B891-1750238E8F28}" type="pres">
      <dgm:prSet presAssocID="{0C963A73-AE4E-49D7-A2FA-C55B0A91EAC9}" presName="parentShp" presStyleLbl="node1" presStyleIdx="0" presStyleCnt="1" custScaleX="45124" custScaleY="30352" custLinFactNeighborX="2580" custLinFactNeighborY="470">
        <dgm:presLayoutVars>
          <dgm:bulletEnabled val="1"/>
        </dgm:presLayoutVars>
      </dgm:prSet>
      <dgm:spPr/>
      <dgm:t>
        <a:bodyPr/>
        <a:lstStyle/>
        <a:p>
          <a:endParaRPr lang="es-CL"/>
        </a:p>
      </dgm:t>
    </dgm:pt>
    <dgm:pt modelId="{E1051A1B-2EBB-4DE6-934B-D2C5E02D6478}" type="pres">
      <dgm:prSet presAssocID="{0C963A73-AE4E-49D7-A2FA-C55B0A91EAC9}" presName="childShp" presStyleLbl="bgAccFollowNode1" presStyleIdx="0" presStyleCnt="1" custScaleX="123457" custScaleY="53091" custLinFactNeighborX="21030" custLinFactNeighborY="-49">
        <dgm:presLayoutVars>
          <dgm:bulletEnabled val="1"/>
        </dgm:presLayoutVars>
      </dgm:prSet>
      <dgm:spPr/>
      <dgm:t>
        <a:bodyPr/>
        <a:lstStyle/>
        <a:p>
          <a:endParaRPr lang="es-CL"/>
        </a:p>
      </dgm:t>
    </dgm:pt>
  </dgm:ptLst>
  <dgm:cxnLst>
    <dgm:cxn modelId="{83785573-E129-49F5-A9BA-7D2E7444C299}" srcId="{0C963A73-AE4E-49D7-A2FA-C55B0A91EAC9}" destId="{7B3BAB8E-F679-4A0B-A634-FC26BE4FC532}" srcOrd="0" destOrd="0" parTransId="{874D6FD8-0221-47E1-99E6-9528D5FF7B8B}" sibTransId="{0FEAF953-C14D-4E55-8918-EA531BB0B268}"/>
    <dgm:cxn modelId="{996DFC70-C3E2-4D42-B44A-3CBE6393684B}" type="presOf" srcId="{7B3BAB8E-F679-4A0B-A634-FC26BE4FC532}" destId="{E1051A1B-2EBB-4DE6-934B-D2C5E02D6478}" srcOrd="0" destOrd="0" presId="urn:microsoft.com/office/officeart/2005/8/layout/vList6"/>
    <dgm:cxn modelId="{8601FF14-C0A3-4D4C-98DC-69B623E2CBA1}" type="presOf" srcId="{77E86714-1993-4BAE-AC42-C8B40B0936D0}" destId="{9AF1F46F-F74A-41BA-BADB-34A118924825}" srcOrd="0" destOrd="0" presId="urn:microsoft.com/office/officeart/2005/8/layout/vList6"/>
    <dgm:cxn modelId="{64DE6E20-88C4-4CB8-BA49-6B378DB9B481}" type="presOf" srcId="{0C963A73-AE4E-49D7-A2FA-C55B0A91EAC9}" destId="{437CFB38-ECE4-4232-B891-1750238E8F28}" srcOrd="0" destOrd="0" presId="urn:microsoft.com/office/officeart/2005/8/layout/vList6"/>
    <dgm:cxn modelId="{2B3F75AD-BE5A-4DC2-A501-73F2BD3541F8}" srcId="{77E86714-1993-4BAE-AC42-C8B40B0936D0}" destId="{0C963A73-AE4E-49D7-A2FA-C55B0A91EAC9}" srcOrd="0" destOrd="0" parTransId="{02D26D9A-881D-4F71-ABB0-87BE50AFFD2E}" sibTransId="{BF1EC85F-EBDC-43C9-8507-E9BCF648195E}"/>
    <dgm:cxn modelId="{FD9620A1-C13A-4819-8DFE-6E30DDEF9EE7}" type="presParOf" srcId="{9AF1F46F-F74A-41BA-BADB-34A118924825}" destId="{DA555506-7298-4464-80BA-0BCFFAC2C753}" srcOrd="0" destOrd="0" presId="urn:microsoft.com/office/officeart/2005/8/layout/vList6"/>
    <dgm:cxn modelId="{B705A6A7-3075-4D2D-8E0C-9C00EEAFDD5B}" type="presParOf" srcId="{DA555506-7298-4464-80BA-0BCFFAC2C753}" destId="{437CFB38-ECE4-4232-B891-1750238E8F28}" srcOrd="0" destOrd="0" presId="urn:microsoft.com/office/officeart/2005/8/layout/vList6"/>
    <dgm:cxn modelId="{6B6AD3BA-0D6B-4819-93E1-A23AAFA60925}" type="presParOf" srcId="{DA555506-7298-4464-80BA-0BCFFAC2C753}" destId="{E1051A1B-2EBB-4DE6-934B-D2C5E02D647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7.xml><?xml version="1.0" encoding="utf-8"?>
<dgm:dataModel xmlns:dgm="http://schemas.openxmlformats.org/drawingml/2006/diagram" xmlns:a="http://schemas.openxmlformats.org/drawingml/2006/main">
  <dgm:ptLst>
    <dgm:pt modelId="{0D37709F-FE7C-4D5F-8022-925752A88EEF}" type="doc">
      <dgm:prSet loTypeId="urn:microsoft.com/office/officeart/2005/8/layout/hProcess9" loCatId="process" qsTypeId="urn:microsoft.com/office/officeart/2005/8/quickstyle/simple1" qsCatId="simple" csTypeId="urn:microsoft.com/office/officeart/2005/8/colors/colorful1" csCatId="colorful"/>
      <dgm:spPr/>
      <dgm:t>
        <a:bodyPr/>
        <a:lstStyle/>
        <a:p>
          <a:endParaRPr lang="es-CL"/>
        </a:p>
      </dgm:t>
    </dgm:pt>
    <dgm:pt modelId="{67F2D04D-7E4F-4D71-9571-0851D9FCB0FA}">
      <dgm:prSet custT="1"/>
      <dgm:spPr/>
      <dgm:t>
        <a:bodyPr/>
        <a:lstStyle/>
        <a:p>
          <a:pPr rtl="0"/>
          <a:r>
            <a:rPr lang="es-CL" sz="2400" smtClean="0"/>
            <a:t>Premeditación</a:t>
          </a:r>
          <a:endParaRPr lang="es-CL" sz="2400"/>
        </a:p>
      </dgm:t>
    </dgm:pt>
    <dgm:pt modelId="{7A80E31A-71B0-46C8-A144-CBA3552EA6D7}" type="parTrans" cxnId="{CEDF9DEE-06EC-4525-96C6-0BE871F6130E}">
      <dgm:prSet/>
      <dgm:spPr/>
      <dgm:t>
        <a:bodyPr/>
        <a:lstStyle/>
        <a:p>
          <a:endParaRPr lang="es-CL" sz="2400"/>
        </a:p>
      </dgm:t>
    </dgm:pt>
    <dgm:pt modelId="{613B6E3B-3B30-4298-B012-28CB8F2DA00B}" type="sibTrans" cxnId="{CEDF9DEE-06EC-4525-96C6-0BE871F6130E}">
      <dgm:prSet/>
      <dgm:spPr/>
      <dgm:t>
        <a:bodyPr/>
        <a:lstStyle/>
        <a:p>
          <a:endParaRPr lang="es-CL" sz="2400"/>
        </a:p>
      </dgm:t>
    </dgm:pt>
    <dgm:pt modelId="{DB9F7977-FD95-4ED7-81BE-DAFDC6C3E776}">
      <dgm:prSet custT="1"/>
      <dgm:spPr/>
      <dgm:t>
        <a:bodyPr/>
        <a:lstStyle/>
        <a:p>
          <a:pPr rtl="0"/>
          <a:r>
            <a:rPr lang="es-CL" sz="2400" smtClean="0"/>
            <a:t>Por accidente</a:t>
          </a:r>
          <a:endParaRPr lang="es-CL" sz="2400"/>
        </a:p>
      </dgm:t>
    </dgm:pt>
    <dgm:pt modelId="{597F3711-4896-48E0-8CA1-D9B60A9CDAC1}" type="parTrans" cxnId="{E5222005-0C1D-4E17-A083-B790C7736E52}">
      <dgm:prSet/>
      <dgm:spPr/>
      <dgm:t>
        <a:bodyPr/>
        <a:lstStyle/>
        <a:p>
          <a:endParaRPr lang="es-CL" sz="2400"/>
        </a:p>
      </dgm:t>
    </dgm:pt>
    <dgm:pt modelId="{BD977BD0-59E7-4572-810C-96EDD743C12B}" type="sibTrans" cxnId="{E5222005-0C1D-4E17-A083-B790C7736E52}">
      <dgm:prSet/>
      <dgm:spPr/>
      <dgm:t>
        <a:bodyPr/>
        <a:lstStyle/>
        <a:p>
          <a:endParaRPr lang="es-CL" sz="2400"/>
        </a:p>
      </dgm:t>
    </dgm:pt>
    <dgm:pt modelId="{98E74F2E-C375-47A7-B915-97B23F686C63}" type="pres">
      <dgm:prSet presAssocID="{0D37709F-FE7C-4D5F-8022-925752A88EEF}" presName="CompostProcess" presStyleCnt="0">
        <dgm:presLayoutVars>
          <dgm:dir/>
          <dgm:resizeHandles val="exact"/>
        </dgm:presLayoutVars>
      </dgm:prSet>
      <dgm:spPr/>
      <dgm:t>
        <a:bodyPr/>
        <a:lstStyle/>
        <a:p>
          <a:endParaRPr lang="es-CL"/>
        </a:p>
      </dgm:t>
    </dgm:pt>
    <dgm:pt modelId="{F4D17AD9-B024-47D6-A1A5-2F6129062684}" type="pres">
      <dgm:prSet presAssocID="{0D37709F-FE7C-4D5F-8022-925752A88EEF}" presName="arrow" presStyleLbl="bgShp" presStyleIdx="0" presStyleCnt="1"/>
      <dgm:spPr/>
    </dgm:pt>
    <dgm:pt modelId="{BBA7B0EE-8901-414B-B01E-0B5C85F9C108}" type="pres">
      <dgm:prSet presAssocID="{0D37709F-FE7C-4D5F-8022-925752A88EEF}" presName="linearProcess" presStyleCnt="0"/>
      <dgm:spPr/>
    </dgm:pt>
    <dgm:pt modelId="{3AD0BA5E-22F3-493A-BBCD-D11A49CB0BC4}" type="pres">
      <dgm:prSet presAssocID="{67F2D04D-7E4F-4D71-9571-0851D9FCB0FA}" presName="textNode" presStyleLbl="node1" presStyleIdx="0" presStyleCnt="2">
        <dgm:presLayoutVars>
          <dgm:bulletEnabled val="1"/>
        </dgm:presLayoutVars>
      </dgm:prSet>
      <dgm:spPr/>
      <dgm:t>
        <a:bodyPr/>
        <a:lstStyle/>
        <a:p>
          <a:endParaRPr lang="es-CL"/>
        </a:p>
      </dgm:t>
    </dgm:pt>
    <dgm:pt modelId="{FBC121E5-3B99-4F0F-9521-7A10F55452AD}" type="pres">
      <dgm:prSet presAssocID="{613B6E3B-3B30-4298-B012-28CB8F2DA00B}" presName="sibTrans" presStyleCnt="0"/>
      <dgm:spPr/>
    </dgm:pt>
    <dgm:pt modelId="{A7BE0533-E050-4488-A29C-FFFC7F775B1F}" type="pres">
      <dgm:prSet presAssocID="{DB9F7977-FD95-4ED7-81BE-DAFDC6C3E776}" presName="textNode" presStyleLbl="node1" presStyleIdx="1" presStyleCnt="2">
        <dgm:presLayoutVars>
          <dgm:bulletEnabled val="1"/>
        </dgm:presLayoutVars>
      </dgm:prSet>
      <dgm:spPr/>
      <dgm:t>
        <a:bodyPr/>
        <a:lstStyle/>
        <a:p>
          <a:endParaRPr lang="es-CL"/>
        </a:p>
      </dgm:t>
    </dgm:pt>
  </dgm:ptLst>
  <dgm:cxnLst>
    <dgm:cxn modelId="{0C916A0B-1851-4FD2-9DF5-0C76034A4A0A}" type="presOf" srcId="{0D37709F-FE7C-4D5F-8022-925752A88EEF}" destId="{98E74F2E-C375-47A7-B915-97B23F686C63}" srcOrd="0" destOrd="0" presId="urn:microsoft.com/office/officeart/2005/8/layout/hProcess9"/>
    <dgm:cxn modelId="{32E5A033-4B91-41AC-A6DA-1E4277EA7681}" type="presOf" srcId="{DB9F7977-FD95-4ED7-81BE-DAFDC6C3E776}" destId="{A7BE0533-E050-4488-A29C-FFFC7F775B1F}" srcOrd="0" destOrd="0" presId="urn:microsoft.com/office/officeart/2005/8/layout/hProcess9"/>
    <dgm:cxn modelId="{E5222005-0C1D-4E17-A083-B790C7736E52}" srcId="{0D37709F-FE7C-4D5F-8022-925752A88EEF}" destId="{DB9F7977-FD95-4ED7-81BE-DAFDC6C3E776}" srcOrd="1" destOrd="0" parTransId="{597F3711-4896-48E0-8CA1-D9B60A9CDAC1}" sibTransId="{BD977BD0-59E7-4572-810C-96EDD743C12B}"/>
    <dgm:cxn modelId="{53CCF088-C406-4491-95D1-21ACF5BDAB3A}" type="presOf" srcId="{67F2D04D-7E4F-4D71-9571-0851D9FCB0FA}" destId="{3AD0BA5E-22F3-493A-BBCD-D11A49CB0BC4}" srcOrd="0" destOrd="0" presId="urn:microsoft.com/office/officeart/2005/8/layout/hProcess9"/>
    <dgm:cxn modelId="{CEDF9DEE-06EC-4525-96C6-0BE871F6130E}" srcId="{0D37709F-FE7C-4D5F-8022-925752A88EEF}" destId="{67F2D04D-7E4F-4D71-9571-0851D9FCB0FA}" srcOrd="0" destOrd="0" parTransId="{7A80E31A-71B0-46C8-A144-CBA3552EA6D7}" sibTransId="{613B6E3B-3B30-4298-B012-28CB8F2DA00B}"/>
    <dgm:cxn modelId="{87F8A94E-7076-4AB8-89E1-D07D6E25D535}" type="presParOf" srcId="{98E74F2E-C375-47A7-B915-97B23F686C63}" destId="{F4D17AD9-B024-47D6-A1A5-2F6129062684}" srcOrd="0" destOrd="0" presId="urn:microsoft.com/office/officeart/2005/8/layout/hProcess9"/>
    <dgm:cxn modelId="{23480A59-74AD-4B17-BA52-2CB7154470D5}" type="presParOf" srcId="{98E74F2E-C375-47A7-B915-97B23F686C63}" destId="{BBA7B0EE-8901-414B-B01E-0B5C85F9C108}" srcOrd="1" destOrd="0" presId="urn:microsoft.com/office/officeart/2005/8/layout/hProcess9"/>
    <dgm:cxn modelId="{D0CE1121-3CB0-43C3-A551-F310E45F22E4}" type="presParOf" srcId="{BBA7B0EE-8901-414B-B01E-0B5C85F9C108}" destId="{3AD0BA5E-22F3-493A-BBCD-D11A49CB0BC4}" srcOrd="0" destOrd="0" presId="urn:microsoft.com/office/officeart/2005/8/layout/hProcess9"/>
    <dgm:cxn modelId="{37AE28A9-F2A0-410A-B6EB-9E621A4E4F14}" type="presParOf" srcId="{BBA7B0EE-8901-414B-B01E-0B5C85F9C108}" destId="{FBC121E5-3B99-4F0F-9521-7A10F55452AD}" srcOrd="1" destOrd="0" presId="urn:microsoft.com/office/officeart/2005/8/layout/hProcess9"/>
    <dgm:cxn modelId="{46CC5C6C-922A-4008-A3C7-5E5AEE42F37A}" type="presParOf" srcId="{BBA7B0EE-8901-414B-B01E-0B5C85F9C108}" destId="{A7BE0533-E050-4488-A29C-FFFC7F775B1F}"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8.xml><?xml version="1.0" encoding="utf-8"?>
<dgm:dataModel xmlns:dgm="http://schemas.openxmlformats.org/drawingml/2006/diagram" xmlns:a="http://schemas.openxmlformats.org/drawingml/2006/main">
  <dgm:ptLst>
    <dgm:pt modelId="{77E86714-1993-4BAE-AC42-C8B40B0936D0}"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s-CL"/>
        </a:p>
      </dgm:t>
    </dgm:pt>
    <dgm:pt modelId="{0C963A73-AE4E-49D7-A2FA-C55B0A91EAC9}">
      <dgm:prSet phldrT="[Texto]" custT="1"/>
      <dgm:spPr/>
      <dgm:t>
        <a:bodyPr/>
        <a:lstStyle/>
        <a:p>
          <a:pPr algn="just"/>
          <a:r>
            <a:rPr lang="es-MX" sz="2400" dirty="0" smtClean="0"/>
            <a:t>Ante una fuerte presión social</a:t>
          </a:r>
          <a:r>
            <a:rPr lang="es-CL" sz="2400" dirty="0" smtClean="0"/>
            <a:t>:</a:t>
          </a:r>
          <a:endParaRPr lang="es-CL" sz="2400" dirty="0"/>
        </a:p>
      </dgm:t>
    </dgm:pt>
    <dgm:pt modelId="{02D26D9A-881D-4F71-ABB0-87BE50AFFD2E}" type="parTrans" cxnId="{2B3F75AD-BE5A-4DC2-A501-73F2BD3541F8}">
      <dgm:prSet/>
      <dgm:spPr/>
      <dgm:t>
        <a:bodyPr/>
        <a:lstStyle/>
        <a:p>
          <a:pPr algn="just"/>
          <a:endParaRPr lang="es-CL" sz="2400"/>
        </a:p>
      </dgm:t>
    </dgm:pt>
    <dgm:pt modelId="{BF1EC85F-EBDC-43C9-8507-E9BCF648195E}" type="sibTrans" cxnId="{2B3F75AD-BE5A-4DC2-A501-73F2BD3541F8}">
      <dgm:prSet/>
      <dgm:spPr/>
      <dgm:t>
        <a:bodyPr/>
        <a:lstStyle/>
        <a:p>
          <a:pPr algn="just"/>
          <a:endParaRPr lang="es-CL" sz="2400"/>
        </a:p>
      </dgm:t>
    </dgm:pt>
    <dgm:pt modelId="{7B3BAB8E-F679-4A0B-A634-FC26BE4FC532}">
      <dgm:prSet phldrT="[Texto]" custT="1"/>
      <dgm:spPr/>
      <dgm:t>
        <a:bodyPr/>
        <a:lstStyle/>
        <a:p>
          <a:pPr algn="just"/>
          <a:r>
            <a:rPr lang="es-MX" sz="2400" dirty="0" smtClean="0"/>
            <a:t>En los juicios y reacciones colectivas en un ambiente de huelga.  </a:t>
          </a:r>
          <a:endParaRPr lang="es-CL" sz="2400" dirty="0"/>
        </a:p>
      </dgm:t>
    </dgm:pt>
    <dgm:pt modelId="{874D6FD8-0221-47E1-99E6-9528D5FF7B8B}" type="parTrans" cxnId="{83785573-E129-49F5-A9BA-7D2E7444C299}">
      <dgm:prSet/>
      <dgm:spPr/>
      <dgm:t>
        <a:bodyPr/>
        <a:lstStyle/>
        <a:p>
          <a:pPr algn="just"/>
          <a:endParaRPr lang="es-CL" sz="2400"/>
        </a:p>
      </dgm:t>
    </dgm:pt>
    <dgm:pt modelId="{0FEAF953-C14D-4E55-8918-EA531BB0B268}" type="sibTrans" cxnId="{83785573-E129-49F5-A9BA-7D2E7444C299}">
      <dgm:prSet/>
      <dgm:spPr/>
      <dgm:t>
        <a:bodyPr/>
        <a:lstStyle/>
        <a:p>
          <a:pPr algn="just"/>
          <a:endParaRPr lang="es-CL" sz="2400"/>
        </a:p>
      </dgm:t>
    </dgm:pt>
    <dgm:pt modelId="{9AF1F46F-F74A-41BA-BADB-34A118924825}" type="pres">
      <dgm:prSet presAssocID="{77E86714-1993-4BAE-AC42-C8B40B0936D0}" presName="Name0" presStyleCnt="0">
        <dgm:presLayoutVars>
          <dgm:dir/>
          <dgm:animLvl val="lvl"/>
          <dgm:resizeHandles/>
        </dgm:presLayoutVars>
      </dgm:prSet>
      <dgm:spPr/>
      <dgm:t>
        <a:bodyPr/>
        <a:lstStyle/>
        <a:p>
          <a:endParaRPr lang="es-CL"/>
        </a:p>
      </dgm:t>
    </dgm:pt>
    <dgm:pt modelId="{DA555506-7298-4464-80BA-0BCFFAC2C753}" type="pres">
      <dgm:prSet presAssocID="{0C963A73-AE4E-49D7-A2FA-C55B0A91EAC9}" presName="linNode" presStyleCnt="0"/>
      <dgm:spPr/>
      <dgm:t>
        <a:bodyPr/>
        <a:lstStyle/>
        <a:p>
          <a:endParaRPr lang="es-CL"/>
        </a:p>
      </dgm:t>
    </dgm:pt>
    <dgm:pt modelId="{437CFB38-ECE4-4232-B891-1750238E8F28}" type="pres">
      <dgm:prSet presAssocID="{0C963A73-AE4E-49D7-A2FA-C55B0A91EAC9}" presName="parentShp" presStyleLbl="node1" presStyleIdx="0" presStyleCnt="1" custScaleX="73379" custScaleY="42157" custLinFactNeighborX="2580" custLinFactNeighborY="470">
        <dgm:presLayoutVars>
          <dgm:bulletEnabled val="1"/>
        </dgm:presLayoutVars>
      </dgm:prSet>
      <dgm:spPr/>
      <dgm:t>
        <a:bodyPr/>
        <a:lstStyle/>
        <a:p>
          <a:endParaRPr lang="es-CL"/>
        </a:p>
      </dgm:t>
    </dgm:pt>
    <dgm:pt modelId="{E1051A1B-2EBB-4DE6-934B-D2C5E02D6478}" type="pres">
      <dgm:prSet presAssocID="{0C963A73-AE4E-49D7-A2FA-C55B0A91EAC9}" presName="childShp" presStyleLbl="bgAccFollowNode1" presStyleIdx="0" presStyleCnt="1" custScaleX="109913" custScaleY="41275" custLinFactNeighborX="21030" custLinFactNeighborY="-49">
        <dgm:presLayoutVars>
          <dgm:bulletEnabled val="1"/>
        </dgm:presLayoutVars>
      </dgm:prSet>
      <dgm:spPr/>
      <dgm:t>
        <a:bodyPr/>
        <a:lstStyle/>
        <a:p>
          <a:endParaRPr lang="es-CL"/>
        </a:p>
      </dgm:t>
    </dgm:pt>
  </dgm:ptLst>
  <dgm:cxnLst>
    <dgm:cxn modelId="{83785573-E129-49F5-A9BA-7D2E7444C299}" srcId="{0C963A73-AE4E-49D7-A2FA-C55B0A91EAC9}" destId="{7B3BAB8E-F679-4A0B-A634-FC26BE4FC532}" srcOrd="0" destOrd="0" parTransId="{874D6FD8-0221-47E1-99E6-9528D5FF7B8B}" sibTransId="{0FEAF953-C14D-4E55-8918-EA531BB0B268}"/>
    <dgm:cxn modelId="{BE0B8C52-B76E-4168-B9A6-894DDD078BF6}" type="presOf" srcId="{7B3BAB8E-F679-4A0B-A634-FC26BE4FC532}" destId="{E1051A1B-2EBB-4DE6-934B-D2C5E02D6478}" srcOrd="0" destOrd="0" presId="urn:microsoft.com/office/officeart/2005/8/layout/vList6"/>
    <dgm:cxn modelId="{1FF5D068-9248-4BA4-AC37-603CC20FBA1C}" type="presOf" srcId="{77E86714-1993-4BAE-AC42-C8B40B0936D0}" destId="{9AF1F46F-F74A-41BA-BADB-34A118924825}" srcOrd="0" destOrd="0" presId="urn:microsoft.com/office/officeart/2005/8/layout/vList6"/>
    <dgm:cxn modelId="{2B3F75AD-BE5A-4DC2-A501-73F2BD3541F8}" srcId="{77E86714-1993-4BAE-AC42-C8B40B0936D0}" destId="{0C963A73-AE4E-49D7-A2FA-C55B0A91EAC9}" srcOrd="0" destOrd="0" parTransId="{02D26D9A-881D-4F71-ABB0-87BE50AFFD2E}" sibTransId="{BF1EC85F-EBDC-43C9-8507-E9BCF648195E}"/>
    <dgm:cxn modelId="{F7ECEEE8-77BE-4FDE-9249-E6795D41B724}" type="presOf" srcId="{0C963A73-AE4E-49D7-A2FA-C55B0A91EAC9}" destId="{437CFB38-ECE4-4232-B891-1750238E8F28}" srcOrd="0" destOrd="0" presId="urn:microsoft.com/office/officeart/2005/8/layout/vList6"/>
    <dgm:cxn modelId="{7AD5EAF1-287C-4D4E-BF4B-4A6D26126094}" type="presParOf" srcId="{9AF1F46F-F74A-41BA-BADB-34A118924825}" destId="{DA555506-7298-4464-80BA-0BCFFAC2C753}" srcOrd="0" destOrd="0" presId="urn:microsoft.com/office/officeart/2005/8/layout/vList6"/>
    <dgm:cxn modelId="{E1CA9553-8A21-4CFF-B180-282CCA2FD46A}" type="presParOf" srcId="{DA555506-7298-4464-80BA-0BCFFAC2C753}" destId="{437CFB38-ECE4-4232-B891-1750238E8F28}" srcOrd="0" destOrd="0" presId="urn:microsoft.com/office/officeart/2005/8/layout/vList6"/>
    <dgm:cxn modelId="{A00EE324-089A-4CFF-B84F-9B5CC608C17C}" type="presParOf" srcId="{DA555506-7298-4464-80BA-0BCFFAC2C753}" destId="{E1051A1B-2EBB-4DE6-934B-D2C5E02D647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9.xml><?xml version="1.0" encoding="utf-8"?>
<dgm:dataModel xmlns:dgm="http://schemas.openxmlformats.org/drawingml/2006/diagram" xmlns:a="http://schemas.openxmlformats.org/drawingml/2006/main">
  <dgm:ptLst>
    <dgm:pt modelId="{3BFFBC8B-259F-42D4-91B3-77F12AC131AA}"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s-CL"/>
        </a:p>
      </dgm:t>
    </dgm:pt>
    <dgm:pt modelId="{1FEDC8B9-297C-4FFB-9C72-F24FFEDDDF2A}">
      <dgm:prSet custT="1"/>
      <dgm:spPr/>
      <dgm:t>
        <a:bodyPr/>
        <a:lstStyle/>
        <a:p>
          <a:pPr rtl="0"/>
          <a:r>
            <a:rPr lang="es-CL" sz="2000" smtClean="0"/>
            <a:t>Consciente </a:t>
          </a:r>
          <a:endParaRPr lang="es-CL" sz="2000"/>
        </a:p>
      </dgm:t>
    </dgm:pt>
    <dgm:pt modelId="{5D2D6D3E-0DC8-4138-B01A-D20F909F1117}" type="parTrans" cxnId="{6E93113C-9DC6-4B1F-B028-89C044EB9582}">
      <dgm:prSet/>
      <dgm:spPr/>
      <dgm:t>
        <a:bodyPr/>
        <a:lstStyle/>
        <a:p>
          <a:endParaRPr lang="es-CL" sz="2000"/>
        </a:p>
      </dgm:t>
    </dgm:pt>
    <dgm:pt modelId="{6596246F-F9A1-4140-ADE5-8F75AE9CE054}" type="sibTrans" cxnId="{6E93113C-9DC6-4B1F-B028-89C044EB9582}">
      <dgm:prSet/>
      <dgm:spPr/>
      <dgm:t>
        <a:bodyPr/>
        <a:lstStyle/>
        <a:p>
          <a:endParaRPr lang="es-CL" sz="2000"/>
        </a:p>
      </dgm:t>
    </dgm:pt>
    <dgm:pt modelId="{1FE95580-B608-4F8F-AE7A-E93EAAC5C060}">
      <dgm:prSet custT="1"/>
      <dgm:spPr/>
      <dgm:t>
        <a:bodyPr/>
        <a:lstStyle/>
        <a:p>
          <a:pPr rtl="0"/>
          <a:r>
            <a:rPr lang="es-CL" sz="2000" smtClean="0"/>
            <a:t>Inconscientemente</a:t>
          </a:r>
          <a:endParaRPr lang="es-CL" sz="2000"/>
        </a:p>
      </dgm:t>
    </dgm:pt>
    <dgm:pt modelId="{A006F3C8-67C7-4CE7-879F-D2ACFD1A4ED8}" type="parTrans" cxnId="{F4FA02FA-6C44-4A33-A83C-E8223F389A3D}">
      <dgm:prSet/>
      <dgm:spPr/>
      <dgm:t>
        <a:bodyPr/>
        <a:lstStyle/>
        <a:p>
          <a:endParaRPr lang="es-CL" sz="2000"/>
        </a:p>
      </dgm:t>
    </dgm:pt>
    <dgm:pt modelId="{299B3842-DBBE-4700-85D7-E59DE3690AB7}" type="sibTrans" cxnId="{F4FA02FA-6C44-4A33-A83C-E8223F389A3D}">
      <dgm:prSet/>
      <dgm:spPr/>
      <dgm:t>
        <a:bodyPr/>
        <a:lstStyle/>
        <a:p>
          <a:endParaRPr lang="es-CL" sz="2000"/>
        </a:p>
      </dgm:t>
    </dgm:pt>
    <dgm:pt modelId="{4B59B27E-37C5-47CC-9514-EEAEDACE29A2}">
      <dgm:prSet custT="1"/>
      <dgm:spPr/>
      <dgm:t>
        <a:bodyPr/>
        <a:lstStyle/>
        <a:p>
          <a:pPr rtl="0"/>
          <a:r>
            <a:rPr lang="es-CL" sz="2000" smtClean="0"/>
            <a:t>Libre</a:t>
          </a:r>
          <a:endParaRPr lang="es-CL" sz="2000"/>
        </a:p>
      </dgm:t>
    </dgm:pt>
    <dgm:pt modelId="{4F86CF6E-862E-4C7C-B923-FC3E7E339BA0}" type="parTrans" cxnId="{E00C2809-E107-4F28-9516-DF92C7DA65D8}">
      <dgm:prSet/>
      <dgm:spPr/>
      <dgm:t>
        <a:bodyPr/>
        <a:lstStyle/>
        <a:p>
          <a:endParaRPr lang="es-CL" sz="2000"/>
        </a:p>
      </dgm:t>
    </dgm:pt>
    <dgm:pt modelId="{C4530DC9-1D64-4C75-A5BB-A5695076B8FC}" type="sibTrans" cxnId="{E00C2809-E107-4F28-9516-DF92C7DA65D8}">
      <dgm:prSet/>
      <dgm:spPr/>
      <dgm:t>
        <a:bodyPr/>
        <a:lstStyle/>
        <a:p>
          <a:endParaRPr lang="es-CL" sz="2000"/>
        </a:p>
      </dgm:t>
    </dgm:pt>
    <dgm:pt modelId="{19AF7501-8F1A-43B4-8364-0E6A0E540DB5}">
      <dgm:prSet custT="1"/>
      <dgm:spPr/>
      <dgm:t>
        <a:bodyPr/>
        <a:lstStyle/>
        <a:p>
          <a:pPr rtl="0"/>
          <a:r>
            <a:rPr lang="es-CL" sz="2000" dirty="0" smtClean="0"/>
            <a:t>Obligado  </a:t>
          </a:r>
          <a:endParaRPr lang="es-CL" sz="2000" dirty="0"/>
        </a:p>
      </dgm:t>
    </dgm:pt>
    <dgm:pt modelId="{DC23DD07-2F48-4B13-BB84-7C7A35E4431A}" type="parTrans" cxnId="{789A38DC-7442-4D24-99B6-A6C5ABAEEBC6}">
      <dgm:prSet/>
      <dgm:spPr/>
      <dgm:t>
        <a:bodyPr/>
        <a:lstStyle/>
        <a:p>
          <a:endParaRPr lang="es-CL" sz="2000"/>
        </a:p>
      </dgm:t>
    </dgm:pt>
    <dgm:pt modelId="{2626A88E-4532-407D-866A-2E8A9F02308B}" type="sibTrans" cxnId="{789A38DC-7442-4D24-99B6-A6C5ABAEEBC6}">
      <dgm:prSet/>
      <dgm:spPr/>
      <dgm:t>
        <a:bodyPr/>
        <a:lstStyle/>
        <a:p>
          <a:endParaRPr lang="es-CL" sz="2000"/>
        </a:p>
      </dgm:t>
    </dgm:pt>
    <dgm:pt modelId="{1028B4D6-0B9D-4DBD-8A9E-3F50AFF250D0}" type="pres">
      <dgm:prSet presAssocID="{3BFFBC8B-259F-42D4-91B3-77F12AC131AA}" presName="diagram" presStyleCnt="0">
        <dgm:presLayoutVars>
          <dgm:dir/>
          <dgm:resizeHandles val="exact"/>
        </dgm:presLayoutVars>
      </dgm:prSet>
      <dgm:spPr/>
      <dgm:t>
        <a:bodyPr/>
        <a:lstStyle/>
        <a:p>
          <a:endParaRPr lang="es-CL"/>
        </a:p>
      </dgm:t>
    </dgm:pt>
    <dgm:pt modelId="{26A2486D-6619-410F-9869-24DF4C699D61}" type="pres">
      <dgm:prSet presAssocID="{1FEDC8B9-297C-4FFB-9C72-F24FFEDDDF2A}" presName="node" presStyleLbl="node1" presStyleIdx="0" presStyleCnt="4" custScaleX="121517">
        <dgm:presLayoutVars>
          <dgm:bulletEnabled val="1"/>
        </dgm:presLayoutVars>
      </dgm:prSet>
      <dgm:spPr/>
      <dgm:t>
        <a:bodyPr/>
        <a:lstStyle/>
        <a:p>
          <a:endParaRPr lang="es-CL"/>
        </a:p>
      </dgm:t>
    </dgm:pt>
    <dgm:pt modelId="{41FA2B1A-F9F6-4151-BD27-B229FB61B00B}" type="pres">
      <dgm:prSet presAssocID="{6596246F-F9A1-4140-ADE5-8F75AE9CE054}" presName="sibTrans" presStyleCnt="0"/>
      <dgm:spPr/>
    </dgm:pt>
    <dgm:pt modelId="{13AE5D48-6DE9-435D-90C5-F54F2F49341E}" type="pres">
      <dgm:prSet presAssocID="{1FE95580-B608-4F8F-AE7A-E93EAAC5C060}" presName="node" presStyleLbl="node1" presStyleIdx="1" presStyleCnt="4" custScaleX="122506">
        <dgm:presLayoutVars>
          <dgm:bulletEnabled val="1"/>
        </dgm:presLayoutVars>
      </dgm:prSet>
      <dgm:spPr/>
      <dgm:t>
        <a:bodyPr/>
        <a:lstStyle/>
        <a:p>
          <a:endParaRPr lang="es-CL"/>
        </a:p>
      </dgm:t>
    </dgm:pt>
    <dgm:pt modelId="{0441A03E-7521-4CEA-9356-2172D664B1CA}" type="pres">
      <dgm:prSet presAssocID="{299B3842-DBBE-4700-85D7-E59DE3690AB7}" presName="sibTrans" presStyleCnt="0"/>
      <dgm:spPr/>
    </dgm:pt>
    <dgm:pt modelId="{0D896ADF-E221-4EFD-8E37-B2EAC47BF226}" type="pres">
      <dgm:prSet presAssocID="{4B59B27E-37C5-47CC-9514-EEAEDACE29A2}" presName="node" presStyleLbl="node1" presStyleIdx="2" presStyleCnt="4" custScaleX="135866" custLinFactNeighborX="2297" custLinFactNeighborY="5325">
        <dgm:presLayoutVars>
          <dgm:bulletEnabled val="1"/>
        </dgm:presLayoutVars>
      </dgm:prSet>
      <dgm:spPr/>
      <dgm:t>
        <a:bodyPr/>
        <a:lstStyle/>
        <a:p>
          <a:endParaRPr lang="es-CL"/>
        </a:p>
      </dgm:t>
    </dgm:pt>
    <dgm:pt modelId="{658CD57F-29AA-4397-B746-C3DFB76EE36F}" type="pres">
      <dgm:prSet presAssocID="{C4530DC9-1D64-4C75-A5BB-A5695076B8FC}" presName="sibTrans" presStyleCnt="0"/>
      <dgm:spPr/>
    </dgm:pt>
    <dgm:pt modelId="{472FF78F-E05A-4D90-8ECD-5B41D5E8FC89}" type="pres">
      <dgm:prSet presAssocID="{19AF7501-8F1A-43B4-8364-0E6A0E540DB5}" presName="node" presStyleLbl="node1" presStyleIdx="3" presStyleCnt="4" custScaleX="132589" custLinFactNeighborX="701" custLinFactNeighborY="5325">
        <dgm:presLayoutVars>
          <dgm:bulletEnabled val="1"/>
        </dgm:presLayoutVars>
      </dgm:prSet>
      <dgm:spPr/>
      <dgm:t>
        <a:bodyPr/>
        <a:lstStyle/>
        <a:p>
          <a:endParaRPr lang="es-CL"/>
        </a:p>
      </dgm:t>
    </dgm:pt>
  </dgm:ptLst>
  <dgm:cxnLst>
    <dgm:cxn modelId="{610B4C33-DD7D-43FC-8918-FBD733D10E86}" type="presOf" srcId="{3BFFBC8B-259F-42D4-91B3-77F12AC131AA}" destId="{1028B4D6-0B9D-4DBD-8A9E-3F50AFF250D0}" srcOrd="0" destOrd="0" presId="urn:microsoft.com/office/officeart/2005/8/layout/default"/>
    <dgm:cxn modelId="{F4FA02FA-6C44-4A33-A83C-E8223F389A3D}" srcId="{3BFFBC8B-259F-42D4-91B3-77F12AC131AA}" destId="{1FE95580-B608-4F8F-AE7A-E93EAAC5C060}" srcOrd="1" destOrd="0" parTransId="{A006F3C8-67C7-4CE7-879F-D2ACFD1A4ED8}" sibTransId="{299B3842-DBBE-4700-85D7-E59DE3690AB7}"/>
    <dgm:cxn modelId="{32D06671-3856-4845-999E-F0B0CD29D372}" type="presOf" srcId="{1FE95580-B608-4F8F-AE7A-E93EAAC5C060}" destId="{13AE5D48-6DE9-435D-90C5-F54F2F49341E}" srcOrd="0" destOrd="0" presId="urn:microsoft.com/office/officeart/2005/8/layout/default"/>
    <dgm:cxn modelId="{E00C2809-E107-4F28-9516-DF92C7DA65D8}" srcId="{3BFFBC8B-259F-42D4-91B3-77F12AC131AA}" destId="{4B59B27E-37C5-47CC-9514-EEAEDACE29A2}" srcOrd="2" destOrd="0" parTransId="{4F86CF6E-862E-4C7C-B923-FC3E7E339BA0}" sibTransId="{C4530DC9-1D64-4C75-A5BB-A5695076B8FC}"/>
    <dgm:cxn modelId="{789A38DC-7442-4D24-99B6-A6C5ABAEEBC6}" srcId="{3BFFBC8B-259F-42D4-91B3-77F12AC131AA}" destId="{19AF7501-8F1A-43B4-8364-0E6A0E540DB5}" srcOrd="3" destOrd="0" parTransId="{DC23DD07-2F48-4B13-BB84-7C7A35E4431A}" sibTransId="{2626A88E-4532-407D-866A-2E8A9F02308B}"/>
    <dgm:cxn modelId="{859C7257-FA20-46DF-A9B0-41A3DE386505}" type="presOf" srcId="{4B59B27E-37C5-47CC-9514-EEAEDACE29A2}" destId="{0D896ADF-E221-4EFD-8E37-B2EAC47BF226}" srcOrd="0" destOrd="0" presId="urn:microsoft.com/office/officeart/2005/8/layout/default"/>
    <dgm:cxn modelId="{AE8ACBFB-5C77-4C87-8CE7-EC16705011B0}" type="presOf" srcId="{19AF7501-8F1A-43B4-8364-0E6A0E540DB5}" destId="{472FF78F-E05A-4D90-8ECD-5B41D5E8FC89}" srcOrd="0" destOrd="0" presId="urn:microsoft.com/office/officeart/2005/8/layout/default"/>
    <dgm:cxn modelId="{9D06A806-00B7-4EFA-9099-8E9BA517D2B0}" type="presOf" srcId="{1FEDC8B9-297C-4FFB-9C72-F24FFEDDDF2A}" destId="{26A2486D-6619-410F-9869-24DF4C699D61}" srcOrd="0" destOrd="0" presId="urn:microsoft.com/office/officeart/2005/8/layout/default"/>
    <dgm:cxn modelId="{6E93113C-9DC6-4B1F-B028-89C044EB9582}" srcId="{3BFFBC8B-259F-42D4-91B3-77F12AC131AA}" destId="{1FEDC8B9-297C-4FFB-9C72-F24FFEDDDF2A}" srcOrd="0" destOrd="0" parTransId="{5D2D6D3E-0DC8-4138-B01A-D20F909F1117}" sibTransId="{6596246F-F9A1-4140-ADE5-8F75AE9CE054}"/>
    <dgm:cxn modelId="{6AB24E7C-2F1A-46E4-B2C3-5824CCF8D5F3}" type="presParOf" srcId="{1028B4D6-0B9D-4DBD-8A9E-3F50AFF250D0}" destId="{26A2486D-6619-410F-9869-24DF4C699D61}" srcOrd="0" destOrd="0" presId="urn:microsoft.com/office/officeart/2005/8/layout/default"/>
    <dgm:cxn modelId="{61A77D7A-F247-4C1F-85D4-35069744BB09}" type="presParOf" srcId="{1028B4D6-0B9D-4DBD-8A9E-3F50AFF250D0}" destId="{41FA2B1A-F9F6-4151-BD27-B229FB61B00B}" srcOrd="1" destOrd="0" presId="urn:microsoft.com/office/officeart/2005/8/layout/default"/>
    <dgm:cxn modelId="{5EDDF849-A5BB-4D20-B926-EAF0F7379AF5}" type="presParOf" srcId="{1028B4D6-0B9D-4DBD-8A9E-3F50AFF250D0}" destId="{13AE5D48-6DE9-435D-90C5-F54F2F49341E}" srcOrd="2" destOrd="0" presId="urn:microsoft.com/office/officeart/2005/8/layout/default"/>
    <dgm:cxn modelId="{601D8D38-99B1-4F72-85C7-1F9389B4E905}" type="presParOf" srcId="{1028B4D6-0B9D-4DBD-8A9E-3F50AFF250D0}" destId="{0441A03E-7521-4CEA-9356-2172D664B1CA}" srcOrd="3" destOrd="0" presId="urn:microsoft.com/office/officeart/2005/8/layout/default"/>
    <dgm:cxn modelId="{EF825035-2266-4B64-8231-894193993D83}" type="presParOf" srcId="{1028B4D6-0B9D-4DBD-8A9E-3F50AFF250D0}" destId="{0D896ADF-E221-4EFD-8E37-B2EAC47BF226}" srcOrd="4" destOrd="0" presId="urn:microsoft.com/office/officeart/2005/8/layout/default"/>
    <dgm:cxn modelId="{8397EAB4-09B3-4AB2-9E17-55C29099E1B1}" type="presParOf" srcId="{1028B4D6-0B9D-4DBD-8A9E-3F50AFF250D0}" destId="{658CD57F-29AA-4397-B746-C3DFB76EE36F}" srcOrd="5" destOrd="0" presId="urn:microsoft.com/office/officeart/2005/8/layout/default"/>
    <dgm:cxn modelId="{A7876538-66ED-4BD6-9500-C2F6CCA2FB27}" type="presParOf" srcId="{1028B4D6-0B9D-4DBD-8A9E-3F50AFF250D0}" destId="{472FF78F-E05A-4D90-8ECD-5B41D5E8FC8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9044A26-04B8-4619-ACEE-5DE5B936C25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CL"/>
        </a:p>
      </dgm:t>
    </dgm:pt>
    <dgm:pt modelId="{E01A1270-0208-4126-A3AF-F64E710EFC26}">
      <dgm:prSet custT="1"/>
      <dgm:spPr/>
      <dgm:t>
        <a:bodyPr/>
        <a:lstStyle/>
        <a:p>
          <a:pPr rtl="0"/>
          <a:r>
            <a:rPr lang="es-CL" sz="1600" smtClean="0"/>
            <a:t>Las funciones neurovegetativas de la médula </a:t>
          </a:r>
          <a:endParaRPr lang="es-CL" sz="1600"/>
        </a:p>
      </dgm:t>
    </dgm:pt>
    <dgm:pt modelId="{D8A5C3C5-B4F6-4E16-B7A3-C701626A29AC}" type="parTrans" cxnId="{A9A197C1-BF99-41C5-A7D9-69DEC007461E}">
      <dgm:prSet/>
      <dgm:spPr/>
      <dgm:t>
        <a:bodyPr/>
        <a:lstStyle/>
        <a:p>
          <a:endParaRPr lang="es-CL" sz="2000"/>
        </a:p>
      </dgm:t>
    </dgm:pt>
    <dgm:pt modelId="{94C8FCA0-48DF-408F-80A6-AA0A9BD617ED}" type="sibTrans" cxnId="{A9A197C1-BF99-41C5-A7D9-69DEC007461E}">
      <dgm:prSet/>
      <dgm:spPr/>
      <dgm:t>
        <a:bodyPr/>
        <a:lstStyle/>
        <a:p>
          <a:endParaRPr lang="es-CL" sz="2000"/>
        </a:p>
      </dgm:t>
    </dgm:pt>
    <dgm:pt modelId="{2EB0E44E-5838-4E68-B8E9-BC6993B52F62}">
      <dgm:prSet custT="1"/>
      <dgm:spPr/>
      <dgm:t>
        <a:bodyPr/>
        <a:lstStyle/>
        <a:p>
          <a:pPr rtl="0"/>
          <a:r>
            <a:rPr lang="es-CL" sz="1600" smtClean="0"/>
            <a:t>Las funciones neurovegetativas del hipotálamo</a:t>
          </a:r>
          <a:endParaRPr lang="es-CL" sz="1600"/>
        </a:p>
      </dgm:t>
    </dgm:pt>
    <dgm:pt modelId="{4A44941B-A5E8-4D81-823D-478F158F10C2}" type="parTrans" cxnId="{3DB6966F-F258-455E-A0ED-8155A3BEC7FA}">
      <dgm:prSet/>
      <dgm:spPr/>
      <dgm:t>
        <a:bodyPr/>
        <a:lstStyle/>
        <a:p>
          <a:endParaRPr lang="es-CL" sz="2000"/>
        </a:p>
      </dgm:t>
    </dgm:pt>
    <dgm:pt modelId="{3D02F5CE-317C-41FC-80ED-2CC8EAA5B670}" type="sibTrans" cxnId="{3DB6966F-F258-455E-A0ED-8155A3BEC7FA}">
      <dgm:prSet/>
      <dgm:spPr/>
      <dgm:t>
        <a:bodyPr/>
        <a:lstStyle/>
        <a:p>
          <a:endParaRPr lang="es-CL" sz="2000"/>
        </a:p>
      </dgm:t>
    </dgm:pt>
    <dgm:pt modelId="{87F0CB37-984E-45EF-B50E-C1C36CDFB4BB}" type="pres">
      <dgm:prSet presAssocID="{19044A26-04B8-4619-ACEE-5DE5B936C25C}" presName="diagram" presStyleCnt="0">
        <dgm:presLayoutVars>
          <dgm:dir/>
          <dgm:resizeHandles val="exact"/>
        </dgm:presLayoutVars>
      </dgm:prSet>
      <dgm:spPr/>
      <dgm:t>
        <a:bodyPr/>
        <a:lstStyle/>
        <a:p>
          <a:endParaRPr lang="es-CL"/>
        </a:p>
      </dgm:t>
    </dgm:pt>
    <dgm:pt modelId="{BDCF7FBF-88FC-442A-A31B-A10180A96B35}" type="pres">
      <dgm:prSet presAssocID="{E01A1270-0208-4126-A3AF-F64E710EFC26}" presName="node" presStyleLbl="node1" presStyleIdx="0" presStyleCnt="2" custScaleX="213907">
        <dgm:presLayoutVars>
          <dgm:bulletEnabled val="1"/>
        </dgm:presLayoutVars>
      </dgm:prSet>
      <dgm:spPr/>
      <dgm:t>
        <a:bodyPr/>
        <a:lstStyle/>
        <a:p>
          <a:endParaRPr lang="es-CL"/>
        </a:p>
      </dgm:t>
    </dgm:pt>
    <dgm:pt modelId="{BCBF7FAC-3746-4C7C-9F71-9CCE64161487}" type="pres">
      <dgm:prSet presAssocID="{94C8FCA0-48DF-408F-80A6-AA0A9BD617ED}" presName="sibTrans" presStyleCnt="0"/>
      <dgm:spPr/>
    </dgm:pt>
    <dgm:pt modelId="{50301317-8082-47DC-B799-0DB8CCF225AA}" type="pres">
      <dgm:prSet presAssocID="{2EB0E44E-5838-4E68-B8E9-BC6993B52F62}" presName="node" presStyleLbl="node1" presStyleIdx="1" presStyleCnt="2" custScaleX="231722">
        <dgm:presLayoutVars>
          <dgm:bulletEnabled val="1"/>
        </dgm:presLayoutVars>
      </dgm:prSet>
      <dgm:spPr/>
      <dgm:t>
        <a:bodyPr/>
        <a:lstStyle/>
        <a:p>
          <a:endParaRPr lang="es-CL"/>
        </a:p>
      </dgm:t>
    </dgm:pt>
  </dgm:ptLst>
  <dgm:cxnLst>
    <dgm:cxn modelId="{A9A197C1-BF99-41C5-A7D9-69DEC007461E}" srcId="{19044A26-04B8-4619-ACEE-5DE5B936C25C}" destId="{E01A1270-0208-4126-A3AF-F64E710EFC26}" srcOrd="0" destOrd="0" parTransId="{D8A5C3C5-B4F6-4E16-B7A3-C701626A29AC}" sibTransId="{94C8FCA0-48DF-408F-80A6-AA0A9BD617ED}"/>
    <dgm:cxn modelId="{B141FEB6-8F13-40A3-9183-3537E100DC17}" type="presOf" srcId="{E01A1270-0208-4126-A3AF-F64E710EFC26}" destId="{BDCF7FBF-88FC-442A-A31B-A10180A96B35}" srcOrd="0" destOrd="0" presId="urn:microsoft.com/office/officeart/2005/8/layout/default"/>
    <dgm:cxn modelId="{3DB6966F-F258-455E-A0ED-8155A3BEC7FA}" srcId="{19044A26-04B8-4619-ACEE-5DE5B936C25C}" destId="{2EB0E44E-5838-4E68-B8E9-BC6993B52F62}" srcOrd="1" destOrd="0" parTransId="{4A44941B-A5E8-4D81-823D-478F158F10C2}" sibTransId="{3D02F5CE-317C-41FC-80ED-2CC8EAA5B670}"/>
    <dgm:cxn modelId="{9496438C-FF76-497A-8174-3C47C358219E}" type="presOf" srcId="{19044A26-04B8-4619-ACEE-5DE5B936C25C}" destId="{87F0CB37-984E-45EF-B50E-C1C36CDFB4BB}" srcOrd="0" destOrd="0" presId="urn:microsoft.com/office/officeart/2005/8/layout/default"/>
    <dgm:cxn modelId="{B98082DC-64F8-4EF7-A053-EB278752ECC3}" type="presOf" srcId="{2EB0E44E-5838-4E68-B8E9-BC6993B52F62}" destId="{50301317-8082-47DC-B799-0DB8CCF225AA}" srcOrd="0" destOrd="0" presId="urn:microsoft.com/office/officeart/2005/8/layout/default"/>
    <dgm:cxn modelId="{1C9AB07D-0F30-4DE1-A9B5-D2D53CFE222C}" type="presParOf" srcId="{87F0CB37-984E-45EF-B50E-C1C36CDFB4BB}" destId="{BDCF7FBF-88FC-442A-A31B-A10180A96B35}" srcOrd="0" destOrd="0" presId="urn:microsoft.com/office/officeart/2005/8/layout/default"/>
    <dgm:cxn modelId="{2A34A13B-F59A-4B98-AA08-181DE67F1EEF}" type="presParOf" srcId="{87F0CB37-984E-45EF-B50E-C1C36CDFB4BB}" destId="{BCBF7FAC-3746-4C7C-9F71-9CCE64161487}" srcOrd="1" destOrd="0" presId="urn:microsoft.com/office/officeart/2005/8/layout/default"/>
    <dgm:cxn modelId="{0A64E3D7-8F47-4D4B-9EE7-9C7196537937}" type="presParOf" srcId="{87F0CB37-984E-45EF-B50E-C1C36CDFB4BB}" destId="{50301317-8082-47DC-B799-0DB8CCF225AA}"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0.xml><?xml version="1.0" encoding="utf-8"?>
<dgm:dataModel xmlns:dgm="http://schemas.openxmlformats.org/drawingml/2006/diagram" xmlns:a="http://schemas.openxmlformats.org/drawingml/2006/main">
  <dgm:ptLst>
    <dgm:pt modelId="{135855E4-A524-44CE-8F9B-72FB5F61CEF6}"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s-CL"/>
        </a:p>
      </dgm:t>
    </dgm:pt>
    <dgm:pt modelId="{A8FFDAF9-13D2-460C-BBBE-DAF3FF924362}">
      <dgm:prSet/>
      <dgm:spPr/>
      <dgm:t>
        <a:bodyPr/>
        <a:lstStyle/>
        <a:p>
          <a:pPr rtl="0"/>
          <a:r>
            <a:rPr lang="es-CL" smtClean="0"/>
            <a:t>Sinónimo de contestar</a:t>
          </a:r>
          <a:endParaRPr lang="es-CL"/>
        </a:p>
      </dgm:t>
    </dgm:pt>
    <dgm:pt modelId="{83DCAB40-9B4F-4ABD-938D-EFDE65792357}" type="parTrans" cxnId="{F1B03722-F3EC-47B1-9219-2DA3D8B40931}">
      <dgm:prSet/>
      <dgm:spPr/>
      <dgm:t>
        <a:bodyPr/>
        <a:lstStyle/>
        <a:p>
          <a:endParaRPr lang="es-CL"/>
        </a:p>
      </dgm:t>
    </dgm:pt>
    <dgm:pt modelId="{3FCA6797-214D-49B0-98EB-487C8614D7DC}" type="sibTrans" cxnId="{F1B03722-F3EC-47B1-9219-2DA3D8B40931}">
      <dgm:prSet/>
      <dgm:spPr/>
      <dgm:t>
        <a:bodyPr/>
        <a:lstStyle/>
        <a:p>
          <a:endParaRPr lang="es-CL"/>
        </a:p>
      </dgm:t>
    </dgm:pt>
    <dgm:pt modelId="{3AD9DC3F-82B0-4DD0-A7C2-B1E75CAB4CFD}">
      <dgm:prSet/>
      <dgm:spPr/>
      <dgm:t>
        <a:bodyPr/>
        <a:lstStyle/>
        <a:p>
          <a:pPr rtl="0"/>
          <a:r>
            <a:rPr lang="es-CL" smtClean="0"/>
            <a:t>Resarcir si se ha causado un perjuicio</a:t>
          </a:r>
          <a:endParaRPr lang="es-CL"/>
        </a:p>
      </dgm:t>
    </dgm:pt>
    <dgm:pt modelId="{981C55E6-BA9D-4028-88FF-0075B9F2E7AA}" type="parTrans" cxnId="{8761ACE8-F106-40B2-9256-94C89E729BB6}">
      <dgm:prSet/>
      <dgm:spPr/>
      <dgm:t>
        <a:bodyPr/>
        <a:lstStyle/>
        <a:p>
          <a:endParaRPr lang="es-CL"/>
        </a:p>
      </dgm:t>
    </dgm:pt>
    <dgm:pt modelId="{71055EB9-98E1-4DBB-A568-2EEA53D4F223}" type="sibTrans" cxnId="{8761ACE8-F106-40B2-9256-94C89E729BB6}">
      <dgm:prSet/>
      <dgm:spPr/>
      <dgm:t>
        <a:bodyPr/>
        <a:lstStyle/>
        <a:p>
          <a:endParaRPr lang="es-CL"/>
        </a:p>
      </dgm:t>
    </dgm:pt>
    <dgm:pt modelId="{3E3C580E-C9A6-4C49-A4F0-86F04DAE4947}">
      <dgm:prSet/>
      <dgm:spPr/>
      <dgm:t>
        <a:bodyPr/>
        <a:lstStyle/>
        <a:p>
          <a:pPr rtl="0"/>
          <a:r>
            <a:rPr lang="es-CL" dirty="0" smtClean="0"/>
            <a:t>Cumplimiento de sus obligaciones y compromisos</a:t>
          </a:r>
          <a:endParaRPr lang="es-CL" dirty="0"/>
        </a:p>
      </dgm:t>
    </dgm:pt>
    <dgm:pt modelId="{8CCB71E3-6FCA-4A7C-B889-E4A1D13F689B}" type="parTrans" cxnId="{160458B6-152D-42E8-9E08-03305183B33D}">
      <dgm:prSet/>
      <dgm:spPr/>
      <dgm:t>
        <a:bodyPr/>
        <a:lstStyle/>
        <a:p>
          <a:endParaRPr lang="es-CL"/>
        </a:p>
      </dgm:t>
    </dgm:pt>
    <dgm:pt modelId="{5812C533-9819-48DF-92AD-ED222BF56533}" type="sibTrans" cxnId="{160458B6-152D-42E8-9E08-03305183B33D}">
      <dgm:prSet/>
      <dgm:spPr/>
      <dgm:t>
        <a:bodyPr/>
        <a:lstStyle/>
        <a:p>
          <a:endParaRPr lang="es-CL"/>
        </a:p>
      </dgm:t>
    </dgm:pt>
    <dgm:pt modelId="{96335F93-1729-4B10-A1DB-576B57F8252C}" type="pres">
      <dgm:prSet presAssocID="{135855E4-A524-44CE-8F9B-72FB5F61CEF6}" presName="diagram" presStyleCnt="0">
        <dgm:presLayoutVars>
          <dgm:dir/>
          <dgm:resizeHandles val="exact"/>
        </dgm:presLayoutVars>
      </dgm:prSet>
      <dgm:spPr/>
      <dgm:t>
        <a:bodyPr/>
        <a:lstStyle/>
        <a:p>
          <a:endParaRPr lang="es-CL"/>
        </a:p>
      </dgm:t>
    </dgm:pt>
    <dgm:pt modelId="{9B1F4380-EA8D-46BC-9A0D-D0F130BA8123}" type="pres">
      <dgm:prSet presAssocID="{A8FFDAF9-13D2-460C-BBBE-DAF3FF924362}" presName="node" presStyleLbl="node1" presStyleIdx="0" presStyleCnt="3">
        <dgm:presLayoutVars>
          <dgm:bulletEnabled val="1"/>
        </dgm:presLayoutVars>
      </dgm:prSet>
      <dgm:spPr/>
      <dgm:t>
        <a:bodyPr/>
        <a:lstStyle/>
        <a:p>
          <a:endParaRPr lang="es-CL"/>
        </a:p>
      </dgm:t>
    </dgm:pt>
    <dgm:pt modelId="{EBFB0F88-B91D-4D19-B67B-C0B5E899D024}" type="pres">
      <dgm:prSet presAssocID="{3FCA6797-214D-49B0-98EB-487C8614D7DC}" presName="sibTrans" presStyleCnt="0"/>
      <dgm:spPr/>
    </dgm:pt>
    <dgm:pt modelId="{E0F6CC06-421A-4D31-9DC3-0699AFA7AC01}" type="pres">
      <dgm:prSet presAssocID="{3AD9DC3F-82B0-4DD0-A7C2-B1E75CAB4CFD}" presName="node" presStyleLbl="node1" presStyleIdx="1" presStyleCnt="3">
        <dgm:presLayoutVars>
          <dgm:bulletEnabled val="1"/>
        </dgm:presLayoutVars>
      </dgm:prSet>
      <dgm:spPr/>
      <dgm:t>
        <a:bodyPr/>
        <a:lstStyle/>
        <a:p>
          <a:endParaRPr lang="es-CL"/>
        </a:p>
      </dgm:t>
    </dgm:pt>
    <dgm:pt modelId="{7C7F7414-162E-4CE6-9665-7662C8FBEA8B}" type="pres">
      <dgm:prSet presAssocID="{71055EB9-98E1-4DBB-A568-2EEA53D4F223}" presName="sibTrans" presStyleCnt="0"/>
      <dgm:spPr/>
    </dgm:pt>
    <dgm:pt modelId="{C071913B-41F2-4A14-A2DE-4504DC410551}" type="pres">
      <dgm:prSet presAssocID="{3E3C580E-C9A6-4C49-A4F0-86F04DAE4947}" presName="node" presStyleLbl="node1" presStyleIdx="2" presStyleCnt="3">
        <dgm:presLayoutVars>
          <dgm:bulletEnabled val="1"/>
        </dgm:presLayoutVars>
      </dgm:prSet>
      <dgm:spPr/>
      <dgm:t>
        <a:bodyPr/>
        <a:lstStyle/>
        <a:p>
          <a:endParaRPr lang="es-CL"/>
        </a:p>
      </dgm:t>
    </dgm:pt>
  </dgm:ptLst>
  <dgm:cxnLst>
    <dgm:cxn modelId="{8761ACE8-F106-40B2-9256-94C89E729BB6}" srcId="{135855E4-A524-44CE-8F9B-72FB5F61CEF6}" destId="{3AD9DC3F-82B0-4DD0-A7C2-B1E75CAB4CFD}" srcOrd="1" destOrd="0" parTransId="{981C55E6-BA9D-4028-88FF-0075B9F2E7AA}" sibTransId="{71055EB9-98E1-4DBB-A568-2EEA53D4F223}"/>
    <dgm:cxn modelId="{B848297D-C90A-498A-A774-FE9A44571FF8}" type="presOf" srcId="{3E3C580E-C9A6-4C49-A4F0-86F04DAE4947}" destId="{C071913B-41F2-4A14-A2DE-4504DC410551}" srcOrd="0" destOrd="0" presId="urn:microsoft.com/office/officeart/2005/8/layout/default"/>
    <dgm:cxn modelId="{F28F47F6-B0B1-4B33-B472-192CE6755028}" type="presOf" srcId="{A8FFDAF9-13D2-460C-BBBE-DAF3FF924362}" destId="{9B1F4380-EA8D-46BC-9A0D-D0F130BA8123}" srcOrd="0" destOrd="0" presId="urn:microsoft.com/office/officeart/2005/8/layout/default"/>
    <dgm:cxn modelId="{F1B03722-F3EC-47B1-9219-2DA3D8B40931}" srcId="{135855E4-A524-44CE-8F9B-72FB5F61CEF6}" destId="{A8FFDAF9-13D2-460C-BBBE-DAF3FF924362}" srcOrd="0" destOrd="0" parTransId="{83DCAB40-9B4F-4ABD-938D-EFDE65792357}" sibTransId="{3FCA6797-214D-49B0-98EB-487C8614D7DC}"/>
    <dgm:cxn modelId="{02BFD715-B52D-4C02-8150-762DF0E46BDD}" type="presOf" srcId="{135855E4-A524-44CE-8F9B-72FB5F61CEF6}" destId="{96335F93-1729-4B10-A1DB-576B57F8252C}" srcOrd="0" destOrd="0" presId="urn:microsoft.com/office/officeart/2005/8/layout/default"/>
    <dgm:cxn modelId="{160458B6-152D-42E8-9E08-03305183B33D}" srcId="{135855E4-A524-44CE-8F9B-72FB5F61CEF6}" destId="{3E3C580E-C9A6-4C49-A4F0-86F04DAE4947}" srcOrd="2" destOrd="0" parTransId="{8CCB71E3-6FCA-4A7C-B889-E4A1D13F689B}" sibTransId="{5812C533-9819-48DF-92AD-ED222BF56533}"/>
    <dgm:cxn modelId="{13B7A291-144D-4278-A429-F5687FDB116A}" type="presOf" srcId="{3AD9DC3F-82B0-4DD0-A7C2-B1E75CAB4CFD}" destId="{E0F6CC06-421A-4D31-9DC3-0699AFA7AC01}" srcOrd="0" destOrd="0" presId="urn:microsoft.com/office/officeart/2005/8/layout/default"/>
    <dgm:cxn modelId="{585BC6E9-EF08-4A0A-8C99-C182A7866059}" type="presParOf" srcId="{96335F93-1729-4B10-A1DB-576B57F8252C}" destId="{9B1F4380-EA8D-46BC-9A0D-D0F130BA8123}" srcOrd="0" destOrd="0" presId="urn:microsoft.com/office/officeart/2005/8/layout/default"/>
    <dgm:cxn modelId="{C18DFDF2-F52D-4299-831F-B060132393F7}" type="presParOf" srcId="{96335F93-1729-4B10-A1DB-576B57F8252C}" destId="{EBFB0F88-B91D-4D19-B67B-C0B5E899D024}" srcOrd="1" destOrd="0" presId="urn:microsoft.com/office/officeart/2005/8/layout/default"/>
    <dgm:cxn modelId="{100D161B-1309-48EE-BB27-0F50077DEF24}" type="presParOf" srcId="{96335F93-1729-4B10-A1DB-576B57F8252C}" destId="{E0F6CC06-421A-4D31-9DC3-0699AFA7AC01}" srcOrd="2" destOrd="0" presId="urn:microsoft.com/office/officeart/2005/8/layout/default"/>
    <dgm:cxn modelId="{12A9F790-4E05-4DAB-8648-B5682017E0CF}" type="presParOf" srcId="{96335F93-1729-4B10-A1DB-576B57F8252C}" destId="{7C7F7414-162E-4CE6-9665-7662C8FBEA8B}" srcOrd="3" destOrd="0" presId="urn:microsoft.com/office/officeart/2005/8/layout/default"/>
    <dgm:cxn modelId="{E9F19347-E97E-47BD-BF43-7429C3B3E238}" type="presParOf" srcId="{96335F93-1729-4B10-A1DB-576B57F8252C}" destId="{C071913B-41F2-4A14-A2DE-4504DC410551}"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1.xml><?xml version="1.0" encoding="utf-8"?>
<dgm:dataModel xmlns:dgm="http://schemas.openxmlformats.org/drawingml/2006/diagram" xmlns:a="http://schemas.openxmlformats.org/drawingml/2006/main">
  <dgm:ptLst>
    <dgm:pt modelId="{F85044FC-9D49-4490-912D-AE4E198CA1DE}"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s-CL"/>
        </a:p>
      </dgm:t>
    </dgm:pt>
    <dgm:pt modelId="{7B4799D7-97C4-4949-B5F0-84B32E49EE54}">
      <dgm:prSet custT="1"/>
      <dgm:spPr/>
      <dgm:t>
        <a:bodyPr/>
        <a:lstStyle/>
        <a:p>
          <a:pPr rtl="0"/>
          <a:r>
            <a:rPr lang="es-CL" sz="2000" smtClean="0"/>
            <a:t>Es de fiar</a:t>
          </a:r>
          <a:endParaRPr lang="es-CL" sz="2000"/>
        </a:p>
      </dgm:t>
    </dgm:pt>
    <dgm:pt modelId="{CB27A226-7E5B-4FF4-ACBD-7CF625852C04}" type="parTrans" cxnId="{C7B86062-4EDE-47A9-85FB-C53CBD2BC74D}">
      <dgm:prSet/>
      <dgm:spPr/>
      <dgm:t>
        <a:bodyPr/>
        <a:lstStyle/>
        <a:p>
          <a:endParaRPr lang="es-CL" sz="2000"/>
        </a:p>
      </dgm:t>
    </dgm:pt>
    <dgm:pt modelId="{7FF4E9F5-6B27-42F9-8B10-9AE53A1518B3}" type="sibTrans" cxnId="{C7B86062-4EDE-47A9-85FB-C53CBD2BC74D}">
      <dgm:prSet/>
      <dgm:spPr/>
      <dgm:t>
        <a:bodyPr/>
        <a:lstStyle/>
        <a:p>
          <a:endParaRPr lang="es-CL" sz="2000"/>
        </a:p>
      </dgm:t>
    </dgm:pt>
    <dgm:pt modelId="{18B32F19-C024-43DE-89A9-EDE07006AD0F}">
      <dgm:prSet custT="1"/>
      <dgm:spPr/>
      <dgm:t>
        <a:bodyPr/>
        <a:lstStyle/>
        <a:p>
          <a:pPr rtl="0"/>
          <a:r>
            <a:rPr lang="es-CL" sz="2000" smtClean="0"/>
            <a:t>Da plenas garantías de la palabra empeñada</a:t>
          </a:r>
          <a:endParaRPr lang="es-CL" sz="2000"/>
        </a:p>
      </dgm:t>
    </dgm:pt>
    <dgm:pt modelId="{7EC93D41-BBBC-445C-86FC-F18872A07352}" type="parTrans" cxnId="{692E7557-8A9E-445E-A565-2F1ED35D1819}">
      <dgm:prSet/>
      <dgm:spPr/>
      <dgm:t>
        <a:bodyPr/>
        <a:lstStyle/>
        <a:p>
          <a:endParaRPr lang="es-CL" sz="2000"/>
        </a:p>
      </dgm:t>
    </dgm:pt>
    <dgm:pt modelId="{A64B2605-8928-4BC7-9D16-EE2E2A745A69}" type="sibTrans" cxnId="{692E7557-8A9E-445E-A565-2F1ED35D1819}">
      <dgm:prSet/>
      <dgm:spPr/>
      <dgm:t>
        <a:bodyPr/>
        <a:lstStyle/>
        <a:p>
          <a:endParaRPr lang="es-CL" sz="2000"/>
        </a:p>
      </dgm:t>
    </dgm:pt>
    <dgm:pt modelId="{22CC2C1F-2401-4910-88FA-5BFDB3D72A01}">
      <dgm:prSet custT="1"/>
      <dgm:spPr/>
      <dgm:t>
        <a:bodyPr/>
        <a:lstStyle/>
        <a:p>
          <a:pPr rtl="0"/>
          <a:r>
            <a:rPr lang="es-CL" sz="2000" smtClean="0"/>
            <a:t>Cumple lo prometido</a:t>
          </a:r>
          <a:endParaRPr lang="es-CL" sz="2000"/>
        </a:p>
      </dgm:t>
    </dgm:pt>
    <dgm:pt modelId="{C64BA66D-E3CC-4708-BB2F-E6F32B283F08}" type="parTrans" cxnId="{5244EA79-F53B-425F-B182-CAD5D246F511}">
      <dgm:prSet/>
      <dgm:spPr/>
      <dgm:t>
        <a:bodyPr/>
        <a:lstStyle/>
        <a:p>
          <a:endParaRPr lang="es-CL" sz="2000"/>
        </a:p>
      </dgm:t>
    </dgm:pt>
    <dgm:pt modelId="{F5C9D3A7-A2BC-4657-ACA4-9C48B7F35222}" type="sibTrans" cxnId="{5244EA79-F53B-425F-B182-CAD5D246F511}">
      <dgm:prSet/>
      <dgm:spPr/>
      <dgm:t>
        <a:bodyPr/>
        <a:lstStyle/>
        <a:p>
          <a:endParaRPr lang="es-CL" sz="2000"/>
        </a:p>
      </dgm:t>
    </dgm:pt>
    <dgm:pt modelId="{C9DEAEF5-40F3-499A-98F3-4E6BFE5A677E}" type="pres">
      <dgm:prSet presAssocID="{F85044FC-9D49-4490-912D-AE4E198CA1DE}" presName="diagram" presStyleCnt="0">
        <dgm:presLayoutVars>
          <dgm:dir/>
          <dgm:resizeHandles val="exact"/>
        </dgm:presLayoutVars>
      </dgm:prSet>
      <dgm:spPr/>
      <dgm:t>
        <a:bodyPr/>
        <a:lstStyle/>
        <a:p>
          <a:endParaRPr lang="es-CL"/>
        </a:p>
      </dgm:t>
    </dgm:pt>
    <dgm:pt modelId="{88948574-27E8-4018-8E3A-9CF254C77B83}" type="pres">
      <dgm:prSet presAssocID="{7B4799D7-97C4-4949-B5F0-84B32E49EE54}" presName="node" presStyleLbl="node1" presStyleIdx="0" presStyleCnt="3">
        <dgm:presLayoutVars>
          <dgm:bulletEnabled val="1"/>
        </dgm:presLayoutVars>
      </dgm:prSet>
      <dgm:spPr/>
      <dgm:t>
        <a:bodyPr/>
        <a:lstStyle/>
        <a:p>
          <a:endParaRPr lang="es-CL"/>
        </a:p>
      </dgm:t>
    </dgm:pt>
    <dgm:pt modelId="{5B6082D4-F69F-43C8-A2A0-F8C29687F74C}" type="pres">
      <dgm:prSet presAssocID="{7FF4E9F5-6B27-42F9-8B10-9AE53A1518B3}" presName="sibTrans" presStyleCnt="0"/>
      <dgm:spPr/>
    </dgm:pt>
    <dgm:pt modelId="{2183F86D-F5A9-4EFE-B584-C14DECB313B4}" type="pres">
      <dgm:prSet presAssocID="{18B32F19-C024-43DE-89A9-EDE07006AD0F}" presName="node" presStyleLbl="node1" presStyleIdx="1" presStyleCnt="3">
        <dgm:presLayoutVars>
          <dgm:bulletEnabled val="1"/>
        </dgm:presLayoutVars>
      </dgm:prSet>
      <dgm:spPr/>
      <dgm:t>
        <a:bodyPr/>
        <a:lstStyle/>
        <a:p>
          <a:endParaRPr lang="es-CL"/>
        </a:p>
      </dgm:t>
    </dgm:pt>
    <dgm:pt modelId="{45A16936-B9EA-4662-B691-7C103442C95C}" type="pres">
      <dgm:prSet presAssocID="{A64B2605-8928-4BC7-9D16-EE2E2A745A69}" presName="sibTrans" presStyleCnt="0"/>
      <dgm:spPr/>
    </dgm:pt>
    <dgm:pt modelId="{11C74343-ED44-4447-A361-84792AAC9E25}" type="pres">
      <dgm:prSet presAssocID="{22CC2C1F-2401-4910-88FA-5BFDB3D72A01}" presName="node" presStyleLbl="node1" presStyleIdx="2" presStyleCnt="3">
        <dgm:presLayoutVars>
          <dgm:bulletEnabled val="1"/>
        </dgm:presLayoutVars>
      </dgm:prSet>
      <dgm:spPr/>
      <dgm:t>
        <a:bodyPr/>
        <a:lstStyle/>
        <a:p>
          <a:endParaRPr lang="es-CL"/>
        </a:p>
      </dgm:t>
    </dgm:pt>
  </dgm:ptLst>
  <dgm:cxnLst>
    <dgm:cxn modelId="{5244EA79-F53B-425F-B182-CAD5D246F511}" srcId="{F85044FC-9D49-4490-912D-AE4E198CA1DE}" destId="{22CC2C1F-2401-4910-88FA-5BFDB3D72A01}" srcOrd="2" destOrd="0" parTransId="{C64BA66D-E3CC-4708-BB2F-E6F32B283F08}" sibTransId="{F5C9D3A7-A2BC-4657-ACA4-9C48B7F35222}"/>
    <dgm:cxn modelId="{9592ABE5-AEBE-425D-8DE5-DFF9C0662F82}" type="presOf" srcId="{18B32F19-C024-43DE-89A9-EDE07006AD0F}" destId="{2183F86D-F5A9-4EFE-B584-C14DECB313B4}" srcOrd="0" destOrd="0" presId="urn:microsoft.com/office/officeart/2005/8/layout/default"/>
    <dgm:cxn modelId="{D8F1AA8E-371A-4B0F-BD96-A69B1DF6D8DA}" type="presOf" srcId="{7B4799D7-97C4-4949-B5F0-84B32E49EE54}" destId="{88948574-27E8-4018-8E3A-9CF254C77B83}" srcOrd="0" destOrd="0" presId="urn:microsoft.com/office/officeart/2005/8/layout/default"/>
    <dgm:cxn modelId="{E055CE94-1127-4075-A406-AF3806D0BABE}" type="presOf" srcId="{22CC2C1F-2401-4910-88FA-5BFDB3D72A01}" destId="{11C74343-ED44-4447-A361-84792AAC9E25}" srcOrd="0" destOrd="0" presId="urn:microsoft.com/office/officeart/2005/8/layout/default"/>
    <dgm:cxn modelId="{2F9A52F5-A7C1-4391-A4AF-85DEF315BBAE}" type="presOf" srcId="{F85044FC-9D49-4490-912D-AE4E198CA1DE}" destId="{C9DEAEF5-40F3-499A-98F3-4E6BFE5A677E}" srcOrd="0" destOrd="0" presId="urn:microsoft.com/office/officeart/2005/8/layout/default"/>
    <dgm:cxn modelId="{C7B86062-4EDE-47A9-85FB-C53CBD2BC74D}" srcId="{F85044FC-9D49-4490-912D-AE4E198CA1DE}" destId="{7B4799D7-97C4-4949-B5F0-84B32E49EE54}" srcOrd="0" destOrd="0" parTransId="{CB27A226-7E5B-4FF4-ACBD-7CF625852C04}" sibTransId="{7FF4E9F5-6B27-42F9-8B10-9AE53A1518B3}"/>
    <dgm:cxn modelId="{692E7557-8A9E-445E-A565-2F1ED35D1819}" srcId="{F85044FC-9D49-4490-912D-AE4E198CA1DE}" destId="{18B32F19-C024-43DE-89A9-EDE07006AD0F}" srcOrd="1" destOrd="0" parTransId="{7EC93D41-BBBC-445C-86FC-F18872A07352}" sibTransId="{A64B2605-8928-4BC7-9D16-EE2E2A745A69}"/>
    <dgm:cxn modelId="{63171EF7-F8A5-4230-8947-A7334B9962F5}" type="presParOf" srcId="{C9DEAEF5-40F3-499A-98F3-4E6BFE5A677E}" destId="{88948574-27E8-4018-8E3A-9CF254C77B83}" srcOrd="0" destOrd="0" presId="urn:microsoft.com/office/officeart/2005/8/layout/default"/>
    <dgm:cxn modelId="{621EA71D-541B-4551-86E2-0C3A7C8D6352}" type="presParOf" srcId="{C9DEAEF5-40F3-499A-98F3-4E6BFE5A677E}" destId="{5B6082D4-F69F-43C8-A2A0-F8C29687F74C}" srcOrd="1" destOrd="0" presId="urn:microsoft.com/office/officeart/2005/8/layout/default"/>
    <dgm:cxn modelId="{D13B40AF-498E-45B3-BAFB-C7547F84AC1F}" type="presParOf" srcId="{C9DEAEF5-40F3-499A-98F3-4E6BFE5A677E}" destId="{2183F86D-F5A9-4EFE-B584-C14DECB313B4}" srcOrd="2" destOrd="0" presId="urn:microsoft.com/office/officeart/2005/8/layout/default"/>
    <dgm:cxn modelId="{E6245942-1FA8-4CC7-A0B4-4060D3D8453E}" type="presParOf" srcId="{C9DEAEF5-40F3-499A-98F3-4E6BFE5A677E}" destId="{45A16936-B9EA-4662-B691-7C103442C95C}" srcOrd="3" destOrd="0" presId="urn:microsoft.com/office/officeart/2005/8/layout/default"/>
    <dgm:cxn modelId="{A9534F35-7903-4CB3-8B60-E18E12014318}" type="presParOf" srcId="{C9DEAEF5-40F3-499A-98F3-4E6BFE5A677E}" destId="{11C74343-ED44-4447-A361-84792AAC9E25}"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2.xml><?xml version="1.0" encoding="utf-8"?>
<dgm:dataModel xmlns:dgm="http://schemas.openxmlformats.org/drawingml/2006/diagram" xmlns:a="http://schemas.openxmlformats.org/drawingml/2006/main">
  <dgm:ptLst>
    <dgm:pt modelId="{AA516419-DCF9-4C48-AAE5-A63D6AEA4B44}" type="doc">
      <dgm:prSet loTypeId="urn:microsoft.com/office/officeart/2005/8/layout/process1" loCatId="process" qsTypeId="urn:microsoft.com/office/officeart/2005/8/quickstyle/simple1" qsCatId="simple" csTypeId="urn:microsoft.com/office/officeart/2005/8/colors/colorful3" csCatId="colorful"/>
      <dgm:spPr/>
      <dgm:t>
        <a:bodyPr/>
        <a:lstStyle/>
        <a:p>
          <a:endParaRPr lang="es-CL"/>
        </a:p>
      </dgm:t>
    </dgm:pt>
    <dgm:pt modelId="{3918299D-5C7A-4506-9082-B34BF61820D9}">
      <dgm:prSet/>
      <dgm:spPr/>
      <dgm:t>
        <a:bodyPr/>
        <a:lstStyle/>
        <a:p>
          <a:pPr rtl="0"/>
          <a:r>
            <a:rPr lang="es-CL" smtClean="0"/>
            <a:t>Se siente comprometido con una ordenación humana</a:t>
          </a:r>
          <a:endParaRPr lang="es-CL"/>
        </a:p>
      </dgm:t>
    </dgm:pt>
    <dgm:pt modelId="{0118206D-22E6-4D12-9EB1-CC08BB33D6D8}" type="parTrans" cxnId="{A401A77E-FF4D-4B3A-AA05-2B8A67B6E733}">
      <dgm:prSet/>
      <dgm:spPr/>
      <dgm:t>
        <a:bodyPr/>
        <a:lstStyle/>
        <a:p>
          <a:endParaRPr lang="es-CL"/>
        </a:p>
      </dgm:t>
    </dgm:pt>
    <dgm:pt modelId="{2BF0F367-124B-457B-B42B-738ABA18C2F5}" type="sibTrans" cxnId="{A401A77E-FF4D-4B3A-AA05-2B8A67B6E733}">
      <dgm:prSet/>
      <dgm:spPr/>
      <dgm:t>
        <a:bodyPr/>
        <a:lstStyle/>
        <a:p>
          <a:endParaRPr lang="es-CL"/>
        </a:p>
      </dgm:t>
    </dgm:pt>
    <dgm:pt modelId="{61FD0653-976B-4725-A40A-9F08AD26D4C2}">
      <dgm:prSet/>
      <dgm:spPr/>
      <dgm:t>
        <a:bodyPr/>
        <a:lstStyle/>
        <a:p>
          <a:pPr rtl="0"/>
          <a:r>
            <a:rPr lang="es-CL" smtClean="0"/>
            <a:t>Integrado dentro de una ordenación humana</a:t>
          </a:r>
          <a:endParaRPr lang="es-CL"/>
        </a:p>
      </dgm:t>
    </dgm:pt>
    <dgm:pt modelId="{DC2E86BF-2404-4992-BDB9-A166A86EB01C}" type="parTrans" cxnId="{97B2345A-6D14-4B6F-9A8E-18769A8CA713}">
      <dgm:prSet/>
      <dgm:spPr/>
      <dgm:t>
        <a:bodyPr/>
        <a:lstStyle/>
        <a:p>
          <a:endParaRPr lang="es-CL"/>
        </a:p>
      </dgm:t>
    </dgm:pt>
    <dgm:pt modelId="{53441D0B-5167-448A-9D23-BA0B1BCB35E5}" type="sibTrans" cxnId="{97B2345A-6D14-4B6F-9A8E-18769A8CA713}">
      <dgm:prSet/>
      <dgm:spPr/>
      <dgm:t>
        <a:bodyPr/>
        <a:lstStyle/>
        <a:p>
          <a:endParaRPr lang="es-CL"/>
        </a:p>
      </dgm:t>
    </dgm:pt>
    <dgm:pt modelId="{DA325F65-883A-41A0-B9DC-CF8FE2015E88}" type="pres">
      <dgm:prSet presAssocID="{AA516419-DCF9-4C48-AAE5-A63D6AEA4B44}" presName="Name0" presStyleCnt="0">
        <dgm:presLayoutVars>
          <dgm:dir/>
          <dgm:resizeHandles val="exact"/>
        </dgm:presLayoutVars>
      </dgm:prSet>
      <dgm:spPr/>
      <dgm:t>
        <a:bodyPr/>
        <a:lstStyle/>
        <a:p>
          <a:endParaRPr lang="es-CL"/>
        </a:p>
      </dgm:t>
    </dgm:pt>
    <dgm:pt modelId="{D9E32C47-6680-4482-A444-489F65D4A7DC}" type="pres">
      <dgm:prSet presAssocID="{3918299D-5C7A-4506-9082-B34BF61820D9}" presName="node" presStyleLbl="node1" presStyleIdx="0" presStyleCnt="2">
        <dgm:presLayoutVars>
          <dgm:bulletEnabled val="1"/>
        </dgm:presLayoutVars>
      </dgm:prSet>
      <dgm:spPr/>
      <dgm:t>
        <a:bodyPr/>
        <a:lstStyle/>
        <a:p>
          <a:endParaRPr lang="es-CL"/>
        </a:p>
      </dgm:t>
    </dgm:pt>
    <dgm:pt modelId="{78502BCA-7BB6-4FD7-A4FC-9D1834F26747}" type="pres">
      <dgm:prSet presAssocID="{2BF0F367-124B-457B-B42B-738ABA18C2F5}" presName="sibTrans" presStyleLbl="sibTrans2D1" presStyleIdx="0" presStyleCnt="1"/>
      <dgm:spPr/>
      <dgm:t>
        <a:bodyPr/>
        <a:lstStyle/>
        <a:p>
          <a:endParaRPr lang="es-CL"/>
        </a:p>
      </dgm:t>
    </dgm:pt>
    <dgm:pt modelId="{3EBBA443-DBA8-4338-AE91-065FA73E63EE}" type="pres">
      <dgm:prSet presAssocID="{2BF0F367-124B-457B-B42B-738ABA18C2F5}" presName="connectorText" presStyleLbl="sibTrans2D1" presStyleIdx="0" presStyleCnt="1"/>
      <dgm:spPr/>
      <dgm:t>
        <a:bodyPr/>
        <a:lstStyle/>
        <a:p>
          <a:endParaRPr lang="es-CL"/>
        </a:p>
      </dgm:t>
    </dgm:pt>
    <dgm:pt modelId="{B200B73D-B2AD-4913-A61D-51B95CE3A87D}" type="pres">
      <dgm:prSet presAssocID="{61FD0653-976B-4725-A40A-9F08AD26D4C2}" presName="node" presStyleLbl="node1" presStyleIdx="1" presStyleCnt="2">
        <dgm:presLayoutVars>
          <dgm:bulletEnabled val="1"/>
        </dgm:presLayoutVars>
      </dgm:prSet>
      <dgm:spPr/>
      <dgm:t>
        <a:bodyPr/>
        <a:lstStyle/>
        <a:p>
          <a:endParaRPr lang="es-CL"/>
        </a:p>
      </dgm:t>
    </dgm:pt>
  </dgm:ptLst>
  <dgm:cxnLst>
    <dgm:cxn modelId="{97B2345A-6D14-4B6F-9A8E-18769A8CA713}" srcId="{AA516419-DCF9-4C48-AAE5-A63D6AEA4B44}" destId="{61FD0653-976B-4725-A40A-9F08AD26D4C2}" srcOrd="1" destOrd="0" parTransId="{DC2E86BF-2404-4992-BDB9-A166A86EB01C}" sibTransId="{53441D0B-5167-448A-9D23-BA0B1BCB35E5}"/>
    <dgm:cxn modelId="{A401A77E-FF4D-4B3A-AA05-2B8A67B6E733}" srcId="{AA516419-DCF9-4C48-AAE5-A63D6AEA4B44}" destId="{3918299D-5C7A-4506-9082-B34BF61820D9}" srcOrd="0" destOrd="0" parTransId="{0118206D-22E6-4D12-9EB1-CC08BB33D6D8}" sibTransId="{2BF0F367-124B-457B-B42B-738ABA18C2F5}"/>
    <dgm:cxn modelId="{938ED9B3-274A-44D8-A2B0-1B0F9438EE04}" type="presOf" srcId="{61FD0653-976B-4725-A40A-9F08AD26D4C2}" destId="{B200B73D-B2AD-4913-A61D-51B95CE3A87D}" srcOrd="0" destOrd="0" presId="urn:microsoft.com/office/officeart/2005/8/layout/process1"/>
    <dgm:cxn modelId="{F3CA8AE2-83CC-4D4A-9E57-4F6F859722E8}" type="presOf" srcId="{2BF0F367-124B-457B-B42B-738ABA18C2F5}" destId="{78502BCA-7BB6-4FD7-A4FC-9D1834F26747}" srcOrd="0" destOrd="0" presId="urn:microsoft.com/office/officeart/2005/8/layout/process1"/>
    <dgm:cxn modelId="{21F7D107-3B67-49EB-91CF-383E85E7CCED}" type="presOf" srcId="{2BF0F367-124B-457B-B42B-738ABA18C2F5}" destId="{3EBBA443-DBA8-4338-AE91-065FA73E63EE}" srcOrd="1" destOrd="0" presId="urn:microsoft.com/office/officeart/2005/8/layout/process1"/>
    <dgm:cxn modelId="{E9A67F66-A580-4797-94AE-D7162D909AE3}" type="presOf" srcId="{3918299D-5C7A-4506-9082-B34BF61820D9}" destId="{D9E32C47-6680-4482-A444-489F65D4A7DC}" srcOrd="0" destOrd="0" presId="urn:microsoft.com/office/officeart/2005/8/layout/process1"/>
    <dgm:cxn modelId="{1028F8D5-4BF8-4D13-88A2-C7D2B0ED018F}" type="presOf" srcId="{AA516419-DCF9-4C48-AAE5-A63D6AEA4B44}" destId="{DA325F65-883A-41A0-B9DC-CF8FE2015E88}" srcOrd="0" destOrd="0" presId="urn:microsoft.com/office/officeart/2005/8/layout/process1"/>
    <dgm:cxn modelId="{720E3542-2F92-4E63-BE22-653CAE213374}" type="presParOf" srcId="{DA325F65-883A-41A0-B9DC-CF8FE2015E88}" destId="{D9E32C47-6680-4482-A444-489F65D4A7DC}" srcOrd="0" destOrd="0" presId="urn:microsoft.com/office/officeart/2005/8/layout/process1"/>
    <dgm:cxn modelId="{15BE45AD-3870-461B-9ACF-6B6A52BA957F}" type="presParOf" srcId="{DA325F65-883A-41A0-B9DC-CF8FE2015E88}" destId="{78502BCA-7BB6-4FD7-A4FC-9D1834F26747}" srcOrd="1" destOrd="0" presId="urn:microsoft.com/office/officeart/2005/8/layout/process1"/>
    <dgm:cxn modelId="{E44705D7-A1A5-4FAC-9C4E-B1BC2FC0F62D}" type="presParOf" srcId="{78502BCA-7BB6-4FD7-A4FC-9D1834F26747}" destId="{3EBBA443-DBA8-4338-AE91-065FA73E63EE}" srcOrd="0" destOrd="0" presId="urn:microsoft.com/office/officeart/2005/8/layout/process1"/>
    <dgm:cxn modelId="{22B79A02-B1FD-4EFD-B581-C00F87E07E83}" type="presParOf" srcId="{DA325F65-883A-41A0-B9DC-CF8FE2015E88}" destId="{B200B73D-B2AD-4913-A61D-51B95CE3A87D}"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3.xml><?xml version="1.0" encoding="utf-8"?>
<dgm:dataModel xmlns:dgm="http://schemas.openxmlformats.org/drawingml/2006/diagram" xmlns:a="http://schemas.openxmlformats.org/drawingml/2006/main">
  <dgm:ptLst>
    <dgm:pt modelId="{525CB3B0-7A80-4FD7-9829-FD007EA861C9}" type="doc">
      <dgm:prSet loTypeId="urn:microsoft.com/office/officeart/2005/8/layout/chevron1" loCatId="process" qsTypeId="urn:microsoft.com/office/officeart/2005/8/quickstyle/simple1" qsCatId="simple" csTypeId="urn:microsoft.com/office/officeart/2005/8/colors/colorful4" csCatId="colorful"/>
      <dgm:spPr/>
      <dgm:t>
        <a:bodyPr/>
        <a:lstStyle/>
        <a:p>
          <a:endParaRPr lang="es-CL"/>
        </a:p>
      </dgm:t>
    </dgm:pt>
    <dgm:pt modelId="{C7CAB300-5151-44EC-92A7-5C2482E943DE}">
      <dgm:prSet/>
      <dgm:spPr/>
      <dgm:t>
        <a:bodyPr/>
        <a:lstStyle/>
        <a:p>
          <a:pPr rtl="0"/>
          <a:r>
            <a:rPr lang="es-CL" smtClean="0"/>
            <a:t>Implica culpabilidad moral efectiva</a:t>
          </a:r>
          <a:endParaRPr lang="es-CL"/>
        </a:p>
      </dgm:t>
    </dgm:pt>
    <dgm:pt modelId="{6F06DE69-B084-4087-8B61-6B0512B66EE9}" type="parTrans" cxnId="{7C9BDD69-4163-4E64-AD82-48AA3E12CFDE}">
      <dgm:prSet/>
      <dgm:spPr/>
      <dgm:t>
        <a:bodyPr/>
        <a:lstStyle/>
        <a:p>
          <a:endParaRPr lang="es-CL"/>
        </a:p>
      </dgm:t>
    </dgm:pt>
    <dgm:pt modelId="{C62A79ED-78E4-47FD-939F-08770BA77F94}" type="sibTrans" cxnId="{7C9BDD69-4163-4E64-AD82-48AA3E12CFDE}">
      <dgm:prSet/>
      <dgm:spPr/>
      <dgm:t>
        <a:bodyPr/>
        <a:lstStyle/>
        <a:p>
          <a:endParaRPr lang="es-CL"/>
        </a:p>
      </dgm:t>
    </dgm:pt>
    <dgm:pt modelId="{F290CE40-A85E-4F36-9FF6-E98B7699B6BD}">
      <dgm:prSet/>
      <dgm:spPr/>
      <dgm:t>
        <a:bodyPr/>
        <a:lstStyle/>
        <a:p>
          <a:pPr rtl="0"/>
          <a:r>
            <a:rPr lang="es-CL" smtClean="0"/>
            <a:t>Obligación de reparar el daño causado </a:t>
          </a:r>
          <a:endParaRPr lang="es-CL"/>
        </a:p>
      </dgm:t>
    </dgm:pt>
    <dgm:pt modelId="{7B6BDCE7-29BA-45B7-9DA1-3F40EADCE494}" type="parTrans" cxnId="{DCF1F77B-C903-4794-9207-8754425BC036}">
      <dgm:prSet/>
      <dgm:spPr/>
      <dgm:t>
        <a:bodyPr/>
        <a:lstStyle/>
        <a:p>
          <a:endParaRPr lang="es-CL"/>
        </a:p>
      </dgm:t>
    </dgm:pt>
    <dgm:pt modelId="{9EB26547-5A66-4B43-BE7D-6F2502CB106B}" type="sibTrans" cxnId="{DCF1F77B-C903-4794-9207-8754425BC036}">
      <dgm:prSet/>
      <dgm:spPr/>
      <dgm:t>
        <a:bodyPr/>
        <a:lstStyle/>
        <a:p>
          <a:endParaRPr lang="es-CL"/>
        </a:p>
      </dgm:t>
    </dgm:pt>
    <dgm:pt modelId="{331E889D-C0B3-48D9-96AE-D598E239E0A3}" type="pres">
      <dgm:prSet presAssocID="{525CB3B0-7A80-4FD7-9829-FD007EA861C9}" presName="Name0" presStyleCnt="0">
        <dgm:presLayoutVars>
          <dgm:dir/>
          <dgm:animLvl val="lvl"/>
          <dgm:resizeHandles val="exact"/>
        </dgm:presLayoutVars>
      </dgm:prSet>
      <dgm:spPr/>
      <dgm:t>
        <a:bodyPr/>
        <a:lstStyle/>
        <a:p>
          <a:endParaRPr lang="es-CL"/>
        </a:p>
      </dgm:t>
    </dgm:pt>
    <dgm:pt modelId="{FDB9FD9C-A511-4B9F-A224-6F6FD7109D48}" type="pres">
      <dgm:prSet presAssocID="{C7CAB300-5151-44EC-92A7-5C2482E943DE}" presName="parTxOnly" presStyleLbl="node1" presStyleIdx="0" presStyleCnt="2">
        <dgm:presLayoutVars>
          <dgm:chMax val="0"/>
          <dgm:chPref val="0"/>
          <dgm:bulletEnabled val="1"/>
        </dgm:presLayoutVars>
      </dgm:prSet>
      <dgm:spPr/>
      <dgm:t>
        <a:bodyPr/>
        <a:lstStyle/>
        <a:p>
          <a:endParaRPr lang="es-CL"/>
        </a:p>
      </dgm:t>
    </dgm:pt>
    <dgm:pt modelId="{A5AAAEA5-BD2C-4FEA-8A2F-7DD2B245075F}" type="pres">
      <dgm:prSet presAssocID="{C62A79ED-78E4-47FD-939F-08770BA77F94}" presName="parTxOnlySpace" presStyleCnt="0"/>
      <dgm:spPr/>
    </dgm:pt>
    <dgm:pt modelId="{9254B45B-F27C-4A57-BD09-D585A7CE1858}" type="pres">
      <dgm:prSet presAssocID="{F290CE40-A85E-4F36-9FF6-E98B7699B6BD}" presName="parTxOnly" presStyleLbl="node1" presStyleIdx="1" presStyleCnt="2">
        <dgm:presLayoutVars>
          <dgm:chMax val="0"/>
          <dgm:chPref val="0"/>
          <dgm:bulletEnabled val="1"/>
        </dgm:presLayoutVars>
      </dgm:prSet>
      <dgm:spPr/>
      <dgm:t>
        <a:bodyPr/>
        <a:lstStyle/>
        <a:p>
          <a:endParaRPr lang="es-CL"/>
        </a:p>
      </dgm:t>
    </dgm:pt>
  </dgm:ptLst>
  <dgm:cxnLst>
    <dgm:cxn modelId="{DCF1F77B-C903-4794-9207-8754425BC036}" srcId="{525CB3B0-7A80-4FD7-9829-FD007EA861C9}" destId="{F290CE40-A85E-4F36-9FF6-E98B7699B6BD}" srcOrd="1" destOrd="0" parTransId="{7B6BDCE7-29BA-45B7-9DA1-3F40EADCE494}" sibTransId="{9EB26547-5A66-4B43-BE7D-6F2502CB106B}"/>
    <dgm:cxn modelId="{FCAF9FB1-39AD-42FB-A0CB-1514C40885F6}" type="presOf" srcId="{F290CE40-A85E-4F36-9FF6-E98B7699B6BD}" destId="{9254B45B-F27C-4A57-BD09-D585A7CE1858}" srcOrd="0" destOrd="0" presId="urn:microsoft.com/office/officeart/2005/8/layout/chevron1"/>
    <dgm:cxn modelId="{7C9BDD69-4163-4E64-AD82-48AA3E12CFDE}" srcId="{525CB3B0-7A80-4FD7-9829-FD007EA861C9}" destId="{C7CAB300-5151-44EC-92A7-5C2482E943DE}" srcOrd="0" destOrd="0" parTransId="{6F06DE69-B084-4087-8B61-6B0512B66EE9}" sibTransId="{C62A79ED-78E4-47FD-939F-08770BA77F94}"/>
    <dgm:cxn modelId="{1125D281-CC3C-4CD1-BFCD-D372FF6929AC}" type="presOf" srcId="{525CB3B0-7A80-4FD7-9829-FD007EA861C9}" destId="{331E889D-C0B3-48D9-96AE-D598E239E0A3}" srcOrd="0" destOrd="0" presId="urn:microsoft.com/office/officeart/2005/8/layout/chevron1"/>
    <dgm:cxn modelId="{BB407AC3-77A6-4E8C-8B96-69B36B9102F6}" type="presOf" srcId="{C7CAB300-5151-44EC-92A7-5C2482E943DE}" destId="{FDB9FD9C-A511-4B9F-A224-6F6FD7109D48}" srcOrd="0" destOrd="0" presId="urn:microsoft.com/office/officeart/2005/8/layout/chevron1"/>
    <dgm:cxn modelId="{481823FA-83B6-4A41-9A33-C61E3F53E538}" type="presParOf" srcId="{331E889D-C0B3-48D9-96AE-D598E239E0A3}" destId="{FDB9FD9C-A511-4B9F-A224-6F6FD7109D48}" srcOrd="0" destOrd="0" presId="urn:microsoft.com/office/officeart/2005/8/layout/chevron1"/>
    <dgm:cxn modelId="{5FD4FDBF-C5E4-4186-9A2B-4C5B50039A8D}" type="presParOf" srcId="{331E889D-C0B3-48D9-96AE-D598E239E0A3}" destId="{A5AAAEA5-BD2C-4FEA-8A2F-7DD2B245075F}" srcOrd="1" destOrd="0" presId="urn:microsoft.com/office/officeart/2005/8/layout/chevron1"/>
    <dgm:cxn modelId="{9F5EDB6E-8BAD-4AC8-8F7D-A5F31B6CFEAD}" type="presParOf" srcId="{331E889D-C0B3-48D9-96AE-D598E239E0A3}" destId="{9254B45B-F27C-4A57-BD09-D585A7CE1858}"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4.xml><?xml version="1.0" encoding="utf-8"?>
<dgm:dataModel xmlns:dgm="http://schemas.openxmlformats.org/drawingml/2006/diagram" xmlns:a="http://schemas.openxmlformats.org/drawingml/2006/main">
  <dgm:ptLst>
    <dgm:pt modelId="{42C26D9B-D6B7-446A-8467-E05E2288225C}" type="doc">
      <dgm:prSet loTypeId="urn:microsoft.com/office/officeart/2005/8/layout/process1" loCatId="process" qsTypeId="urn:microsoft.com/office/officeart/2005/8/quickstyle/simple1" qsCatId="simple" csTypeId="urn:microsoft.com/office/officeart/2005/8/colors/colorful5" csCatId="colorful"/>
      <dgm:spPr/>
      <dgm:t>
        <a:bodyPr/>
        <a:lstStyle/>
        <a:p>
          <a:endParaRPr lang="es-CL"/>
        </a:p>
      </dgm:t>
    </dgm:pt>
    <dgm:pt modelId="{BBB8408E-F0B3-4DA6-ADFF-45694C3047E2}">
      <dgm:prSet custT="1"/>
      <dgm:spPr/>
      <dgm:t>
        <a:bodyPr/>
        <a:lstStyle/>
        <a:p>
          <a:pPr rtl="0"/>
          <a:r>
            <a:rPr lang="es-CL" sz="2400" smtClean="0"/>
            <a:t>Objetiva</a:t>
          </a:r>
          <a:endParaRPr lang="es-CL" sz="2400"/>
        </a:p>
      </dgm:t>
    </dgm:pt>
    <dgm:pt modelId="{A17001BC-FF4C-4483-A683-3885A67FC331}" type="parTrans" cxnId="{09DEA6D8-F736-4AEA-910A-6FC589F74AD4}">
      <dgm:prSet/>
      <dgm:spPr/>
      <dgm:t>
        <a:bodyPr/>
        <a:lstStyle/>
        <a:p>
          <a:endParaRPr lang="es-CL" sz="2400"/>
        </a:p>
      </dgm:t>
    </dgm:pt>
    <dgm:pt modelId="{E6E1E610-44AA-46A4-A81B-69628C5D6BA3}" type="sibTrans" cxnId="{09DEA6D8-F736-4AEA-910A-6FC589F74AD4}">
      <dgm:prSet custT="1"/>
      <dgm:spPr/>
      <dgm:t>
        <a:bodyPr/>
        <a:lstStyle/>
        <a:p>
          <a:endParaRPr lang="es-CL" sz="2400"/>
        </a:p>
      </dgm:t>
    </dgm:pt>
    <dgm:pt modelId="{6F405C1A-2448-46A5-A6D5-E7B9F2277711}">
      <dgm:prSet custT="1"/>
      <dgm:spPr/>
      <dgm:t>
        <a:bodyPr/>
        <a:lstStyle/>
        <a:p>
          <a:pPr rtl="0"/>
          <a:r>
            <a:rPr lang="es-CL" sz="2400" smtClean="0"/>
            <a:t>Causalidad material</a:t>
          </a:r>
          <a:endParaRPr lang="es-CL" sz="2400"/>
        </a:p>
      </dgm:t>
    </dgm:pt>
    <dgm:pt modelId="{BB04D1C7-32BA-4151-8B5A-319CAC4493FA}" type="parTrans" cxnId="{7C6112C5-4D63-454F-8CA2-80F95CC8631F}">
      <dgm:prSet/>
      <dgm:spPr/>
      <dgm:t>
        <a:bodyPr/>
        <a:lstStyle/>
        <a:p>
          <a:endParaRPr lang="es-CL" sz="2400"/>
        </a:p>
      </dgm:t>
    </dgm:pt>
    <dgm:pt modelId="{4D1C306D-D6A4-4679-84DC-2BB9782D047D}" type="sibTrans" cxnId="{7C6112C5-4D63-454F-8CA2-80F95CC8631F}">
      <dgm:prSet custT="1"/>
      <dgm:spPr/>
      <dgm:t>
        <a:bodyPr/>
        <a:lstStyle/>
        <a:p>
          <a:endParaRPr lang="es-CL" sz="2400"/>
        </a:p>
      </dgm:t>
    </dgm:pt>
    <dgm:pt modelId="{D0B3E970-6083-44C8-829B-0EA562F7E9A5}">
      <dgm:prSet custT="1"/>
      <dgm:spPr/>
      <dgm:t>
        <a:bodyPr/>
        <a:lstStyle/>
        <a:p>
          <a:pPr rtl="0"/>
          <a:r>
            <a:rPr lang="es-CL" sz="2400" smtClean="0"/>
            <a:t>Subjetiva </a:t>
          </a:r>
          <a:endParaRPr lang="es-CL" sz="2400"/>
        </a:p>
      </dgm:t>
    </dgm:pt>
    <dgm:pt modelId="{F87AB2A1-18F7-402C-BD94-D15D1DE464B1}" type="parTrans" cxnId="{C1E796A7-C2B7-463F-BA78-B837278DA4BC}">
      <dgm:prSet/>
      <dgm:spPr/>
      <dgm:t>
        <a:bodyPr/>
        <a:lstStyle/>
        <a:p>
          <a:endParaRPr lang="es-CL" sz="2400"/>
        </a:p>
      </dgm:t>
    </dgm:pt>
    <dgm:pt modelId="{B31D01ED-2DB0-4FC9-8CDA-30AAAF54894E}" type="sibTrans" cxnId="{C1E796A7-C2B7-463F-BA78-B837278DA4BC}">
      <dgm:prSet/>
      <dgm:spPr/>
      <dgm:t>
        <a:bodyPr/>
        <a:lstStyle/>
        <a:p>
          <a:endParaRPr lang="es-CL" sz="2400"/>
        </a:p>
      </dgm:t>
    </dgm:pt>
    <dgm:pt modelId="{1D9598B9-2F2E-46BA-A2BD-E186922020C1}" type="pres">
      <dgm:prSet presAssocID="{42C26D9B-D6B7-446A-8467-E05E2288225C}" presName="Name0" presStyleCnt="0">
        <dgm:presLayoutVars>
          <dgm:dir/>
          <dgm:resizeHandles val="exact"/>
        </dgm:presLayoutVars>
      </dgm:prSet>
      <dgm:spPr/>
      <dgm:t>
        <a:bodyPr/>
        <a:lstStyle/>
        <a:p>
          <a:endParaRPr lang="es-CL"/>
        </a:p>
      </dgm:t>
    </dgm:pt>
    <dgm:pt modelId="{D658FC37-BFB7-4C06-A643-F15BEAD0C2B1}" type="pres">
      <dgm:prSet presAssocID="{BBB8408E-F0B3-4DA6-ADFF-45694C3047E2}" presName="node" presStyleLbl="node1" presStyleIdx="0" presStyleCnt="3">
        <dgm:presLayoutVars>
          <dgm:bulletEnabled val="1"/>
        </dgm:presLayoutVars>
      </dgm:prSet>
      <dgm:spPr/>
      <dgm:t>
        <a:bodyPr/>
        <a:lstStyle/>
        <a:p>
          <a:endParaRPr lang="es-CL"/>
        </a:p>
      </dgm:t>
    </dgm:pt>
    <dgm:pt modelId="{F234C312-298C-4006-B0EE-2606E2A42240}" type="pres">
      <dgm:prSet presAssocID="{E6E1E610-44AA-46A4-A81B-69628C5D6BA3}" presName="sibTrans" presStyleLbl="sibTrans2D1" presStyleIdx="0" presStyleCnt="2"/>
      <dgm:spPr/>
      <dgm:t>
        <a:bodyPr/>
        <a:lstStyle/>
        <a:p>
          <a:endParaRPr lang="es-CL"/>
        </a:p>
      </dgm:t>
    </dgm:pt>
    <dgm:pt modelId="{B4144BCA-1F3F-4DAB-B4DC-BAB0D13FB69E}" type="pres">
      <dgm:prSet presAssocID="{E6E1E610-44AA-46A4-A81B-69628C5D6BA3}" presName="connectorText" presStyleLbl="sibTrans2D1" presStyleIdx="0" presStyleCnt="2"/>
      <dgm:spPr/>
      <dgm:t>
        <a:bodyPr/>
        <a:lstStyle/>
        <a:p>
          <a:endParaRPr lang="es-CL"/>
        </a:p>
      </dgm:t>
    </dgm:pt>
    <dgm:pt modelId="{5F62F6E4-4F1E-4DB6-A237-2A97CB1B2802}" type="pres">
      <dgm:prSet presAssocID="{6F405C1A-2448-46A5-A6D5-E7B9F2277711}" presName="node" presStyleLbl="node1" presStyleIdx="1" presStyleCnt="3">
        <dgm:presLayoutVars>
          <dgm:bulletEnabled val="1"/>
        </dgm:presLayoutVars>
      </dgm:prSet>
      <dgm:spPr/>
      <dgm:t>
        <a:bodyPr/>
        <a:lstStyle/>
        <a:p>
          <a:endParaRPr lang="es-CL"/>
        </a:p>
      </dgm:t>
    </dgm:pt>
    <dgm:pt modelId="{01F49E2F-0DAB-4850-9EDC-E75ACB9FFAAE}" type="pres">
      <dgm:prSet presAssocID="{4D1C306D-D6A4-4679-84DC-2BB9782D047D}" presName="sibTrans" presStyleLbl="sibTrans2D1" presStyleIdx="1" presStyleCnt="2"/>
      <dgm:spPr/>
      <dgm:t>
        <a:bodyPr/>
        <a:lstStyle/>
        <a:p>
          <a:endParaRPr lang="es-CL"/>
        </a:p>
      </dgm:t>
    </dgm:pt>
    <dgm:pt modelId="{D2B65231-3799-4413-86E6-1C5EDAA16B37}" type="pres">
      <dgm:prSet presAssocID="{4D1C306D-D6A4-4679-84DC-2BB9782D047D}" presName="connectorText" presStyleLbl="sibTrans2D1" presStyleIdx="1" presStyleCnt="2"/>
      <dgm:spPr/>
      <dgm:t>
        <a:bodyPr/>
        <a:lstStyle/>
        <a:p>
          <a:endParaRPr lang="es-CL"/>
        </a:p>
      </dgm:t>
    </dgm:pt>
    <dgm:pt modelId="{92292586-9BFA-4A63-8E46-E83B48275227}" type="pres">
      <dgm:prSet presAssocID="{D0B3E970-6083-44C8-829B-0EA562F7E9A5}" presName="node" presStyleLbl="node1" presStyleIdx="2" presStyleCnt="3">
        <dgm:presLayoutVars>
          <dgm:bulletEnabled val="1"/>
        </dgm:presLayoutVars>
      </dgm:prSet>
      <dgm:spPr/>
      <dgm:t>
        <a:bodyPr/>
        <a:lstStyle/>
        <a:p>
          <a:endParaRPr lang="es-CL"/>
        </a:p>
      </dgm:t>
    </dgm:pt>
  </dgm:ptLst>
  <dgm:cxnLst>
    <dgm:cxn modelId="{B69CE60A-283B-4A78-986A-FAB06417A503}" type="presOf" srcId="{42C26D9B-D6B7-446A-8467-E05E2288225C}" destId="{1D9598B9-2F2E-46BA-A2BD-E186922020C1}" srcOrd="0" destOrd="0" presId="urn:microsoft.com/office/officeart/2005/8/layout/process1"/>
    <dgm:cxn modelId="{D209AA3A-669F-45B0-B93D-C7747C4DF192}" type="presOf" srcId="{4D1C306D-D6A4-4679-84DC-2BB9782D047D}" destId="{D2B65231-3799-4413-86E6-1C5EDAA16B37}" srcOrd="1" destOrd="0" presId="urn:microsoft.com/office/officeart/2005/8/layout/process1"/>
    <dgm:cxn modelId="{09DEA6D8-F736-4AEA-910A-6FC589F74AD4}" srcId="{42C26D9B-D6B7-446A-8467-E05E2288225C}" destId="{BBB8408E-F0B3-4DA6-ADFF-45694C3047E2}" srcOrd="0" destOrd="0" parTransId="{A17001BC-FF4C-4483-A683-3885A67FC331}" sibTransId="{E6E1E610-44AA-46A4-A81B-69628C5D6BA3}"/>
    <dgm:cxn modelId="{55D8F0E6-F4B2-445F-B36E-4E64D7FCD66A}" type="presOf" srcId="{D0B3E970-6083-44C8-829B-0EA562F7E9A5}" destId="{92292586-9BFA-4A63-8E46-E83B48275227}" srcOrd="0" destOrd="0" presId="urn:microsoft.com/office/officeart/2005/8/layout/process1"/>
    <dgm:cxn modelId="{0A9C139F-CA0F-46E5-9741-534C1BD28987}" type="presOf" srcId="{E6E1E610-44AA-46A4-A81B-69628C5D6BA3}" destId="{B4144BCA-1F3F-4DAB-B4DC-BAB0D13FB69E}" srcOrd="1" destOrd="0" presId="urn:microsoft.com/office/officeart/2005/8/layout/process1"/>
    <dgm:cxn modelId="{C1E796A7-C2B7-463F-BA78-B837278DA4BC}" srcId="{42C26D9B-D6B7-446A-8467-E05E2288225C}" destId="{D0B3E970-6083-44C8-829B-0EA562F7E9A5}" srcOrd="2" destOrd="0" parTransId="{F87AB2A1-18F7-402C-BD94-D15D1DE464B1}" sibTransId="{B31D01ED-2DB0-4FC9-8CDA-30AAAF54894E}"/>
    <dgm:cxn modelId="{B66E9584-066A-49BA-A6A6-0D5C5CD53A78}" type="presOf" srcId="{E6E1E610-44AA-46A4-A81B-69628C5D6BA3}" destId="{F234C312-298C-4006-B0EE-2606E2A42240}" srcOrd="0" destOrd="0" presId="urn:microsoft.com/office/officeart/2005/8/layout/process1"/>
    <dgm:cxn modelId="{7C6112C5-4D63-454F-8CA2-80F95CC8631F}" srcId="{42C26D9B-D6B7-446A-8467-E05E2288225C}" destId="{6F405C1A-2448-46A5-A6D5-E7B9F2277711}" srcOrd="1" destOrd="0" parTransId="{BB04D1C7-32BA-4151-8B5A-319CAC4493FA}" sibTransId="{4D1C306D-D6A4-4679-84DC-2BB9782D047D}"/>
    <dgm:cxn modelId="{52A48A8D-498E-440F-B07D-166FCA003201}" type="presOf" srcId="{4D1C306D-D6A4-4679-84DC-2BB9782D047D}" destId="{01F49E2F-0DAB-4850-9EDC-E75ACB9FFAAE}" srcOrd="0" destOrd="0" presId="urn:microsoft.com/office/officeart/2005/8/layout/process1"/>
    <dgm:cxn modelId="{A027C1AF-EB9D-4784-B724-B10E18060018}" type="presOf" srcId="{BBB8408E-F0B3-4DA6-ADFF-45694C3047E2}" destId="{D658FC37-BFB7-4C06-A643-F15BEAD0C2B1}" srcOrd="0" destOrd="0" presId="urn:microsoft.com/office/officeart/2005/8/layout/process1"/>
    <dgm:cxn modelId="{40B97C12-E476-4396-BFA5-F6E5FCD90168}" type="presOf" srcId="{6F405C1A-2448-46A5-A6D5-E7B9F2277711}" destId="{5F62F6E4-4F1E-4DB6-A237-2A97CB1B2802}" srcOrd="0" destOrd="0" presId="urn:microsoft.com/office/officeart/2005/8/layout/process1"/>
    <dgm:cxn modelId="{940111FC-529A-4FD7-8F1F-ACAA03278846}" type="presParOf" srcId="{1D9598B9-2F2E-46BA-A2BD-E186922020C1}" destId="{D658FC37-BFB7-4C06-A643-F15BEAD0C2B1}" srcOrd="0" destOrd="0" presId="urn:microsoft.com/office/officeart/2005/8/layout/process1"/>
    <dgm:cxn modelId="{1419CFA8-4944-4633-B29B-110E40E75C47}" type="presParOf" srcId="{1D9598B9-2F2E-46BA-A2BD-E186922020C1}" destId="{F234C312-298C-4006-B0EE-2606E2A42240}" srcOrd="1" destOrd="0" presId="urn:microsoft.com/office/officeart/2005/8/layout/process1"/>
    <dgm:cxn modelId="{0002EF0B-82F3-4E51-81FB-FE18DF7275A5}" type="presParOf" srcId="{F234C312-298C-4006-B0EE-2606E2A42240}" destId="{B4144BCA-1F3F-4DAB-B4DC-BAB0D13FB69E}" srcOrd="0" destOrd="0" presId="urn:microsoft.com/office/officeart/2005/8/layout/process1"/>
    <dgm:cxn modelId="{863A5CED-9B4C-48C7-8249-DC7AC0714830}" type="presParOf" srcId="{1D9598B9-2F2E-46BA-A2BD-E186922020C1}" destId="{5F62F6E4-4F1E-4DB6-A237-2A97CB1B2802}" srcOrd="2" destOrd="0" presId="urn:microsoft.com/office/officeart/2005/8/layout/process1"/>
    <dgm:cxn modelId="{D9D99EC0-302C-4E97-B6AE-F72D16B31E06}" type="presParOf" srcId="{1D9598B9-2F2E-46BA-A2BD-E186922020C1}" destId="{01F49E2F-0DAB-4850-9EDC-E75ACB9FFAAE}" srcOrd="3" destOrd="0" presId="urn:microsoft.com/office/officeart/2005/8/layout/process1"/>
    <dgm:cxn modelId="{A106F335-411B-45FC-9834-2CF5DBB216A1}" type="presParOf" srcId="{01F49E2F-0DAB-4850-9EDC-E75ACB9FFAAE}" destId="{D2B65231-3799-4413-86E6-1C5EDAA16B37}" srcOrd="0" destOrd="0" presId="urn:microsoft.com/office/officeart/2005/8/layout/process1"/>
    <dgm:cxn modelId="{44CB5DD5-3F79-45B6-87FA-50DF0F0FD664}" type="presParOf" srcId="{1D9598B9-2F2E-46BA-A2BD-E186922020C1}" destId="{92292586-9BFA-4A63-8E46-E83B4827522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5.xml><?xml version="1.0" encoding="utf-8"?>
<dgm:dataModel xmlns:dgm="http://schemas.openxmlformats.org/drawingml/2006/diagram" xmlns:a="http://schemas.openxmlformats.org/drawingml/2006/main">
  <dgm:ptLst>
    <dgm:pt modelId="{77E86714-1993-4BAE-AC42-C8B40B0936D0}"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s-CL"/>
        </a:p>
      </dgm:t>
    </dgm:pt>
    <dgm:pt modelId="{0C963A73-AE4E-49D7-A2FA-C55B0A91EAC9}">
      <dgm:prSet phldrT="[Texto]" custT="1"/>
      <dgm:spPr/>
      <dgm:t>
        <a:bodyPr/>
        <a:lstStyle/>
        <a:p>
          <a:pPr algn="just"/>
          <a:r>
            <a:rPr lang="es-CL" sz="2400" dirty="0" smtClean="0"/>
            <a:t>Delito doloso:</a:t>
          </a:r>
          <a:endParaRPr lang="es-CL" sz="2400" dirty="0"/>
        </a:p>
      </dgm:t>
    </dgm:pt>
    <dgm:pt modelId="{02D26D9A-881D-4F71-ABB0-87BE50AFFD2E}" type="parTrans" cxnId="{2B3F75AD-BE5A-4DC2-A501-73F2BD3541F8}">
      <dgm:prSet/>
      <dgm:spPr/>
      <dgm:t>
        <a:bodyPr/>
        <a:lstStyle/>
        <a:p>
          <a:pPr algn="just"/>
          <a:endParaRPr lang="es-CL" sz="2400"/>
        </a:p>
      </dgm:t>
    </dgm:pt>
    <dgm:pt modelId="{BF1EC85F-EBDC-43C9-8507-E9BCF648195E}" type="sibTrans" cxnId="{2B3F75AD-BE5A-4DC2-A501-73F2BD3541F8}">
      <dgm:prSet/>
      <dgm:spPr/>
      <dgm:t>
        <a:bodyPr/>
        <a:lstStyle/>
        <a:p>
          <a:pPr algn="just"/>
          <a:endParaRPr lang="es-CL" sz="2400"/>
        </a:p>
      </dgm:t>
    </dgm:pt>
    <dgm:pt modelId="{7B3BAB8E-F679-4A0B-A634-FC26BE4FC532}">
      <dgm:prSet phldrT="[Texto]" custT="1"/>
      <dgm:spPr/>
      <dgm:t>
        <a:bodyPr/>
        <a:lstStyle/>
        <a:p>
          <a:pPr algn="just"/>
          <a:r>
            <a:rPr lang="es-MX" sz="2400" dirty="0" smtClean="0"/>
            <a:t>A quien que se ha hecho con plena advertencia y pleno consentimiento</a:t>
          </a:r>
          <a:endParaRPr lang="es-CL" sz="2400" dirty="0"/>
        </a:p>
      </dgm:t>
    </dgm:pt>
    <dgm:pt modelId="{874D6FD8-0221-47E1-99E6-9528D5FF7B8B}" type="parTrans" cxnId="{83785573-E129-49F5-A9BA-7D2E7444C299}">
      <dgm:prSet/>
      <dgm:spPr/>
      <dgm:t>
        <a:bodyPr/>
        <a:lstStyle/>
        <a:p>
          <a:pPr algn="just"/>
          <a:endParaRPr lang="es-CL" sz="2400"/>
        </a:p>
      </dgm:t>
    </dgm:pt>
    <dgm:pt modelId="{0FEAF953-C14D-4E55-8918-EA531BB0B268}" type="sibTrans" cxnId="{83785573-E129-49F5-A9BA-7D2E7444C299}">
      <dgm:prSet/>
      <dgm:spPr/>
      <dgm:t>
        <a:bodyPr/>
        <a:lstStyle/>
        <a:p>
          <a:pPr algn="just"/>
          <a:endParaRPr lang="es-CL" sz="2400"/>
        </a:p>
      </dgm:t>
    </dgm:pt>
    <dgm:pt modelId="{9AF1F46F-F74A-41BA-BADB-34A118924825}" type="pres">
      <dgm:prSet presAssocID="{77E86714-1993-4BAE-AC42-C8B40B0936D0}" presName="Name0" presStyleCnt="0">
        <dgm:presLayoutVars>
          <dgm:dir/>
          <dgm:animLvl val="lvl"/>
          <dgm:resizeHandles/>
        </dgm:presLayoutVars>
      </dgm:prSet>
      <dgm:spPr/>
      <dgm:t>
        <a:bodyPr/>
        <a:lstStyle/>
        <a:p>
          <a:endParaRPr lang="es-CL"/>
        </a:p>
      </dgm:t>
    </dgm:pt>
    <dgm:pt modelId="{DA555506-7298-4464-80BA-0BCFFAC2C753}" type="pres">
      <dgm:prSet presAssocID="{0C963A73-AE4E-49D7-A2FA-C55B0A91EAC9}" presName="linNode" presStyleCnt="0"/>
      <dgm:spPr/>
      <dgm:t>
        <a:bodyPr/>
        <a:lstStyle/>
        <a:p>
          <a:endParaRPr lang="es-CL"/>
        </a:p>
      </dgm:t>
    </dgm:pt>
    <dgm:pt modelId="{437CFB38-ECE4-4232-B891-1750238E8F28}" type="pres">
      <dgm:prSet presAssocID="{0C963A73-AE4E-49D7-A2FA-C55B0A91EAC9}" presName="parentShp" presStyleLbl="node1" presStyleIdx="0" presStyleCnt="1" custScaleX="64655" custScaleY="42157" custLinFactNeighborX="-6825" custLinFactNeighborY="-2614">
        <dgm:presLayoutVars>
          <dgm:bulletEnabled val="1"/>
        </dgm:presLayoutVars>
      </dgm:prSet>
      <dgm:spPr/>
      <dgm:t>
        <a:bodyPr/>
        <a:lstStyle/>
        <a:p>
          <a:endParaRPr lang="es-CL"/>
        </a:p>
      </dgm:t>
    </dgm:pt>
    <dgm:pt modelId="{E1051A1B-2EBB-4DE6-934B-D2C5E02D6478}" type="pres">
      <dgm:prSet presAssocID="{0C963A73-AE4E-49D7-A2FA-C55B0A91EAC9}" presName="childShp" presStyleLbl="bgAccFollowNode1" presStyleIdx="0" presStyleCnt="1" custScaleX="127063" custScaleY="52098" custLinFactNeighborX="21030" custLinFactNeighborY="-49">
        <dgm:presLayoutVars>
          <dgm:bulletEnabled val="1"/>
        </dgm:presLayoutVars>
      </dgm:prSet>
      <dgm:spPr/>
      <dgm:t>
        <a:bodyPr/>
        <a:lstStyle/>
        <a:p>
          <a:endParaRPr lang="es-CL"/>
        </a:p>
      </dgm:t>
    </dgm:pt>
  </dgm:ptLst>
  <dgm:cxnLst>
    <dgm:cxn modelId="{83785573-E129-49F5-A9BA-7D2E7444C299}" srcId="{0C963A73-AE4E-49D7-A2FA-C55B0A91EAC9}" destId="{7B3BAB8E-F679-4A0B-A634-FC26BE4FC532}" srcOrd="0" destOrd="0" parTransId="{874D6FD8-0221-47E1-99E6-9528D5FF7B8B}" sibTransId="{0FEAF953-C14D-4E55-8918-EA531BB0B268}"/>
    <dgm:cxn modelId="{441D7071-CAD9-41E4-AFF5-20C189FCA371}" type="presOf" srcId="{77E86714-1993-4BAE-AC42-C8B40B0936D0}" destId="{9AF1F46F-F74A-41BA-BADB-34A118924825}" srcOrd="0" destOrd="0" presId="urn:microsoft.com/office/officeart/2005/8/layout/vList6"/>
    <dgm:cxn modelId="{2855EB5C-AC6A-44D5-8F68-6758BF96F6C9}" type="presOf" srcId="{0C963A73-AE4E-49D7-A2FA-C55B0A91EAC9}" destId="{437CFB38-ECE4-4232-B891-1750238E8F28}" srcOrd="0" destOrd="0" presId="urn:microsoft.com/office/officeart/2005/8/layout/vList6"/>
    <dgm:cxn modelId="{A661D0B0-F373-4661-A352-7E019DA54A66}" type="presOf" srcId="{7B3BAB8E-F679-4A0B-A634-FC26BE4FC532}" destId="{E1051A1B-2EBB-4DE6-934B-D2C5E02D6478}" srcOrd="0" destOrd="0" presId="urn:microsoft.com/office/officeart/2005/8/layout/vList6"/>
    <dgm:cxn modelId="{2B3F75AD-BE5A-4DC2-A501-73F2BD3541F8}" srcId="{77E86714-1993-4BAE-AC42-C8B40B0936D0}" destId="{0C963A73-AE4E-49D7-A2FA-C55B0A91EAC9}" srcOrd="0" destOrd="0" parTransId="{02D26D9A-881D-4F71-ABB0-87BE50AFFD2E}" sibTransId="{BF1EC85F-EBDC-43C9-8507-E9BCF648195E}"/>
    <dgm:cxn modelId="{213E70B4-57D1-4CB7-BEA2-616A4E2AD256}" type="presParOf" srcId="{9AF1F46F-F74A-41BA-BADB-34A118924825}" destId="{DA555506-7298-4464-80BA-0BCFFAC2C753}" srcOrd="0" destOrd="0" presId="urn:microsoft.com/office/officeart/2005/8/layout/vList6"/>
    <dgm:cxn modelId="{B7834928-EE67-47D2-883E-387C176909E5}" type="presParOf" srcId="{DA555506-7298-4464-80BA-0BCFFAC2C753}" destId="{437CFB38-ECE4-4232-B891-1750238E8F28}" srcOrd="0" destOrd="0" presId="urn:microsoft.com/office/officeart/2005/8/layout/vList6"/>
    <dgm:cxn modelId="{97F15C7F-1D8C-40E7-901E-A9B8F72D4CB4}" type="presParOf" srcId="{DA555506-7298-4464-80BA-0BCFFAC2C753}" destId="{E1051A1B-2EBB-4DE6-934B-D2C5E02D647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6.xml><?xml version="1.0" encoding="utf-8"?>
<dgm:dataModel xmlns:dgm="http://schemas.openxmlformats.org/drawingml/2006/diagram" xmlns:a="http://schemas.openxmlformats.org/drawingml/2006/main">
  <dgm:ptLst>
    <dgm:pt modelId="{77E86714-1993-4BAE-AC42-C8B40B0936D0}"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s-CL"/>
        </a:p>
      </dgm:t>
    </dgm:pt>
    <dgm:pt modelId="{0C963A73-AE4E-49D7-A2FA-C55B0A91EAC9}">
      <dgm:prSet phldrT="[Texto]" custT="1"/>
      <dgm:spPr/>
      <dgm:t>
        <a:bodyPr/>
        <a:lstStyle/>
        <a:p>
          <a:pPr algn="just"/>
          <a:r>
            <a:rPr lang="es-CL" sz="2400" dirty="0" smtClean="0"/>
            <a:t>Delito culposo:</a:t>
          </a:r>
          <a:endParaRPr lang="es-CL" sz="2400" dirty="0"/>
        </a:p>
      </dgm:t>
    </dgm:pt>
    <dgm:pt modelId="{02D26D9A-881D-4F71-ABB0-87BE50AFFD2E}" type="parTrans" cxnId="{2B3F75AD-BE5A-4DC2-A501-73F2BD3541F8}">
      <dgm:prSet/>
      <dgm:spPr/>
      <dgm:t>
        <a:bodyPr/>
        <a:lstStyle/>
        <a:p>
          <a:pPr algn="just"/>
          <a:endParaRPr lang="es-CL" sz="2400"/>
        </a:p>
      </dgm:t>
    </dgm:pt>
    <dgm:pt modelId="{BF1EC85F-EBDC-43C9-8507-E9BCF648195E}" type="sibTrans" cxnId="{2B3F75AD-BE5A-4DC2-A501-73F2BD3541F8}">
      <dgm:prSet/>
      <dgm:spPr/>
      <dgm:t>
        <a:bodyPr/>
        <a:lstStyle/>
        <a:p>
          <a:pPr algn="just"/>
          <a:endParaRPr lang="es-CL" sz="2400"/>
        </a:p>
      </dgm:t>
    </dgm:pt>
    <dgm:pt modelId="{7B3BAB8E-F679-4A0B-A634-FC26BE4FC532}">
      <dgm:prSet phldrT="[Texto]" custT="1"/>
      <dgm:spPr/>
      <dgm:t>
        <a:bodyPr/>
        <a:lstStyle/>
        <a:p>
          <a:pPr algn="just"/>
          <a:r>
            <a:rPr lang="es-MX" sz="2400" dirty="0" smtClean="0"/>
            <a:t>Por ignorar una ley que se debe conocer </a:t>
          </a:r>
          <a:endParaRPr lang="es-CL" sz="2400" dirty="0"/>
        </a:p>
      </dgm:t>
    </dgm:pt>
    <dgm:pt modelId="{874D6FD8-0221-47E1-99E6-9528D5FF7B8B}" type="parTrans" cxnId="{83785573-E129-49F5-A9BA-7D2E7444C299}">
      <dgm:prSet/>
      <dgm:spPr/>
      <dgm:t>
        <a:bodyPr/>
        <a:lstStyle/>
        <a:p>
          <a:pPr algn="just"/>
          <a:endParaRPr lang="es-CL" sz="2400"/>
        </a:p>
      </dgm:t>
    </dgm:pt>
    <dgm:pt modelId="{0FEAF953-C14D-4E55-8918-EA531BB0B268}" type="sibTrans" cxnId="{83785573-E129-49F5-A9BA-7D2E7444C299}">
      <dgm:prSet/>
      <dgm:spPr/>
      <dgm:t>
        <a:bodyPr/>
        <a:lstStyle/>
        <a:p>
          <a:pPr algn="just"/>
          <a:endParaRPr lang="es-CL" sz="2400"/>
        </a:p>
      </dgm:t>
    </dgm:pt>
    <dgm:pt modelId="{25B44B23-146C-4AB4-BC2C-ECDB186590F7}">
      <dgm:prSet custT="1"/>
      <dgm:spPr/>
      <dgm:t>
        <a:bodyPr/>
        <a:lstStyle/>
        <a:p>
          <a:r>
            <a:rPr lang="es-MX" sz="2400" dirty="0" smtClean="0"/>
            <a:t>Por no prever o evitar la mal acción </a:t>
          </a:r>
          <a:endParaRPr lang="es-CL" sz="2400" dirty="0" smtClean="0"/>
        </a:p>
      </dgm:t>
    </dgm:pt>
    <dgm:pt modelId="{0913CE21-5F63-4E9E-BBBD-6F4A2B689C97}" type="parTrans" cxnId="{09F1D43B-5442-4BCF-902B-C6D97F067210}">
      <dgm:prSet/>
      <dgm:spPr/>
      <dgm:t>
        <a:bodyPr/>
        <a:lstStyle/>
        <a:p>
          <a:endParaRPr lang="es-CL"/>
        </a:p>
      </dgm:t>
    </dgm:pt>
    <dgm:pt modelId="{216D9BEC-A69C-4F36-ACB1-F927A942CE12}" type="sibTrans" cxnId="{09F1D43B-5442-4BCF-902B-C6D97F067210}">
      <dgm:prSet/>
      <dgm:spPr/>
      <dgm:t>
        <a:bodyPr/>
        <a:lstStyle/>
        <a:p>
          <a:endParaRPr lang="es-CL"/>
        </a:p>
      </dgm:t>
    </dgm:pt>
    <dgm:pt modelId="{9AF1F46F-F74A-41BA-BADB-34A118924825}" type="pres">
      <dgm:prSet presAssocID="{77E86714-1993-4BAE-AC42-C8B40B0936D0}" presName="Name0" presStyleCnt="0">
        <dgm:presLayoutVars>
          <dgm:dir/>
          <dgm:animLvl val="lvl"/>
          <dgm:resizeHandles/>
        </dgm:presLayoutVars>
      </dgm:prSet>
      <dgm:spPr/>
      <dgm:t>
        <a:bodyPr/>
        <a:lstStyle/>
        <a:p>
          <a:endParaRPr lang="es-CL"/>
        </a:p>
      </dgm:t>
    </dgm:pt>
    <dgm:pt modelId="{DA555506-7298-4464-80BA-0BCFFAC2C753}" type="pres">
      <dgm:prSet presAssocID="{0C963A73-AE4E-49D7-A2FA-C55B0A91EAC9}" presName="linNode" presStyleCnt="0"/>
      <dgm:spPr/>
      <dgm:t>
        <a:bodyPr/>
        <a:lstStyle/>
        <a:p>
          <a:endParaRPr lang="es-CL"/>
        </a:p>
      </dgm:t>
    </dgm:pt>
    <dgm:pt modelId="{437CFB38-ECE4-4232-B891-1750238E8F28}" type="pres">
      <dgm:prSet presAssocID="{0C963A73-AE4E-49D7-A2FA-C55B0A91EAC9}" presName="parentShp" presStyleLbl="node1" presStyleIdx="0" presStyleCnt="1" custScaleX="73903" custScaleY="42157" custLinFactNeighborX="-6825" custLinFactNeighborY="-2614">
        <dgm:presLayoutVars>
          <dgm:bulletEnabled val="1"/>
        </dgm:presLayoutVars>
      </dgm:prSet>
      <dgm:spPr/>
      <dgm:t>
        <a:bodyPr/>
        <a:lstStyle/>
        <a:p>
          <a:endParaRPr lang="es-CL"/>
        </a:p>
      </dgm:t>
    </dgm:pt>
    <dgm:pt modelId="{E1051A1B-2EBB-4DE6-934B-D2C5E02D6478}" type="pres">
      <dgm:prSet presAssocID="{0C963A73-AE4E-49D7-A2FA-C55B0A91EAC9}" presName="childShp" presStyleLbl="bgAccFollowNode1" presStyleIdx="0" presStyleCnt="1" custScaleX="127063" custScaleY="60157" custLinFactNeighborX="21030" custLinFactNeighborY="-49">
        <dgm:presLayoutVars>
          <dgm:bulletEnabled val="1"/>
        </dgm:presLayoutVars>
      </dgm:prSet>
      <dgm:spPr/>
      <dgm:t>
        <a:bodyPr/>
        <a:lstStyle/>
        <a:p>
          <a:endParaRPr lang="es-CL"/>
        </a:p>
      </dgm:t>
    </dgm:pt>
  </dgm:ptLst>
  <dgm:cxnLst>
    <dgm:cxn modelId="{83785573-E129-49F5-A9BA-7D2E7444C299}" srcId="{0C963A73-AE4E-49D7-A2FA-C55B0A91EAC9}" destId="{7B3BAB8E-F679-4A0B-A634-FC26BE4FC532}" srcOrd="0" destOrd="0" parTransId="{874D6FD8-0221-47E1-99E6-9528D5FF7B8B}" sibTransId="{0FEAF953-C14D-4E55-8918-EA531BB0B268}"/>
    <dgm:cxn modelId="{6401D759-9163-448A-8113-4AF83CD271CE}" type="presOf" srcId="{7B3BAB8E-F679-4A0B-A634-FC26BE4FC532}" destId="{E1051A1B-2EBB-4DE6-934B-D2C5E02D6478}" srcOrd="0" destOrd="0" presId="urn:microsoft.com/office/officeart/2005/8/layout/vList6"/>
    <dgm:cxn modelId="{61400F9F-A9EA-4E09-8175-326BF35313C8}" type="presOf" srcId="{77E86714-1993-4BAE-AC42-C8B40B0936D0}" destId="{9AF1F46F-F74A-41BA-BADB-34A118924825}" srcOrd="0" destOrd="0" presId="urn:microsoft.com/office/officeart/2005/8/layout/vList6"/>
    <dgm:cxn modelId="{09F1D43B-5442-4BCF-902B-C6D97F067210}" srcId="{0C963A73-AE4E-49D7-A2FA-C55B0A91EAC9}" destId="{25B44B23-146C-4AB4-BC2C-ECDB186590F7}" srcOrd="1" destOrd="0" parTransId="{0913CE21-5F63-4E9E-BBBD-6F4A2B689C97}" sibTransId="{216D9BEC-A69C-4F36-ACB1-F927A942CE12}"/>
    <dgm:cxn modelId="{2B3F75AD-BE5A-4DC2-A501-73F2BD3541F8}" srcId="{77E86714-1993-4BAE-AC42-C8B40B0936D0}" destId="{0C963A73-AE4E-49D7-A2FA-C55B0A91EAC9}" srcOrd="0" destOrd="0" parTransId="{02D26D9A-881D-4F71-ABB0-87BE50AFFD2E}" sibTransId="{BF1EC85F-EBDC-43C9-8507-E9BCF648195E}"/>
    <dgm:cxn modelId="{84E5CDB2-992E-422B-8A46-D617BCF99614}" type="presOf" srcId="{25B44B23-146C-4AB4-BC2C-ECDB186590F7}" destId="{E1051A1B-2EBB-4DE6-934B-D2C5E02D6478}" srcOrd="0" destOrd="1" presId="urn:microsoft.com/office/officeart/2005/8/layout/vList6"/>
    <dgm:cxn modelId="{904E8213-A610-4629-B368-B145BEB222A2}" type="presOf" srcId="{0C963A73-AE4E-49D7-A2FA-C55B0A91EAC9}" destId="{437CFB38-ECE4-4232-B891-1750238E8F28}" srcOrd="0" destOrd="0" presId="urn:microsoft.com/office/officeart/2005/8/layout/vList6"/>
    <dgm:cxn modelId="{2E62A861-DE86-4366-9237-18328C085538}" type="presParOf" srcId="{9AF1F46F-F74A-41BA-BADB-34A118924825}" destId="{DA555506-7298-4464-80BA-0BCFFAC2C753}" srcOrd="0" destOrd="0" presId="urn:microsoft.com/office/officeart/2005/8/layout/vList6"/>
    <dgm:cxn modelId="{FC00A996-4536-4095-B66E-CE11288531EF}" type="presParOf" srcId="{DA555506-7298-4464-80BA-0BCFFAC2C753}" destId="{437CFB38-ECE4-4232-B891-1750238E8F28}" srcOrd="0" destOrd="0" presId="urn:microsoft.com/office/officeart/2005/8/layout/vList6"/>
    <dgm:cxn modelId="{9812E7C8-D213-4527-BAF7-5A57EF594D36}" type="presParOf" srcId="{DA555506-7298-4464-80BA-0BCFFAC2C753}" destId="{E1051A1B-2EBB-4DE6-934B-D2C5E02D647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7.xml><?xml version="1.0" encoding="utf-8"?>
<dgm:dataModel xmlns:dgm="http://schemas.openxmlformats.org/drawingml/2006/diagram" xmlns:a="http://schemas.openxmlformats.org/drawingml/2006/main">
  <dgm:ptLst>
    <dgm:pt modelId="{265FA19C-4061-4C7C-BC54-8615760E3FD8}" type="doc">
      <dgm:prSet loTypeId="urn:microsoft.com/office/officeart/2005/8/layout/default" loCatId="list" qsTypeId="urn:microsoft.com/office/officeart/2005/8/quickstyle/simple1" qsCatId="simple" csTypeId="urn:microsoft.com/office/officeart/2005/8/colors/colorful4" csCatId="colorful"/>
      <dgm:spPr/>
      <dgm:t>
        <a:bodyPr/>
        <a:lstStyle/>
        <a:p>
          <a:endParaRPr lang="es-CL"/>
        </a:p>
      </dgm:t>
    </dgm:pt>
    <dgm:pt modelId="{4CAD9FF8-13AA-4CFE-9478-DAA9CB1569DB}">
      <dgm:prSet/>
      <dgm:spPr/>
      <dgm:t>
        <a:bodyPr/>
        <a:lstStyle/>
        <a:p>
          <a:pPr rtl="0"/>
          <a:r>
            <a:rPr lang="es-CL" smtClean="0"/>
            <a:t>Ley natural </a:t>
          </a:r>
          <a:endParaRPr lang="es-CL"/>
        </a:p>
      </dgm:t>
    </dgm:pt>
    <dgm:pt modelId="{EFED7801-CB38-4A7F-B950-0912D2E41C8A}" type="parTrans" cxnId="{E6C48801-9C8C-41D6-9CA5-89BA9FAF84B6}">
      <dgm:prSet/>
      <dgm:spPr/>
      <dgm:t>
        <a:bodyPr/>
        <a:lstStyle/>
        <a:p>
          <a:endParaRPr lang="es-CL"/>
        </a:p>
      </dgm:t>
    </dgm:pt>
    <dgm:pt modelId="{3018A18E-6D01-4154-95EC-71E83464F3C5}" type="sibTrans" cxnId="{E6C48801-9C8C-41D6-9CA5-89BA9FAF84B6}">
      <dgm:prSet/>
      <dgm:spPr/>
      <dgm:t>
        <a:bodyPr/>
        <a:lstStyle/>
        <a:p>
          <a:endParaRPr lang="es-CL"/>
        </a:p>
      </dgm:t>
    </dgm:pt>
    <dgm:pt modelId="{88A9FDC1-B612-4266-BD1E-FEEF316E3A83}">
      <dgm:prSet/>
      <dgm:spPr/>
      <dgm:t>
        <a:bodyPr/>
        <a:lstStyle/>
        <a:p>
          <a:pPr rtl="0"/>
          <a:r>
            <a:rPr lang="es-CL" smtClean="0"/>
            <a:t>Ley social</a:t>
          </a:r>
          <a:endParaRPr lang="es-CL"/>
        </a:p>
      </dgm:t>
    </dgm:pt>
    <dgm:pt modelId="{C2819334-A9CD-4D57-87D5-1E95EEE67DBE}" type="parTrans" cxnId="{21884578-79FD-4715-A918-1EAB7E9F5765}">
      <dgm:prSet/>
      <dgm:spPr/>
      <dgm:t>
        <a:bodyPr/>
        <a:lstStyle/>
        <a:p>
          <a:endParaRPr lang="es-CL"/>
        </a:p>
      </dgm:t>
    </dgm:pt>
    <dgm:pt modelId="{FB8FB7AB-11DF-4ACD-A6C4-D4C5E02F31BD}" type="sibTrans" cxnId="{21884578-79FD-4715-A918-1EAB7E9F5765}">
      <dgm:prSet/>
      <dgm:spPr/>
      <dgm:t>
        <a:bodyPr/>
        <a:lstStyle/>
        <a:p>
          <a:endParaRPr lang="es-CL"/>
        </a:p>
      </dgm:t>
    </dgm:pt>
    <dgm:pt modelId="{6D1F801C-FEF0-4A25-BABD-F2A84BAB5971}">
      <dgm:prSet/>
      <dgm:spPr/>
      <dgm:t>
        <a:bodyPr/>
        <a:lstStyle/>
        <a:p>
          <a:pPr rtl="0"/>
          <a:r>
            <a:rPr lang="es-CL" smtClean="0"/>
            <a:t>Contra la religión a la cual pertenece  </a:t>
          </a:r>
          <a:endParaRPr lang="es-CL"/>
        </a:p>
      </dgm:t>
    </dgm:pt>
    <dgm:pt modelId="{A801683B-82EF-4CC9-8D77-310C996B6B10}" type="parTrans" cxnId="{E6863FBF-1734-41A8-88D8-7B5ABE1644A2}">
      <dgm:prSet/>
      <dgm:spPr/>
      <dgm:t>
        <a:bodyPr/>
        <a:lstStyle/>
        <a:p>
          <a:endParaRPr lang="es-CL"/>
        </a:p>
      </dgm:t>
    </dgm:pt>
    <dgm:pt modelId="{42FF83A4-07FD-4F04-8116-24AD427AD174}" type="sibTrans" cxnId="{E6863FBF-1734-41A8-88D8-7B5ABE1644A2}">
      <dgm:prSet/>
      <dgm:spPr/>
      <dgm:t>
        <a:bodyPr/>
        <a:lstStyle/>
        <a:p>
          <a:endParaRPr lang="es-CL"/>
        </a:p>
      </dgm:t>
    </dgm:pt>
    <dgm:pt modelId="{8CDD8B66-A6FC-4119-8845-69EA038956B0}" type="pres">
      <dgm:prSet presAssocID="{265FA19C-4061-4C7C-BC54-8615760E3FD8}" presName="diagram" presStyleCnt="0">
        <dgm:presLayoutVars>
          <dgm:dir/>
          <dgm:resizeHandles val="exact"/>
        </dgm:presLayoutVars>
      </dgm:prSet>
      <dgm:spPr/>
      <dgm:t>
        <a:bodyPr/>
        <a:lstStyle/>
        <a:p>
          <a:endParaRPr lang="es-CL"/>
        </a:p>
      </dgm:t>
    </dgm:pt>
    <dgm:pt modelId="{993382D9-D67A-4F80-AE5F-31C6448323D6}" type="pres">
      <dgm:prSet presAssocID="{4CAD9FF8-13AA-4CFE-9478-DAA9CB1569DB}" presName="node" presStyleLbl="node1" presStyleIdx="0" presStyleCnt="3">
        <dgm:presLayoutVars>
          <dgm:bulletEnabled val="1"/>
        </dgm:presLayoutVars>
      </dgm:prSet>
      <dgm:spPr/>
      <dgm:t>
        <a:bodyPr/>
        <a:lstStyle/>
        <a:p>
          <a:endParaRPr lang="es-CL"/>
        </a:p>
      </dgm:t>
    </dgm:pt>
    <dgm:pt modelId="{88832C08-9BE3-4714-B05D-664417114FDD}" type="pres">
      <dgm:prSet presAssocID="{3018A18E-6D01-4154-95EC-71E83464F3C5}" presName="sibTrans" presStyleCnt="0"/>
      <dgm:spPr/>
    </dgm:pt>
    <dgm:pt modelId="{6F260E3F-C7B9-46E2-9BF3-5731FFF3548C}" type="pres">
      <dgm:prSet presAssocID="{88A9FDC1-B612-4266-BD1E-FEEF316E3A83}" presName="node" presStyleLbl="node1" presStyleIdx="1" presStyleCnt="3">
        <dgm:presLayoutVars>
          <dgm:bulletEnabled val="1"/>
        </dgm:presLayoutVars>
      </dgm:prSet>
      <dgm:spPr/>
      <dgm:t>
        <a:bodyPr/>
        <a:lstStyle/>
        <a:p>
          <a:endParaRPr lang="es-CL"/>
        </a:p>
      </dgm:t>
    </dgm:pt>
    <dgm:pt modelId="{289A92FF-0CD1-4E40-93DB-5C475CDBCA23}" type="pres">
      <dgm:prSet presAssocID="{FB8FB7AB-11DF-4ACD-A6C4-D4C5E02F31BD}" presName="sibTrans" presStyleCnt="0"/>
      <dgm:spPr/>
    </dgm:pt>
    <dgm:pt modelId="{ABECC610-2BE7-4D64-AAC9-3A3E5D2E3E74}" type="pres">
      <dgm:prSet presAssocID="{6D1F801C-FEF0-4A25-BABD-F2A84BAB5971}" presName="node" presStyleLbl="node1" presStyleIdx="2" presStyleCnt="3">
        <dgm:presLayoutVars>
          <dgm:bulletEnabled val="1"/>
        </dgm:presLayoutVars>
      </dgm:prSet>
      <dgm:spPr/>
      <dgm:t>
        <a:bodyPr/>
        <a:lstStyle/>
        <a:p>
          <a:endParaRPr lang="es-CL"/>
        </a:p>
      </dgm:t>
    </dgm:pt>
  </dgm:ptLst>
  <dgm:cxnLst>
    <dgm:cxn modelId="{E492D93D-0BC0-433A-92B2-994C244820F3}" type="presOf" srcId="{6D1F801C-FEF0-4A25-BABD-F2A84BAB5971}" destId="{ABECC610-2BE7-4D64-AAC9-3A3E5D2E3E74}" srcOrd="0" destOrd="0" presId="urn:microsoft.com/office/officeart/2005/8/layout/default"/>
    <dgm:cxn modelId="{21884578-79FD-4715-A918-1EAB7E9F5765}" srcId="{265FA19C-4061-4C7C-BC54-8615760E3FD8}" destId="{88A9FDC1-B612-4266-BD1E-FEEF316E3A83}" srcOrd="1" destOrd="0" parTransId="{C2819334-A9CD-4D57-87D5-1E95EEE67DBE}" sibTransId="{FB8FB7AB-11DF-4ACD-A6C4-D4C5E02F31BD}"/>
    <dgm:cxn modelId="{AA55162B-0D05-4342-95B6-251534A40263}" type="presOf" srcId="{4CAD9FF8-13AA-4CFE-9478-DAA9CB1569DB}" destId="{993382D9-D67A-4F80-AE5F-31C6448323D6}" srcOrd="0" destOrd="0" presId="urn:microsoft.com/office/officeart/2005/8/layout/default"/>
    <dgm:cxn modelId="{1F56E756-5658-43CA-BE37-45CF5CCCF799}" type="presOf" srcId="{88A9FDC1-B612-4266-BD1E-FEEF316E3A83}" destId="{6F260E3F-C7B9-46E2-9BF3-5731FFF3548C}" srcOrd="0" destOrd="0" presId="urn:microsoft.com/office/officeart/2005/8/layout/default"/>
    <dgm:cxn modelId="{E6863FBF-1734-41A8-88D8-7B5ABE1644A2}" srcId="{265FA19C-4061-4C7C-BC54-8615760E3FD8}" destId="{6D1F801C-FEF0-4A25-BABD-F2A84BAB5971}" srcOrd="2" destOrd="0" parTransId="{A801683B-82EF-4CC9-8D77-310C996B6B10}" sibTransId="{42FF83A4-07FD-4F04-8116-24AD427AD174}"/>
    <dgm:cxn modelId="{CE4EFBD4-48D2-4032-951B-4B0F8D369D97}" type="presOf" srcId="{265FA19C-4061-4C7C-BC54-8615760E3FD8}" destId="{8CDD8B66-A6FC-4119-8845-69EA038956B0}" srcOrd="0" destOrd="0" presId="urn:microsoft.com/office/officeart/2005/8/layout/default"/>
    <dgm:cxn modelId="{E6C48801-9C8C-41D6-9CA5-89BA9FAF84B6}" srcId="{265FA19C-4061-4C7C-BC54-8615760E3FD8}" destId="{4CAD9FF8-13AA-4CFE-9478-DAA9CB1569DB}" srcOrd="0" destOrd="0" parTransId="{EFED7801-CB38-4A7F-B950-0912D2E41C8A}" sibTransId="{3018A18E-6D01-4154-95EC-71E83464F3C5}"/>
    <dgm:cxn modelId="{072C8970-8191-4CD2-B075-594050EACD41}" type="presParOf" srcId="{8CDD8B66-A6FC-4119-8845-69EA038956B0}" destId="{993382D9-D67A-4F80-AE5F-31C6448323D6}" srcOrd="0" destOrd="0" presId="urn:microsoft.com/office/officeart/2005/8/layout/default"/>
    <dgm:cxn modelId="{5CA1E65B-1504-46AB-93F7-8F5C394BD697}" type="presParOf" srcId="{8CDD8B66-A6FC-4119-8845-69EA038956B0}" destId="{88832C08-9BE3-4714-B05D-664417114FDD}" srcOrd="1" destOrd="0" presId="urn:microsoft.com/office/officeart/2005/8/layout/default"/>
    <dgm:cxn modelId="{55321BDB-C398-4480-BDB7-08CE6910020E}" type="presParOf" srcId="{8CDD8B66-A6FC-4119-8845-69EA038956B0}" destId="{6F260E3F-C7B9-46E2-9BF3-5731FFF3548C}" srcOrd="2" destOrd="0" presId="urn:microsoft.com/office/officeart/2005/8/layout/default"/>
    <dgm:cxn modelId="{7033D3D7-281F-43B3-ADA1-791C564F726A}" type="presParOf" srcId="{8CDD8B66-A6FC-4119-8845-69EA038956B0}" destId="{289A92FF-0CD1-4E40-93DB-5C475CDBCA23}" srcOrd="3" destOrd="0" presId="urn:microsoft.com/office/officeart/2005/8/layout/default"/>
    <dgm:cxn modelId="{906D504B-9C92-4F6E-B1DC-1423EBD26776}" type="presParOf" srcId="{8CDD8B66-A6FC-4119-8845-69EA038956B0}" destId="{ABECC610-2BE7-4D64-AAC9-3A3E5D2E3E74}"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8.xml><?xml version="1.0" encoding="utf-8"?>
<dgm:dataModel xmlns:dgm="http://schemas.openxmlformats.org/drawingml/2006/diagram" xmlns:a="http://schemas.openxmlformats.org/drawingml/2006/main">
  <dgm:ptLst>
    <dgm:pt modelId="{6370BA2E-4BA9-4C98-BF3B-2280D94EFC7C}"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s-CL"/>
        </a:p>
      </dgm:t>
    </dgm:pt>
    <dgm:pt modelId="{DE0A05FB-FE25-4DF6-ADD3-5E33E5C8460F}">
      <dgm:prSet/>
      <dgm:spPr/>
      <dgm:t>
        <a:bodyPr/>
        <a:lstStyle/>
        <a:p>
          <a:pPr rtl="0"/>
          <a:r>
            <a:rPr lang="es-CL" smtClean="0"/>
            <a:t>Irresponsabilidad</a:t>
          </a:r>
          <a:endParaRPr lang="es-CL"/>
        </a:p>
      </dgm:t>
    </dgm:pt>
    <dgm:pt modelId="{E8DE80D1-3C1B-40B1-8659-BEBE00CF8F16}" type="parTrans" cxnId="{84FBF2F9-DC8C-4880-A910-0A22EABEA8ED}">
      <dgm:prSet/>
      <dgm:spPr/>
      <dgm:t>
        <a:bodyPr/>
        <a:lstStyle/>
        <a:p>
          <a:endParaRPr lang="es-CL"/>
        </a:p>
      </dgm:t>
    </dgm:pt>
    <dgm:pt modelId="{CC6F6091-11BE-4EDC-B4F0-22B2F9D84191}" type="sibTrans" cxnId="{84FBF2F9-DC8C-4880-A910-0A22EABEA8ED}">
      <dgm:prSet/>
      <dgm:spPr/>
      <dgm:t>
        <a:bodyPr/>
        <a:lstStyle/>
        <a:p>
          <a:endParaRPr lang="es-CL"/>
        </a:p>
      </dgm:t>
    </dgm:pt>
    <dgm:pt modelId="{C273176E-00E3-4909-A6B1-3B7279ADF8FC}">
      <dgm:prSet/>
      <dgm:spPr/>
      <dgm:t>
        <a:bodyPr/>
        <a:lstStyle/>
        <a:p>
          <a:pPr rtl="0"/>
          <a:r>
            <a:rPr lang="es-CL" smtClean="0"/>
            <a:t>Una no respuesta a Dios</a:t>
          </a:r>
          <a:endParaRPr lang="es-CL"/>
        </a:p>
      </dgm:t>
    </dgm:pt>
    <dgm:pt modelId="{72A74C20-0BEE-409B-9216-EC89AD8D4473}" type="parTrans" cxnId="{EA0C431C-1DB7-45F0-9A87-07F928331F2F}">
      <dgm:prSet/>
      <dgm:spPr/>
      <dgm:t>
        <a:bodyPr/>
        <a:lstStyle/>
        <a:p>
          <a:endParaRPr lang="es-CL"/>
        </a:p>
      </dgm:t>
    </dgm:pt>
    <dgm:pt modelId="{B1EBA7F2-4B28-406B-9614-C3B967105F84}" type="sibTrans" cxnId="{EA0C431C-1DB7-45F0-9A87-07F928331F2F}">
      <dgm:prSet/>
      <dgm:spPr/>
      <dgm:t>
        <a:bodyPr/>
        <a:lstStyle/>
        <a:p>
          <a:endParaRPr lang="es-CL"/>
        </a:p>
      </dgm:t>
    </dgm:pt>
    <dgm:pt modelId="{ECE4558D-8F77-46F7-B607-44DF182D8B76}">
      <dgm:prSet/>
      <dgm:spPr/>
      <dgm:t>
        <a:bodyPr/>
        <a:lstStyle/>
        <a:p>
          <a:pPr rtl="0"/>
          <a:r>
            <a:rPr lang="es-CL" smtClean="0"/>
            <a:t>Transgresión de una ley divina </a:t>
          </a:r>
          <a:endParaRPr lang="es-CL"/>
        </a:p>
      </dgm:t>
    </dgm:pt>
    <dgm:pt modelId="{0BA01859-24E6-440F-A9EB-21D395137F94}" type="parTrans" cxnId="{2EF3BD9D-8E12-4AFE-BA50-60C75090E133}">
      <dgm:prSet/>
      <dgm:spPr/>
      <dgm:t>
        <a:bodyPr/>
        <a:lstStyle/>
        <a:p>
          <a:endParaRPr lang="es-CL"/>
        </a:p>
      </dgm:t>
    </dgm:pt>
    <dgm:pt modelId="{BC52C42A-C1C9-4A21-A958-EF80B4B32D14}" type="sibTrans" cxnId="{2EF3BD9D-8E12-4AFE-BA50-60C75090E133}">
      <dgm:prSet/>
      <dgm:spPr/>
      <dgm:t>
        <a:bodyPr/>
        <a:lstStyle/>
        <a:p>
          <a:endParaRPr lang="es-CL"/>
        </a:p>
      </dgm:t>
    </dgm:pt>
    <dgm:pt modelId="{4B62C6D7-F08B-45E1-8CA6-E573B7C3514F}" type="pres">
      <dgm:prSet presAssocID="{6370BA2E-4BA9-4C98-BF3B-2280D94EFC7C}" presName="diagram" presStyleCnt="0">
        <dgm:presLayoutVars>
          <dgm:dir/>
          <dgm:resizeHandles val="exact"/>
        </dgm:presLayoutVars>
      </dgm:prSet>
      <dgm:spPr/>
      <dgm:t>
        <a:bodyPr/>
        <a:lstStyle/>
        <a:p>
          <a:endParaRPr lang="es-CL"/>
        </a:p>
      </dgm:t>
    </dgm:pt>
    <dgm:pt modelId="{2DB17795-D7AF-454D-A9BD-6AE6522D96F7}" type="pres">
      <dgm:prSet presAssocID="{DE0A05FB-FE25-4DF6-ADD3-5E33E5C8460F}" presName="node" presStyleLbl="node1" presStyleIdx="0" presStyleCnt="3">
        <dgm:presLayoutVars>
          <dgm:bulletEnabled val="1"/>
        </dgm:presLayoutVars>
      </dgm:prSet>
      <dgm:spPr/>
      <dgm:t>
        <a:bodyPr/>
        <a:lstStyle/>
        <a:p>
          <a:endParaRPr lang="es-CL"/>
        </a:p>
      </dgm:t>
    </dgm:pt>
    <dgm:pt modelId="{6F20512A-0E9F-49DA-B6CD-3BEF518FCF11}" type="pres">
      <dgm:prSet presAssocID="{CC6F6091-11BE-4EDC-B4F0-22B2F9D84191}" presName="sibTrans" presStyleCnt="0"/>
      <dgm:spPr/>
    </dgm:pt>
    <dgm:pt modelId="{BC83B9D7-D374-41EC-A6CD-85425D127DA9}" type="pres">
      <dgm:prSet presAssocID="{C273176E-00E3-4909-A6B1-3B7279ADF8FC}" presName="node" presStyleLbl="node1" presStyleIdx="1" presStyleCnt="3">
        <dgm:presLayoutVars>
          <dgm:bulletEnabled val="1"/>
        </dgm:presLayoutVars>
      </dgm:prSet>
      <dgm:spPr/>
      <dgm:t>
        <a:bodyPr/>
        <a:lstStyle/>
        <a:p>
          <a:endParaRPr lang="es-CL"/>
        </a:p>
      </dgm:t>
    </dgm:pt>
    <dgm:pt modelId="{E32140CD-F148-4176-9E94-7C3A46421AB1}" type="pres">
      <dgm:prSet presAssocID="{B1EBA7F2-4B28-406B-9614-C3B967105F84}" presName="sibTrans" presStyleCnt="0"/>
      <dgm:spPr/>
    </dgm:pt>
    <dgm:pt modelId="{D72397B4-F0C1-40FA-B98C-CC41B1B6B564}" type="pres">
      <dgm:prSet presAssocID="{ECE4558D-8F77-46F7-B607-44DF182D8B76}" presName="node" presStyleLbl="node1" presStyleIdx="2" presStyleCnt="3">
        <dgm:presLayoutVars>
          <dgm:bulletEnabled val="1"/>
        </dgm:presLayoutVars>
      </dgm:prSet>
      <dgm:spPr/>
      <dgm:t>
        <a:bodyPr/>
        <a:lstStyle/>
        <a:p>
          <a:endParaRPr lang="es-CL"/>
        </a:p>
      </dgm:t>
    </dgm:pt>
  </dgm:ptLst>
  <dgm:cxnLst>
    <dgm:cxn modelId="{EA0C431C-1DB7-45F0-9A87-07F928331F2F}" srcId="{6370BA2E-4BA9-4C98-BF3B-2280D94EFC7C}" destId="{C273176E-00E3-4909-A6B1-3B7279ADF8FC}" srcOrd="1" destOrd="0" parTransId="{72A74C20-0BEE-409B-9216-EC89AD8D4473}" sibTransId="{B1EBA7F2-4B28-406B-9614-C3B967105F84}"/>
    <dgm:cxn modelId="{C17F2D66-EBFA-479C-A537-2719C4865F97}" type="presOf" srcId="{C273176E-00E3-4909-A6B1-3B7279ADF8FC}" destId="{BC83B9D7-D374-41EC-A6CD-85425D127DA9}" srcOrd="0" destOrd="0" presId="urn:microsoft.com/office/officeart/2005/8/layout/default"/>
    <dgm:cxn modelId="{84FBF2F9-DC8C-4880-A910-0A22EABEA8ED}" srcId="{6370BA2E-4BA9-4C98-BF3B-2280D94EFC7C}" destId="{DE0A05FB-FE25-4DF6-ADD3-5E33E5C8460F}" srcOrd="0" destOrd="0" parTransId="{E8DE80D1-3C1B-40B1-8659-BEBE00CF8F16}" sibTransId="{CC6F6091-11BE-4EDC-B4F0-22B2F9D84191}"/>
    <dgm:cxn modelId="{2EF3BD9D-8E12-4AFE-BA50-60C75090E133}" srcId="{6370BA2E-4BA9-4C98-BF3B-2280D94EFC7C}" destId="{ECE4558D-8F77-46F7-B607-44DF182D8B76}" srcOrd="2" destOrd="0" parTransId="{0BA01859-24E6-440F-A9EB-21D395137F94}" sibTransId="{BC52C42A-C1C9-4A21-A958-EF80B4B32D14}"/>
    <dgm:cxn modelId="{430D0517-380C-4220-8369-B8C7EE6F417C}" type="presOf" srcId="{6370BA2E-4BA9-4C98-BF3B-2280D94EFC7C}" destId="{4B62C6D7-F08B-45E1-8CA6-E573B7C3514F}" srcOrd="0" destOrd="0" presId="urn:microsoft.com/office/officeart/2005/8/layout/default"/>
    <dgm:cxn modelId="{94310987-C752-4D22-B823-CE9DDF7FF8B1}" type="presOf" srcId="{DE0A05FB-FE25-4DF6-ADD3-5E33E5C8460F}" destId="{2DB17795-D7AF-454D-A9BD-6AE6522D96F7}" srcOrd="0" destOrd="0" presId="urn:microsoft.com/office/officeart/2005/8/layout/default"/>
    <dgm:cxn modelId="{5695EFF7-480D-45BC-B291-29C1D88DDA1D}" type="presOf" srcId="{ECE4558D-8F77-46F7-B607-44DF182D8B76}" destId="{D72397B4-F0C1-40FA-B98C-CC41B1B6B564}" srcOrd="0" destOrd="0" presId="urn:microsoft.com/office/officeart/2005/8/layout/default"/>
    <dgm:cxn modelId="{F6020D81-1FA7-4C6B-88CB-460DF5B3ECDA}" type="presParOf" srcId="{4B62C6D7-F08B-45E1-8CA6-E573B7C3514F}" destId="{2DB17795-D7AF-454D-A9BD-6AE6522D96F7}" srcOrd="0" destOrd="0" presId="urn:microsoft.com/office/officeart/2005/8/layout/default"/>
    <dgm:cxn modelId="{913F3FB0-C577-4E40-8B13-F0AF8FA2375F}" type="presParOf" srcId="{4B62C6D7-F08B-45E1-8CA6-E573B7C3514F}" destId="{6F20512A-0E9F-49DA-B6CD-3BEF518FCF11}" srcOrd="1" destOrd="0" presId="urn:microsoft.com/office/officeart/2005/8/layout/default"/>
    <dgm:cxn modelId="{E6F8FCEA-C630-416A-A7E1-06B6EB89783E}" type="presParOf" srcId="{4B62C6D7-F08B-45E1-8CA6-E573B7C3514F}" destId="{BC83B9D7-D374-41EC-A6CD-85425D127DA9}" srcOrd="2" destOrd="0" presId="urn:microsoft.com/office/officeart/2005/8/layout/default"/>
    <dgm:cxn modelId="{9368FBFB-36EB-455F-953D-08C6BC1A60C6}" type="presParOf" srcId="{4B62C6D7-F08B-45E1-8CA6-E573B7C3514F}" destId="{E32140CD-F148-4176-9E94-7C3A46421AB1}" srcOrd="3" destOrd="0" presId="urn:microsoft.com/office/officeart/2005/8/layout/default"/>
    <dgm:cxn modelId="{87932C4C-AEB2-48A5-B920-C5771296A49E}" type="presParOf" srcId="{4B62C6D7-F08B-45E1-8CA6-E573B7C3514F}" destId="{D72397B4-F0C1-40FA-B98C-CC41B1B6B564}"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CC3C41D-9C38-4DFD-908E-2BB71B61E475}"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s-CL"/>
        </a:p>
      </dgm:t>
    </dgm:pt>
    <dgm:pt modelId="{D8209008-0940-4DF5-8EF2-67131E93D5A7}">
      <dgm:prSet/>
      <dgm:spPr/>
      <dgm:t>
        <a:bodyPr/>
        <a:lstStyle/>
        <a:p>
          <a:pPr rtl="0"/>
          <a:r>
            <a:rPr lang="es-CL" smtClean="0"/>
            <a:t>Edad</a:t>
          </a:r>
          <a:endParaRPr lang="es-CL"/>
        </a:p>
      </dgm:t>
    </dgm:pt>
    <dgm:pt modelId="{3A0432B1-094E-4778-A72E-6FB7FA10228C}" type="parTrans" cxnId="{0CD43AD1-7DA0-44BD-B6C7-FC8F439C13BA}">
      <dgm:prSet/>
      <dgm:spPr/>
      <dgm:t>
        <a:bodyPr/>
        <a:lstStyle/>
        <a:p>
          <a:endParaRPr lang="es-CL"/>
        </a:p>
      </dgm:t>
    </dgm:pt>
    <dgm:pt modelId="{AAF338A1-E78C-474B-AF61-E611E3A3477B}" type="sibTrans" cxnId="{0CD43AD1-7DA0-44BD-B6C7-FC8F439C13BA}">
      <dgm:prSet/>
      <dgm:spPr/>
      <dgm:t>
        <a:bodyPr/>
        <a:lstStyle/>
        <a:p>
          <a:endParaRPr lang="es-CL"/>
        </a:p>
      </dgm:t>
    </dgm:pt>
    <dgm:pt modelId="{9EF5C270-7266-4EFF-B4ED-13AA608B8C7C}">
      <dgm:prSet/>
      <dgm:spPr/>
      <dgm:t>
        <a:bodyPr/>
        <a:lstStyle/>
        <a:p>
          <a:pPr rtl="0"/>
          <a:r>
            <a:rPr lang="es-CL" smtClean="0"/>
            <a:t>Sexualidad</a:t>
          </a:r>
          <a:endParaRPr lang="es-CL"/>
        </a:p>
      </dgm:t>
    </dgm:pt>
    <dgm:pt modelId="{25B0CF5F-21DA-40A7-BB09-69520C56A694}" type="parTrans" cxnId="{9D6FBE2D-E2D9-40E8-8E31-C382EFDD1B34}">
      <dgm:prSet/>
      <dgm:spPr/>
      <dgm:t>
        <a:bodyPr/>
        <a:lstStyle/>
        <a:p>
          <a:endParaRPr lang="es-CL"/>
        </a:p>
      </dgm:t>
    </dgm:pt>
    <dgm:pt modelId="{A004D467-7DAD-4718-AA1C-A7E4D277C08E}" type="sibTrans" cxnId="{9D6FBE2D-E2D9-40E8-8E31-C382EFDD1B34}">
      <dgm:prSet/>
      <dgm:spPr/>
      <dgm:t>
        <a:bodyPr/>
        <a:lstStyle/>
        <a:p>
          <a:endParaRPr lang="es-CL"/>
        </a:p>
      </dgm:t>
    </dgm:pt>
    <dgm:pt modelId="{75BE0B21-011C-462E-8E8B-9059B6B15E23}">
      <dgm:prSet/>
      <dgm:spPr/>
      <dgm:t>
        <a:bodyPr/>
        <a:lstStyle/>
        <a:p>
          <a:pPr rtl="0"/>
          <a:r>
            <a:rPr lang="es-CL" smtClean="0"/>
            <a:t>Alimentación</a:t>
          </a:r>
          <a:endParaRPr lang="es-CL"/>
        </a:p>
      </dgm:t>
    </dgm:pt>
    <dgm:pt modelId="{4DC9AEBF-4F45-45F7-8A70-0E95F52B0E9B}" type="parTrans" cxnId="{A7B7EA32-3004-422E-ACFD-71F5FC2B51A6}">
      <dgm:prSet/>
      <dgm:spPr/>
      <dgm:t>
        <a:bodyPr/>
        <a:lstStyle/>
        <a:p>
          <a:endParaRPr lang="es-CL"/>
        </a:p>
      </dgm:t>
    </dgm:pt>
    <dgm:pt modelId="{C72DF028-B0EB-4B30-8CA1-9F50D1F93019}" type="sibTrans" cxnId="{A7B7EA32-3004-422E-ACFD-71F5FC2B51A6}">
      <dgm:prSet/>
      <dgm:spPr/>
      <dgm:t>
        <a:bodyPr/>
        <a:lstStyle/>
        <a:p>
          <a:endParaRPr lang="es-CL"/>
        </a:p>
      </dgm:t>
    </dgm:pt>
    <dgm:pt modelId="{0817D312-0D8A-418B-974B-D7A8F5F5F5C9}">
      <dgm:prSet/>
      <dgm:spPr/>
      <dgm:t>
        <a:bodyPr/>
        <a:lstStyle/>
        <a:p>
          <a:pPr rtl="0"/>
          <a:r>
            <a:rPr lang="es-CL" smtClean="0"/>
            <a:t>Climas</a:t>
          </a:r>
          <a:endParaRPr lang="es-CL"/>
        </a:p>
      </dgm:t>
    </dgm:pt>
    <dgm:pt modelId="{6CE163F9-89A0-4ECA-8279-1D2A1DDA187E}" type="parTrans" cxnId="{B257FCE3-092B-445A-99F3-9C5890E161A6}">
      <dgm:prSet/>
      <dgm:spPr/>
      <dgm:t>
        <a:bodyPr/>
        <a:lstStyle/>
        <a:p>
          <a:endParaRPr lang="es-CL"/>
        </a:p>
      </dgm:t>
    </dgm:pt>
    <dgm:pt modelId="{D2C86994-68FE-4381-B497-32CFBA5A3935}" type="sibTrans" cxnId="{B257FCE3-092B-445A-99F3-9C5890E161A6}">
      <dgm:prSet/>
      <dgm:spPr/>
      <dgm:t>
        <a:bodyPr/>
        <a:lstStyle/>
        <a:p>
          <a:endParaRPr lang="es-CL"/>
        </a:p>
      </dgm:t>
    </dgm:pt>
    <dgm:pt modelId="{F7DFE778-907F-445E-81F7-7A1D2EDE23AA}" type="pres">
      <dgm:prSet presAssocID="{5CC3C41D-9C38-4DFD-908E-2BB71B61E475}" presName="diagram" presStyleCnt="0">
        <dgm:presLayoutVars>
          <dgm:dir/>
          <dgm:resizeHandles val="exact"/>
        </dgm:presLayoutVars>
      </dgm:prSet>
      <dgm:spPr/>
      <dgm:t>
        <a:bodyPr/>
        <a:lstStyle/>
        <a:p>
          <a:endParaRPr lang="es-CL"/>
        </a:p>
      </dgm:t>
    </dgm:pt>
    <dgm:pt modelId="{4EED88E4-C8D8-413B-A635-96BE0418BCE4}" type="pres">
      <dgm:prSet presAssocID="{D8209008-0940-4DF5-8EF2-67131E93D5A7}" presName="node" presStyleLbl="node1" presStyleIdx="0" presStyleCnt="4">
        <dgm:presLayoutVars>
          <dgm:bulletEnabled val="1"/>
        </dgm:presLayoutVars>
      </dgm:prSet>
      <dgm:spPr/>
      <dgm:t>
        <a:bodyPr/>
        <a:lstStyle/>
        <a:p>
          <a:endParaRPr lang="es-CL"/>
        </a:p>
      </dgm:t>
    </dgm:pt>
    <dgm:pt modelId="{5F2164CB-6C12-4428-A0DE-C9BFC12EDC34}" type="pres">
      <dgm:prSet presAssocID="{AAF338A1-E78C-474B-AF61-E611E3A3477B}" presName="sibTrans" presStyleCnt="0"/>
      <dgm:spPr/>
    </dgm:pt>
    <dgm:pt modelId="{D9DACF25-6BD0-4BB9-8286-D03D36F5639F}" type="pres">
      <dgm:prSet presAssocID="{9EF5C270-7266-4EFF-B4ED-13AA608B8C7C}" presName="node" presStyleLbl="node1" presStyleIdx="1" presStyleCnt="4">
        <dgm:presLayoutVars>
          <dgm:bulletEnabled val="1"/>
        </dgm:presLayoutVars>
      </dgm:prSet>
      <dgm:spPr/>
      <dgm:t>
        <a:bodyPr/>
        <a:lstStyle/>
        <a:p>
          <a:endParaRPr lang="es-CL"/>
        </a:p>
      </dgm:t>
    </dgm:pt>
    <dgm:pt modelId="{297DBE69-D812-4D90-A652-C06D4A0E321D}" type="pres">
      <dgm:prSet presAssocID="{A004D467-7DAD-4718-AA1C-A7E4D277C08E}" presName="sibTrans" presStyleCnt="0"/>
      <dgm:spPr/>
    </dgm:pt>
    <dgm:pt modelId="{CF858F94-80F2-4DB3-B901-A73C4DB1D281}" type="pres">
      <dgm:prSet presAssocID="{75BE0B21-011C-462E-8E8B-9059B6B15E23}" presName="node" presStyleLbl="node1" presStyleIdx="2" presStyleCnt="4">
        <dgm:presLayoutVars>
          <dgm:bulletEnabled val="1"/>
        </dgm:presLayoutVars>
      </dgm:prSet>
      <dgm:spPr/>
      <dgm:t>
        <a:bodyPr/>
        <a:lstStyle/>
        <a:p>
          <a:endParaRPr lang="es-CL"/>
        </a:p>
      </dgm:t>
    </dgm:pt>
    <dgm:pt modelId="{C8B1155C-B2F3-461C-9113-854D93401395}" type="pres">
      <dgm:prSet presAssocID="{C72DF028-B0EB-4B30-8CA1-9F50D1F93019}" presName="sibTrans" presStyleCnt="0"/>
      <dgm:spPr/>
    </dgm:pt>
    <dgm:pt modelId="{36808EC4-59A2-4F4D-89EF-34FA7CB0B32A}" type="pres">
      <dgm:prSet presAssocID="{0817D312-0D8A-418B-974B-D7A8F5F5F5C9}" presName="node" presStyleLbl="node1" presStyleIdx="3" presStyleCnt="4">
        <dgm:presLayoutVars>
          <dgm:bulletEnabled val="1"/>
        </dgm:presLayoutVars>
      </dgm:prSet>
      <dgm:spPr/>
      <dgm:t>
        <a:bodyPr/>
        <a:lstStyle/>
        <a:p>
          <a:endParaRPr lang="es-CL"/>
        </a:p>
      </dgm:t>
    </dgm:pt>
  </dgm:ptLst>
  <dgm:cxnLst>
    <dgm:cxn modelId="{84AC86A8-AD1B-4288-8B38-59C4EE2F3ECA}" type="presOf" srcId="{5CC3C41D-9C38-4DFD-908E-2BB71B61E475}" destId="{F7DFE778-907F-445E-81F7-7A1D2EDE23AA}" srcOrd="0" destOrd="0" presId="urn:microsoft.com/office/officeart/2005/8/layout/default"/>
    <dgm:cxn modelId="{4FCD1735-4E06-4CCE-948C-2E3188FB6680}" type="presOf" srcId="{D8209008-0940-4DF5-8EF2-67131E93D5A7}" destId="{4EED88E4-C8D8-413B-A635-96BE0418BCE4}" srcOrd="0" destOrd="0" presId="urn:microsoft.com/office/officeart/2005/8/layout/default"/>
    <dgm:cxn modelId="{B257FCE3-092B-445A-99F3-9C5890E161A6}" srcId="{5CC3C41D-9C38-4DFD-908E-2BB71B61E475}" destId="{0817D312-0D8A-418B-974B-D7A8F5F5F5C9}" srcOrd="3" destOrd="0" parTransId="{6CE163F9-89A0-4ECA-8279-1D2A1DDA187E}" sibTransId="{D2C86994-68FE-4381-B497-32CFBA5A3935}"/>
    <dgm:cxn modelId="{0CD43AD1-7DA0-44BD-B6C7-FC8F439C13BA}" srcId="{5CC3C41D-9C38-4DFD-908E-2BB71B61E475}" destId="{D8209008-0940-4DF5-8EF2-67131E93D5A7}" srcOrd="0" destOrd="0" parTransId="{3A0432B1-094E-4778-A72E-6FB7FA10228C}" sibTransId="{AAF338A1-E78C-474B-AF61-E611E3A3477B}"/>
    <dgm:cxn modelId="{A7B7EA32-3004-422E-ACFD-71F5FC2B51A6}" srcId="{5CC3C41D-9C38-4DFD-908E-2BB71B61E475}" destId="{75BE0B21-011C-462E-8E8B-9059B6B15E23}" srcOrd="2" destOrd="0" parTransId="{4DC9AEBF-4F45-45F7-8A70-0E95F52B0E9B}" sibTransId="{C72DF028-B0EB-4B30-8CA1-9F50D1F93019}"/>
    <dgm:cxn modelId="{F50BB4C8-ECFB-47E5-A136-DE86FEA03497}" type="presOf" srcId="{75BE0B21-011C-462E-8E8B-9059B6B15E23}" destId="{CF858F94-80F2-4DB3-B901-A73C4DB1D281}" srcOrd="0" destOrd="0" presId="urn:microsoft.com/office/officeart/2005/8/layout/default"/>
    <dgm:cxn modelId="{9D6FBE2D-E2D9-40E8-8E31-C382EFDD1B34}" srcId="{5CC3C41D-9C38-4DFD-908E-2BB71B61E475}" destId="{9EF5C270-7266-4EFF-B4ED-13AA608B8C7C}" srcOrd="1" destOrd="0" parTransId="{25B0CF5F-21DA-40A7-BB09-69520C56A694}" sibTransId="{A004D467-7DAD-4718-AA1C-A7E4D277C08E}"/>
    <dgm:cxn modelId="{98C8F055-E82A-4A46-B3B7-02BABDC6DDB4}" type="presOf" srcId="{0817D312-0D8A-418B-974B-D7A8F5F5F5C9}" destId="{36808EC4-59A2-4F4D-89EF-34FA7CB0B32A}" srcOrd="0" destOrd="0" presId="urn:microsoft.com/office/officeart/2005/8/layout/default"/>
    <dgm:cxn modelId="{2809B7CC-DF46-473F-AADA-A5082960B3E6}" type="presOf" srcId="{9EF5C270-7266-4EFF-B4ED-13AA608B8C7C}" destId="{D9DACF25-6BD0-4BB9-8286-D03D36F5639F}" srcOrd="0" destOrd="0" presId="urn:microsoft.com/office/officeart/2005/8/layout/default"/>
    <dgm:cxn modelId="{F52D5F59-C000-407D-AB3F-70DDABFF5A69}" type="presParOf" srcId="{F7DFE778-907F-445E-81F7-7A1D2EDE23AA}" destId="{4EED88E4-C8D8-413B-A635-96BE0418BCE4}" srcOrd="0" destOrd="0" presId="urn:microsoft.com/office/officeart/2005/8/layout/default"/>
    <dgm:cxn modelId="{1EEF7E06-2378-4F69-A495-1A3E80B0C7C4}" type="presParOf" srcId="{F7DFE778-907F-445E-81F7-7A1D2EDE23AA}" destId="{5F2164CB-6C12-4428-A0DE-C9BFC12EDC34}" srcOrd="1" destOrd="0" presId="urn:microsoft.com/office/officeart/2005/8/layout/default"/>
    <dgm:cxn modelId="{E708F6B0-7956-48B9-9121-B653AA036DF4}" type="presParOf" srcId="{F7DFE778-907F-445E-81F7-7A1D2EDE23AA}" destId="{D9DACF25-6BD0-4BB9-8286-D03D36F5639F}" srcOrd="2" destOrd="0" presId="urn:microsoft.com/office/officeart/2005/8/layout/default"/>
    <dgm:cxn modelId="{B47BA947-6618-4BC3-9C4B-C18C38AA1A79}" type="presParOf" srcId="{F7DFE778-907F-445E-81F7-7A1D2EDE23AA}" destId="{297DBE69-D812-4D90-A652-C06D4A0E321D}" srcOrd="3" destOrd="0" presId="urn:microsoft.com/office/officeart/2005/8/layout/default"/>
    <dgm:cxn modelId="{B21B751B-300F-42E1-BACD-78D94261FCCE}" type="presParOf" srcId="{F7DFE778-907F-445E-81F7-7A1D2EDE23AA}" destId="{CF858F94-80F2-4DB3-B901-A73C4DB1D281}" srcOrd="4" destOrd="0" presId="urn:microsoft.com/office/officeart/2005/8/layout/default"/>
    <dgm:cxn modelId="{1BEE3776-770C-42AE-996A-F3EB4879A606}" type="presParOf" srcId="{F7DFE778-907F-445E-81F7-7A1D2EDE23AA}" destId="{C8B1155C-B2F3-461C-9113-854D93401395}" srcOrd="5" destOrd="0" presId="urn:microsoft.com/office/officeart/2005/8/layout/default"/>
    <dgm:cxn modelId="{677AD8D5-AC59-405C-A4DD-34E89583175B}" type="presParOf" srcId="{F7DFE778-907F-445E-81F7-7A1D2EDE23AA}" destId="{36808EC4-59A2-4F4D-89EF-34FA7CB0B32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337C3D3-53D7-4127-B238-57CED3769926}" type="doc">
      <dgm:prSet loTypeId="urn:microsoft.com/office/officeart/2008/layout/VerticalAccentList" loCatId="list" qsTypeId="urn:microsoft.com/office/officeart/2005/8/quickstyle/simple1" qsCatId="simple" csTypeId="urn:microsoft.com/office/officeart/2005/8/colors/colorful3" csCatId="colorful"/>
      <dgm:spPr/>
      <dgm:t>
        <a:bodyPr/>
        <a:lstStyle/>
        <a:p>
          <a:endParaRPr lang="es-CL"/>
        </a:p>
      </dgm:t>
    </dgm:pt>
    <dgm:pt modelId="{08200E11-2F76-4F60-8541-D6D543B80339}">
      <dgm:prSet/>
      <dgm:spPr/>
      <dgm:t>
        <a:bodyPr/>
        <a:lstStyle/>
        <a:p>
          <a:pPr rtl="0"/>
          <a:r>
            <a:rPr lang="es-CL" smtClean="0"/>
            <a:t>Análisis categorial de comportamiento humano </a:t>
          </a:r>
          <a:endParaRPr lang="es-CL"/>
        </a:p>
      </dgm:t>
    </dgm:pt>
    <dgm:pt modelId="{CA29B9D6-23E9-4559-A3C5-3860785D369F}" type="parTrans" cxnId="{6DF88B78-3874-4982-B424-78FF381AFAA9}">
      <dgm:prSet/>
      <dgm:spPr/>
      <dgm:t>
        <a:bodyPr/>
        <a:lstStyle/>
        <a:p>
          <a:endParaRPr lang="es-CL"/>
        </a:p>
      </dgm:t>
    </dgm:pt>
    <dgm:pt modelId="{5D87B503-FDAA-4BF8-A388-CE1CF007DB8E}" type="sibTrans" cxnId="{6DF88B78-3874-4982-B424-78FF381AFAA9}">
      <dgm:prSet/>
      <dgm:spPr/>
      <dgm:t>
        <a:bodyPr/>
        <a:lstStyle/>
        <a:p>
          <a:endParaRPr lang="es-CL"/>
        </a:p>
      </dgm:t>
    </dgm:pt>
    <dgm:pt modelId="{5CADE4F1-A116-44B1-8A13-F918DB539B21}">
      <dgm:prSet/>
      <dgm:spPr/>
      <dgm:t>
        <a:bodyPr/>
        <a:lstStyle/>
        <a:p>
          <a:pPr rtl="0"/>
          <a:r>
            <a:rPr lang="es-CL" smtClean="0"/>
            <a:t>Diferentes contenidos éticos</a:t>
          </a:r>
          <a:endParaRPr lang="es-CL"/>
        </a:p>
      </dgm:t>
    </dgm:pt>
    <dgm:pt modelId="{EF9F0BC3-6902-442D-AB3E-490F49521E82}" type="parTrans" cxnId="{0DD117F9-77D3-4C8B-AF3D-804C1CD88737}">
      <dgm:prSet/>
      <dgm:spPr/>
      <dgm:t>
        <a:bodyPr/>
        <a:lstStyle/>
        <a:p>
          <a:endParaRPr lang="es-CL"/>
        </a:p>
      </dgm:t>
    </dgm:pt>
    <dgm:pt modelId="{AD78203C-AB5E-4E52-B2FA-B0CA9225FFE3}" type="sibTrans" cxnId="{0DD117F9-77D3-4C8B-AF3D-804C1CD88737}">
      <dgm:prSet/>
      <dgm:spPr/>
      <dgm:t>
        <a:bodyPr/>
        <a:lstStyle/>
        <a:p>
          <a:endParaRPr lang="es-CL"/>
        </a:p>
      </dgm:t>
    </dgm:pt>
    <dgm:pt modelId="{510F4917-C970-493E-BE61-4E9AC20BF318}" type="pres">
      <dgm:prSet presAssocID="{2337C3D3-53D7-4127-B238-57CED3769926}" presName="Name0" presStyleCnt="0">
        <dgm:presLayoutVars>
          <dgm:chMax/>
          <dgm:chPref/>
          <dgm:dir/>
        </dgm:presLayoutVars>
      </dgm:prSet>
      <dgm:spPr/>
      <dgm:t>
        <a:bodyPr/>
        <a:lstStyle/>
        <a:p>
          <a:endParaRPr lang="es-CL"/>
        </a:p>
      </dgm:t>
    </dgm:pt>
    <dgm:pt modelId="{75CB6412-37E1-43CB-A2B1-58E6C54482D1}" type="pres">
      <dgm:prSet presAssocID="{08200E11-2F76-4F60-8541-D6D543B80339}" presName="parenttextcomposite" presStyleCnt="0"/>
      <dgm:spPr/>
    </dgm:pt>
    <dgm:pt modelId="{56E3866F-F436-4E01-BD47-0F1A485037F6}" type="pres">
      <dgm:prSet presAssocID="{08200E11-2F76-4F60-8541-D6D543B80339}" presName="parenttext" presStyleLbl="revTx" presStyleIdx="0" presStyleCnt="2">
        <dgm:presLayoutVars>
          <dgm:chMax/>
          <dgm:chPref val="2"/>
          <dgm:bulletEnabled val="1"/>
        </dgm:presLayoutVars>
      </dgm:prSet>
      <dgm:spPr/>
      <dgm:t>
        <a:bodyPr/>
        <a:lstStyle/>
        <a:p>
          <a:endParaRPr lang="es-CL"/>
        </a:p>
      </dgm:t>
    </dgm:pt>
    <dgm:pt modelId="{4A4CEB0C-260C-4CC3-BAFB-5F54C7A1C273}" type="pres">
      <dgm:prSet presAssocID="{08200E11-2F76-4F60-8541-D6D543B80339}" presName="parallelogramComposite" presStyleCnt="0"/>
      <dgm:spPr/>
    </dgm:pt>
    <dgm:pt modelId="{61270FCC-2345-4007-86DA-DBCE3BC1B362}" type="pres">
      <dgm:prSet presAssocID="{08200E11-2F76-4F60-8541-D6D543B80339}" presName="parallelogram1" presStyleLbl="alignNode1" presStyleIdx="0" presStyleCnt="14"/>
      <dgm:spPr/>
    </dgm:pt>
    <dgm:pt modelId="{D3B8B739-EE8F-4681-A9CD-B65FFB582869}" type="pres">
      <dgm:prSet presAssocID="{08200E11-2F76-4F60-8541-D6D543B80339}" presName="parallelogram2" presStyleLbl="alignNode1" presStyleIdx="1" presStyleCnt="14"/>
      <dgm:spPr/>
    </dgm:pt>
    <dgm:pt modelId="{F77A4658-28E7-4161-8B48-36D0B1108A82}" type="pres">
      <dgm:prSet presAssocID="{08200E11-2F76-4F60-8541-D6D543B80339}" presName="parallelogram3" presStyleLbl="alignNode1" presStyleIdx="2" presStyleCnt="14"/>
      <dgm:spPr/>
    </dgm:pt>
    <dgm:pt modelId="{3F13487D-F908-4771-8587-941625E42988}" type="pres">
      <dgm:prSet presAssocID="{08200E11-2F76-4F60-8541-D6D543B80339}" presName="parallelogram4" presStyleLbl="alignNode1" presStyleIdx="3" presStyleCnt="14"/>
      <dgm:spPr/>
    </dgm:pt>
    <dgm:pt modelId="{8B47D60E-3AE1-4ACA-B9BF-97289FF68737}" type="pres">
      <dgm:prSet presAssocID="{08200E11-2F76-4F60-8541-D6D543B80339}" presName="parallelogram5" presStyleLbl="alignNode1" presStyleIdx="4" presStyleCnt="14"/>
      <dgm:spPr/>
    </dgm:pt>
    <dgm:pt modelId="{2CF00618-7BE7-4CD8-8E76-9FC0F505CC8B}" type="pres">
      <dgm:prSet presAssocID="{08200E11-2F76-4F60-8541-D6D543B80339}" presName="parallelogram6" presStyleLbl="alignNode1" presStyleIdx="5" presStyleCnt="14"/>
      <dgm:spPr/>
    </dgm:pt>
    <dgm:pt modelId="{E9F30611-8D9A-4B8A-866C-36690A2C5AC8}" type="pres">
      <dgm:prSet presAssocID="{08200E11-2F76-4F60-8541-D6D543B80339}" presName="parallelogram7" presStyleLbl="alignNode1" presStyleIdx="6" presStyleCnt="14"/>
      <dgm:spPr/>
    </dgm:pt>
    <dgm:pt modelId="{872F4611-3811-492C-8D8D-ED44B36037DB}" type="pres">
      <dgm:prSet presAssocID="{5D87B503-FDAA-4BF8-A388-CE1CF007DB8E}" presName="sibTrans" presStyleCnt="0"/>
      <dgm:spPr/>
    </dgm:pt>
    <dgm:pt modelId="{959DC05D-AB01-4B14-8919-79EB0127343C}" type="pres">
      <dgm:prSet presAssocID="{5CADE4F1-A116-44B1-8A13-F918DB539B21}" presName="parenttextcomposite" presStyleCnt="0"/>
      <dgm:spPr/>
    </dgm:pt>
    <dgm:pt modelId="{A1240C14-E262-4E83-ABD2-F80BEA66B1A1}" type="pres">
      <dgm:prSet presAssocID="{5CADE4F1-A116-44B1-8A13-F918DB539B21}" presName="parenttext" presStyleLbl="revTx" presStyleIdx="1" presStyleCnt="2">
        <dgm:presLayoutVars>
          <dgm:chMax/>
          <dgm:chPref val="2"/>
          <dgm:bulletEnabled val="1"/>
        </dgm:presLayoutVars>
      </dgm:prSet>
      <dgm:spPr/>
      <dgm:t>
        <a:bodyPr/>
        <a:lstStyle/>
        <a:p>
          <a:endParaRPr lang="es-CL"/>
        </a:p>
      </dgm:t>
    </dgm:pt>
    <dgm:pt modelId="{03C7BB1D-8B3F-4988-BB3C-18CB77C85E80}" type="pres">
      <dgm:prSet presAssocID="{5CADE4F1-A116-44B1-8A13-F918DB539B21}" presName="parallelogramComposite" presStyleCnt="0"/>
      <dgm:spPr/>
    </dgm:pt>
    <dgm:pt modelId="{82ADD9B0-14C0-4607-9DB7-3A5DCDC6514C}" type="pres">
      <dgm:prSet presAssocID="{5CADE4F1-A116-44B1-8A13-F918DB539B21}" presName="parallelogram1" presStyleLbl="alignNode1" presStyleIdx="7" presStyleCnt="14"/>
      <dgm:spPr/>
    </dgm:pt>
    <dgm:pt modelId="{5B2533C7-C40A-44E0-8DAC-853C646A0EDD}" type="pres">
      <dgm:prSet presAssocID="{5CADE4F1-A116-44B1-8A13-F918DB539B21}" presName="parallelogram2" presStyleLbl="alignNode1" presStyleIdx="8" presStyleCnt="14"/>
      <dgm:spPr/>
    </dgm:pt>
    <dgm:pt modelId="{ED6B091D-5073-4B0E-8A47-B54BFB078DFD}" type="pres">
      <dgm:prSet presAssocID="{5CADE4F1-A116-44B1-8A13-F918DB539B21}" presName="parallelogram3" presStyleLbl="alignNode1" presStyleIdx="9" presStyleCnt="14"/>
      <dgm:spPr/>
    </dgm:pt>
    <dgm:pt modelId="{A3CCFD12-7277-462C-9DDC-20040CC6283B}" type="pres">
      <dgm:prSet presAssocID="{5CADE4F1-A116-44B1-8A13-F918DB539B21}" presName="parallelogram4" presStyleLbl="alignNode1" presStyleIdx="10" presStyleCnt="14"/>
      <dgm:spPr/>
    </dgm:pt>
    <dgm:pt modelId="{301B08D1-92C2-4E71-811E-7ED57A8F8EB4}" type="pres">
      <dgm:prSet presAssocID="{5CADE4F1-A116-44B1-8A13-F918DB539B21}" presName="parallelogram5" presStyleLbl="alignNode1" presStyleIdx="11" presStyleCnt="14"/>
      <dgm:spPr/>
    </dgm:pt>
    <dgm:pt modelId="{B2322A28-5BEB-4CC9-AB20-C6D2DB00FDAF}" type="pres">
      <dgm:prSet presAssocID="{5CADE4F1-A116-44B1-8A13-F918DB539B21}" presName="parallelogram6" presStyleLbl="alignNode1" presStyleIdx="12" presStyleCnt="14"/>
      <dgm:spPr/>
    </dgm:pt>
    <dgm:pt modelId="{C2A85DA8-B7F2-4403-8378-D7B744CA1A38}" type="pres">
      <dgm:prSet presAssocID="{5CADE4F1-A116-44B1-8A13-F918DB539B21}" presName="parallelogram7" presStyleLbl="alignNode1" presStyleIdx="13" presStyleCnt="14"/>
      <dgm:spPr/>
    </dgm:pt>
  </dgm:ptLst>
  <dgm:cxnLst>
    <dgm:cxn modelId="{6DF88B78-3874-4982-B424-78FF381AFAA9}" srcId="{2337C3D3-53D7-4127-B238-57CED3769926}" destId="{08200E11-2F76-4F60-8541-D6D543B80339}" srcOrd="0" destOrd="0" parTransId="{CA29B9D6-23E9-4559-A3C5-3860785D369F}" sibTransId="{5D87B503-FDAA-4BF8-A388-CE1CF007DB8E}"/>
    <dgm:cxn modelId="{2CC7490F-3454-4713-8323-C107859D542C}" type="presOf" srcId="{2337C3D3-53D7-4127-B238-57CED3769926}" destId="{510F4917-C970-493E-BE61-4E9AC20BF318}" srcOrd="0" destOrd="0" presId="urn:microsoft.com/office/officeart/2008/layout/VerticalAccentList"/>
    <dgm:cxn modelId="{2B9BFCCF-8283-4498-9590-74B2F3484C94}" type="presOf" srcId="{5CADE4F1-A116-44B1-8A13-F918DB539B21}" destId="{A1240C14-E262-4E83-ABD2-F80BEA66B1A1}" srcOrd="0" destOrd="0" presId="urn:microsoft.com/office/officeart/2008/layout/VerticalAccentList"/>
    <dgm:cxn modelId="{0DD117F9-77D3-4C8B-AF3D-804C1CD88737}" srcId="{2337C3D3-53D7-4127-B238-57CED3769926}" destId="{5CADE4F1-A116-44B1-8A13-F918DB539B21}" srcOrd="1" destOrd="0" parTransId="{EF9F0BC3-6902-442D-AB3E-490F49521E82}" sibTransId="{AD78203C-AB5E-4E52-B2FA-B0CA9225FFE3}"/>
    <dgm:cxn modelId="{7F30B23A-701A-42B7-8C39-E9E8C931C604}" type="presOf" srcId="{08200E11-2F76-4F60-8541-D6D543B80339}" destId="{56E3866F-F436-4E01-BD47-0F1A485037F6}" srcOrd="0" destOrd="0" presId="urn:microsoft.com/office/officeart/2008/layout/VerticalAccentList"/>
    <dgm:cxn modelId="{C13FD2F5-5C37-4996-9D28-923A6CE15ED4}" type="presParOf" srcId="{510F4917-C970-493E-BE61-4E9AC20BF318}" destId="{75CB6412-37E1-43CB-A2B1-58E6C54482D1}" srcOrd="0" destOrd="0" presId="urn:microsoft.com/office/officeart/2008/layout/VerticalAccentList"/>
    <dgm:cxn modelId="{73B3B48C-F87E-4991-80B8-E0FBE8AF6EE6}" type="presParOf" srcId="{75CB6412-37E1-43CB-A2B1-58E6C54482D1}" destId="{56E3866F-F436-4E01-BD47-0F1A485037F6}" srcOrd="0" destOrd="0" presId="urn:microsoft.com/office/officeart/2008/layout/VerticalAccentList"/>
    <dgm:cxn modelId="{E306E25F-A2D0-4E4F-BA38-5FA513F08467}" type="presParOf" srcId="{510F4917-C970-493E-BE61-4E9AC20BF318}" destId="{4A4CEB0C-260C-4CC3-BAFB-5F54C7A1C273}" srcOrd="1" destOrd="0" presId="urn:microsoft.com/office/officeart/2008/layout/VerticalAccentList"/>
    <dgm:cxn modelId="{8D57B6F5-71EB-4E63-BE79-16E44E88403F}" type="presParOf" srcId="{4A4CEB0C-260C-4CC3-BAFB-5F54C7A1C273}" destId="{61270FCC-2345-4007-86DA-DBCE3BC1B362}" srcOrd="0" destOrd="0" presId="urn:microsoft.com/office/officeart/2008/layout/VerticalAccentList"/>
    <dgm:cxn modelId="{9A65D601-203B-4494-A916-9E466CEFA6B4}" type="presParOf" srcId="{4A4CEB0C-260C-4CC3-BAFB-5F54C7A1C273}" destId="{D3B8B739-EE8F-4681-A9CD-B65FFB582869}" srcOrd="1" destOrd="0" presId="urn:microsoft.com/office/officeart/2008/layout/VerticalAccentList"/>
    <dgm:cxn modelId="{E1EA7E33-AFC6-4A6E-80FC-05AE8522F74D}" type="presParOf" srcId="{4A4CEB0C-260C-4CC3-BAFB-5F54C7A1C273}" destId="{F77A4658-28E7-4161-8B48-36D0B1108A82}" srcOrd="2" destOrd="0" presId="urn:microsoft.com/office/officeart/2008/layout/VerticalAccentList"/>
    <dgm:cxn modelId="{407CCC41-3559-4A2E-91DC-45B3A798F777}" type="presParOf" srcId="{4A4CEB0C-260C-4CC3-BAFB-5F54C7A1C273}" destId="{3F13487D-F908-4771-8587-941625E42988}" srcOrd="3" destOrd="0" presId="urn:microsoft.com/office/officeart/2008/layout/VerticalAccentList"/>
    <dgm:cxn modelId="{01539255-12CF-4550-80FC-4F13C376DC5F}" type="presParOf" srcId="{4A4CEB0C-260C-4CC3-BAFB-5F54C7A1C273}" destId="{8B47D60E-3AE1-4ACA-B9BF-97289FF68737}" srcOrd="4" destOrd="0" presId="urn:microsoft.com/office/officeart/2008/layout/VerticalAccentList"/>
    <dgm:cxn modelId="{2F611173-1F95-40E9-A24F-C96A7CDE9A53}" type="presParOf" srcId="{4A4CEB0C-260C-4CC3-BAFB-5F54C7A1C273}" destId="{2CF00618-7BE7-4CD8-8E76-9FC0F505CC8B}" srcOrd="5" destOrd="0" presId="urn:microsoft.com/office/officeart/2008/layout/VerticalAccentList"/>
    <dgm:cxn modelId="{C2B82F94-9473-45DE-8008-1EAF5BF31698}" type="presParOf" srcId="{4A4CEB0C-260C-4CC3-BAFB-5F54C7A1C273}" destId="{E9F30611-8D9A-4B8A-866C-36690A2C5AC8}" srcOrd="6" destOrd="0" presId="urn:microsoft.com/office/officeart/2008/layout/VerticalAccentList"/>
    <dgm:cxn modelId="{AF301A4F-8F55-4B81-A3B1-6B301405CBCF}" type="presParOf" srcId="{510F4917-C970-493E-BE61-4E9AC20BF318}" destId="{872F4611-3811-492C-8D8D-ED44B36037DB}" srcOrd="2" destOrd="0" presId="urn:microsoft.com/office/officeart/2008/layout/VerticalAccentList"/>
    <dgm:cxn modelId="{E2F676DC-C8D8-4BA2-A908-33127935B1F6}" type="presParOf" srcId="{510F4917-C970-493E-BE61-4E9AC20BF318}" destId="{959DC05D-AB01-4B14-8919-79EB0127343C}" srcOrd="3" destOrd="0" presId="urn:microsoft.com/office/officeart/2008/layout/VerticalAccentList"/>
    <dgm:cxn modelId="{D1CCC117-144E-4148-9532-B0FCD616DD9E}" type="presParOf" srcId="{959DC05D-AB01-4B14-8919-79EB0127343C}" destId="{A1240C14-E262-4E83-ABD2-F80BEA66B1A1}" srcOrd="0" destOrd="0" presId="urn:microsoft.com/office/officeart/2008/layout/VerticalAccentList"/>
    <dgm:cxn modelId="{96630987-A9F9-45D0-A03A-EAF787BA65F2}" type="presParOf" srcId="{510F4917-C970-493E-BE61-4E9AC20BF318}" destId="{03C7BB1D-8B3F-4988-BB3C-18CB77C85E80}" srcOrd="4" destOrd="0" presId="urn:microsoft.com/office/officeart/2008/layout/VerticalAccentList"/>
    <dgm:cxn modelId="{2EFE1E84-924E-4334-B5C9-E215F368B5B3}" type="presParOf" srcId="{03C7BB1D-8B3F-4988-BB3C-18CB77C85E80}" destId="{82ADD9B0-14C0-4607-9DB7-3A5DCDC6514C}" srcOrd="0" destOrd="0" presId="urn:microsoft.com/office/officeart/2008/layout/VerticalAccentList"/>
    <dgm:cxn modelId="{984CC61A-D5C5-4665-9BA8-92638EF01714}" type="presParOf" srcId="{03C7BB1D-8B3F-4988-BB3C-18CB77C85E80}" destId="{5B2533C7-C40A-44E0-8DAC-853C646A0EDD}" srcOrd="1" destOrd="0" presId="urn:microsoft.com/office/officeart/2008/layout/VerticalAccentList"/>
    <dgm:cxn modelId="{8171075D-8779-4250-8C62-761C317FEC13}" type="presParOf" srcId="{03C7BB1D-8B3F-4988-BB3C-18CB77C85E80}" destId="{ED6B091D-5073-4B0E-8A47-B54BFB078DFD}" srcOrd="2" destOrd="0" presId="urn:microsoft.com/office/officeart/2008/layout/VerticalAccentList"/>
    <dgm:cxn modelId="{ED8B6F8C-CA52-4A97-9AAC-4850787619F4}" type="presParOf" srcId="{03C7BB1D-8B3F-4988-BB3C-18CB77C85E80}" destId="{A3CCFD12-7277-462C-9DDC-20040CC6283B}" srcOrd="3" destOrd="0" presId="urn:microsoft.com/office/officeart/2008/layout/VerticalAccentList"/>
    <dgm:cxn modelId="{3D4D4DB2-00E1-4095-9C08-7E794B01F3BE}" type="presParOf" srcId="{03C7BB1D-8B3F-4988-BB3C-18CB77C85E80}" destId="{301B08D1-92C2-4E71-811E-7ED57A8F8EB4}" srcOrd="4" destOrd="0" presId="urn:microsoft.com/office/officeart/2008/layout/VerticalAccentList"/>
    <dgm:cxn modelId="{E6E90438-3317-4F08-9EE2-E3A9DBD440CC}" type="presParOf" srcId="{03C7BB1D-8B3F-4988-BB3C-18CB77C85E80}" destId="{B2322A28-5BEB-4CC9-AB20-C6D2DB00FDAF}" srcOrd="5" destOrd="0" presId="urn:microsoft.com/office/officeart/2008/layout/VerticalAccentList"/>
    <dgm:cxn modelId="{E8173788-8B51-4FF0-A4CA-FB11A5756127}" type="presParOf" srcId="{03C7BB1D-8B3F-4988-BB3C-18CB77C85E80}" destId="{C2A85DA8-B7F2-4403-8378-D7B744CA1A38}"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2D0023B-6DCE-4145-A9A3-80850CE847CB}" type="doc">
      <dgm:prSet loTypeId="urn:microsoft.com/office/officeart/2011/layout/ConvergingText" loCatId="officeonline" qsTypeId="urn:microsoft.com/office/officeart/2005/8/quickstyle/simple1" qsCatId="simple" csTypeId="urn:microsoft.com/office/officeart/2005/8/colors/colorful3" csCatId="colorful" phldr="1"/>
      <dgm:spPr/>
      <dgm:t>
        <a:bodyPr/>
        <a:lstStyle/>
        <a:p>
          <a:endParaRPr lang="es-CL"/>
        </a:p>
      </dgm:t>
    </dgm:pt>
    <dgm:pt modelId="{5CE7849A-30B5-4748-9285-35916DF90D2B}">
      <dgm:prSet custT="1"/>
      <dgm:spPr/>
      <dgm:t>
        <a:bodyPr/>
        <a:lstStyle/>
        <a:p>
          <a:pPr rtl="0"/>
          <a:r>
            <a:rPr lang="es-CL" sz="2400" dirty="0" smtClean="0"/>
            <a:t>La razón</a:t>
          </a:r>
          <a:endParaRPr lang="es-CL" sz="2400" dirty="0"/>
        </a:p>
      </dgm:t>
    </dgm:pt>
    <dgm:pt modelId="{FE59D18B-3721-4FBA-813A-0383ECA83082}" type="parTrans" cxnId="{A8704EB6-A3D3-40B2-9675-97B98BAB2FBE}">
      <dgm:prSet/>
      <dgm:spPr/>
      <dgm:t>
        <a:bodyPr/>
        <a:lstStyle/>
        <a:p>
          <a:endParaRPr lang="es-CL" sz="2400"/>
        </a:p>
      </dgm:t>
    </dgm:pt>
    <dgm:pt modelId="{39737FA1-08AC-46FE-AD61-797A8CDBAE27}" type="sibTrans" cxnId="{A8704EB6-A3D3-40B2-9675-97B98BAB2FBE}">
      <dgm:prSet/>
      <dgm:spPr/>
      <dgm:t>
        <a:bodyPr/>
        <a:lstStyle/>
        <a:p>
          <a:endParaRPr lang="es-CL" sz="2400"/>
        </a:p>
      </dgm:t>
    </dgm:pt>
    <dgm:pt modelId="{8034FE73-E9D7-4DC0-9A8B-99BCC925F5FB}">
      <dgm:prSet custT="1"/>
      <dgm:spPr/>
      <dgm:t>
        <a:bodyPr/>
        <a:lstStyle/>
        <a:p>
          <a:pPr rtl="0"/>
          <a:r>
            <a:rPr lang="es-CL" sz="2400" smtClean="0"/>
            <a:t>Los sentidos</a:t>
          </a:r>
          <a:endParaRPr lang="es-CL" sz="2400"/>
        </a:p>
      </dgm:t>
    </dgm:pt>
    <dgm:pt modelId="{9F6A8F8F-4341-4773-ACC6-21153AEDF898}" type="parTrans" cxnId="{2CA4AF00-8969-46D8-929B-FF9F2C0A9106}">
      <dgm:prSet/>
      <dgm:spPr/>
      <dgm:t>
        <a:bodyPr/>
        <a:lstStyle/>
        <a:p>
          <a:endParaRPr lang="es-CL" sz="2400"/>
        </a:p>
      </dgm:t>
    </dgm:pt>
    <dgm:pt modelId="{9100336B-11B1-4C87-877E-728C7D027D7E}" type="sibTrans" cxnId="{2CA4AF00-8969-46D8-929B-FF9F2C0A9106}">
      <dgm:prSet/>
      <dgm:spPr/>
      <dgm:t>
        <a:bodyPr/>
        <a:lstStyle/>
        <a:p>
          <a:endParaRPr lang="es-CL" sz="2400"/>
        </a:p>
      </dgm:t>
    </dgm:pt>
    <dgm:pt modelId="{BDF3B396-460B-4EEC-83F9-33CDD9D9B9F9}" type="pres">
      <dgm:prSet presAssocID="{72D0023B-6DCE-4145-A9A3-80850CE847CB}" presName="Name0" presStyleCnt="0">
        <dgm:presLayoutVars>
          <dgm:chMax/>
          <dgm:chPref val="1"/>
          <dgm:dir/>
          <dgm:animOne val="branch"/>
          <dgm:animLvl val="lvl"/>
          <dgm:resizeHandles/>
        </dgm:presLayoutVars>
      </dgm:prSet>
      <dgm:spPr/>
      <dgm:t>
        <a:bodyPr/>
        <a:lstStyle/>
        <a:p>
          <a:endParaRPr lang="es-CL"/>
        </a:p>
      </dgm:t>
    </dgm:pt>
    <dgm:pt modelId="{80F64BAB-55FD-4546-8622-EFBBC5DD0964}" type="pres">
      <dgm:prSet presAssocID="{5CE7849A-30B5-4748-9285-35916DF90D2B}" presName="composite" presStyleCnt="0"/>
      <dgm:spPr/>
    </dgm:pt>
    <dgm:pt modelId="{B2EF88FF-1ECF-4E9A-9C76-D6A2BC355D78}" type="pres">
      <dgm:prSet presAssocID="{5CE7849A-30B5-4748-9285-35916DF90D2B}" presName="ParentAccent1" presStyleLbl="alignNode1" presStyleIdx="0" presStyleCnt="22"/>
      <dgm:spPr/>
    </dgm:pt>
    <dgm:pt modelId="{C86A8F0B-1A81-4D28-9306-5319F4C103CC}" type="pres">
      <dgm:prSet presAssocID="{5CE7849A-30B5-4748-9285-35916DF90D2B}" presName="ParentAccent2" presStyleLbl="alignNode1" presStyleIdx="1" presStyleCnt="22"/>
      <dgm:spPr/>
    </dgm:pt>
    <dgm:pt modelId="{0D11E0E6-6EC8-4E91-AF29-A4ACB18C18C1}" type="pres">
      <dgm:prSet presAssocID="{5CE7849A-30B5-4748-9285-35916DF90D2B}" presName="ParentAccent3" presStyleLbl="alignNode1" presStyleIdx="2" presStyleCnt="22"/>
      <dgm:spPr/>
    </dgm:pt>
    <dgm:pt modelId="{00013027-465D-4346-899E-C9A96639A2DE}" type="pres">
      <dgm:prSet presAssocID="{5CE7849A-30B5-4748-9285-35916DF90D2B}" presName="ParentAccent4" presStyleLbl="alignNode1" presStyleIdx="3" presStyleCnt="22"/>
      <dgm:spPr/>
    </dgm:pt>
    <dgm:pt modelId="{17E96AC3-383C-4F77-8887-F224BED2C61B}" type="pres">
      <dgm:prSet presAssocID="{5CE7849A-30B5-4748-9285-35916DF90D2B}" presName="ParentAccent5" presStyleLbl="alignNode1" presStyleIdx="4" presStyleCnt="22"/>
      <dgm:spPr/>
    </dgm:pt>
    <dgm:pt modelId="{EBCC71FB-96B3-4345-B04D-05175D3A3A10}" type="pres">
      <dgm:prSet presAssocID="{5CE7849A-30B5-4748-9285-35916DF90D2B}" presName="ParentAccent6" presStyleLbl="alignNode1" presStyleIdx="5" presStyleCnt="22"/>
      <dgm:spPr/>
    </dgm:pt>
    <dgm:pt modelId="{FEA377BF-EDAF-488C-9C52-FCB999C60620}" type="pres">
      <dgm:prSet presAssocID="{5CE7849A-30B5-4748-9285-35916DF90D2B}" presName="ParentAccent7" presStyleLbl="alignNode1" presStyleIdx="6" presStyleCnt="22"/>
      <dgm:spPr/>
    </dgm:pt>
    <dgm:pt modelId="{5F00A265-7C2D-4C91-B010-9EE777E18493}" type="pres">
      <dgm:prSet presAssocID="{5CE7849A-30B5-4748-9285-35916DF90D2B}" presName="ParentAccent8" presStyleLbl="alignNode1" presStyleIdx="7" presStyleCnt="22"/>
      <dgm:spPr/>
    </dgm:pt>
    <dgm:pt modelId="{69EFF086-AA28-4397-8381-C094292DA472}" type="pres">
      <dgm:prSet presAssocID="{5CE7849A-30B5-4748-9285-35916DF90D2B}" presName="ParentAccent9" presStyleLbl="alignNode1" presStyleIdx="8" presStyleCnt="22"/>
      <dgm:spPr/>
    </dgm:pt>
    <dgm:pt modelId="{812469B5-D244-48E0-99CF-A0E23D8A5A3D}" type="pres">
      <dgm:prSet presAssocID="{5CE7849A-30B5-4748-9285-35916DF90D2B}" presName="ParentAccent10" presStyleLbl="alignNode1" presStyleIdx="9" presStyleCnt="22"/>
      <dgm:spPr/>
    </dgm:pt>
    <dgm:pt modelId="{CEE1EA71-FD67-4313-89AC-4619FEA8E895}" type="pres">
      <dgm:prSet presAssocID="{5CE7849A-30B5-4748-9285-35916DF90D2B}" presName="Parent" presStyleLbl="alignNode1" presStyleIdx="10" presStyleCnt="22" custScaleX="107371">
        <dgm:presLayoutVars>
          <dgm:chMax val="5"/>
          <dgm:chPref val="3"/>
          <dgm:bulletEnabled val="1"/>
        </dgm:presLayoutVars>
      </dgm:prSet>
      <dgm:spPr/>
      <dgm:t>
        <a:bodyPr/>
        <a:lstStyle/>
        <a:p>
          <a:endParaRPr lang="es-CL"/>
        </a:p>
      </dgm:t>
    </dgm:pt>
    <dgm:pt modelId="{0B1A9C62-CEC9-4135-9AA4-B2E42FA4B04A}" type="pres">
      <dgm:prSet presAssocID="{39737FA1-08AC-46FE-AD61-797A8CDBAE27}" presName="sibTrans" presStyleCnt="0"/>
      <dgm:spPr/>
    </dgm:pt>
    <dgm:pt modelId="{3C7D575E-5374-4AB1-80AD-E7A9EFBE79DC}" type="pres">
      <dgm:prSet presAssocID="{8034FE73-E9D7-4DC0-9A8B-99BCC925F5FB}" presName="composite" presStyleCnt="0"/>
      <dgm:spPr/>
    </dgm:pt>
    <dgm:pt modelId="{3BA558FB-1872-4D46-9913-D05D06D6DFD6}" type="pres">
      <dgm:prSet presAssocID="{8034FE73-E9D7-4DC0-9A8B-99BCC925F5FB}" presName="ParentAccent1" presStyleLbl="alignNode1" presStyleIdx="11" presStyleCnt="22"/>
      <dgm:spPr/>
    </dgm:pt>
    <dgm:pt modelId="{039EDE56-68D1-4E08-BA02-36CBE5688E5C}" type="pres">
      <dgm:prSet presAssocID="{8034FE73-E9D7-4DC0-9A8B-99BCC925F5FB}" presName="ParentAccent2" presStyleLbl="alignNode1" presStyleIdx="12" presStyleCnt="22"/>
      <dgm:spPr/>
    </dgm:pt>
    <dgm:pt modelId="{D77F4873-6614-488E-8442-7B1AD0E0A844}" type="pres">
      <dgm:prSet presAssocID="{8034FE73-E9D7-4DC0-9A8B-99BCC925F5FB}" presName="ParentAccent3" presStyleLbl="alignNode1" presStyleIdx="13" presStyleCnt="22"/>
      <dgm:spPr/>
    </dgm:pt>
    <dgm:pt modelId="{B2B569C0-FB97-42F0-A66E-DECF3DF16C3C}" type="pres">
      <dgm:prSet presAssocID="{8034FE73-E9D7-4DC0-9A8B-99BCC925F5FB}" presName="ParentAccent4" presStyleLbl="alignNode1" presStyleIdx="14" presStyleCnt="22"/>
      <dgm:spPr/>
    </dgm:pt>
    <dgm:pt modelId="{461BDA2A-FCE9-4396-9431-1C50B4FA7414}" type="pres">
      <dgm:prSet presAssocID="{8034FE73-E9D7-4DC0-9A8B-99BCC925F5FB}" presName="ParentAccent5" presStyleLbl="alignNode1" presStyleIdx="15" presStyleCnt="22"/>
      <dgm:spPr/>
    </dgm:pt>
    <dgm:pt modelId="{09DDAAEF-72F2-4119-8C12-9BE725559BC6}" type="pres">
      <dgm:prSet presAssocID="{8034FE73-E9D7-4DC0-9A8B-99BCC925F5FB}" presName="ParentAccent6" presStyleLbl="alignNode1" presStyleIdx="16" presStyleCnt="22"/>
      <dgm:spPr/>
    </dgm:pt>
    <dgm:pt modelId="{24370AF3-2C1D-4B7B-BBD5-BA4CECEA8535}" type="pres">
      <dgm:prSet presAssocID="{8034FE73-E9D7-4DC0-9A8B-99BCC925F5FB}" presName="ParentAccent7" presStyleLbl="alignNode1" presStyleIdx="17" presStyleCnt="22"/>
      <dgm:spPr/>
    </dgm:pt>
    <dgm:pt modelId="{EA54E51F-BF41-401B-940F-733D3236A4C8}" type="pres">
      <dgm:prSet presAssocID="{8034FE73-E9D7-4DC0-9A8B-99BCC925F5FB}" presName="ParentAccent8" presStyleLbl="alignNode1" presStyleIdx="18" presStyleCnt="22"/>
      <dgm:spPr/>
    </dgm:pt>
    <dgm:pt modelId="{2ABD4777-EEE9-48E3-A527-5BACEA984FAB}" type="pres">
      <dgm:prSet presAssocID="{8034FE73-E9D7-4DC0-9A8B-99BCC925F5FB}" presName="ParentAccent9" presStyleLbl="alignNode1" presStyleIdx="19" presStyleCnt="22"/>
      <dgm:spPr/>
    </dgm:pt>
    <dgm:pt modelId="{9F988D89-3207-4E13-9300-61F8B9A84AAA}" type="pres">
      <dgm:prSet presAssocID="{8034FE73-E9D7-4DC0-9A8B-99BCC925F5FB}" presName="ParentAccent10" presStyleLbl="alignNode1" presStyleIdx="20" presStyleCnt="22"/>
      <dgm:spPr/>
    </dgm:pt>
    <dgm:pt modelId="{12806EAC-17BA-4491-ACED-9E8E2520E446}" type="pres">
      <dgm:prSet presAssocID="{8034FE73-E9D7-4DC0-9A8B-99BCC925F5FB}" presName="Parent" presStyleLbl="alignNode1" presStyleIdx="21" presStyleCnt="22" custScaleX="106647">
        <dgm:presLayoutVars>
          <dgm:chMax val="5"/>
          <dgm:chPref val="3"/>
          <dgm:bulletEnabled val="1"/>
        </dgm:presLayoutVars>
      </dgm:prSet>
      <dgm:spPr/>
      <dgm:t>
        <a:bodyPr/>
        <a:lstStyle/>
        <a:p>
          <a:endParaRPr lang="es-CL"/>
        </a:p>
      </dgm:t>
    </dgm:pt>
  </dgm:ptLst>
  <dgm:cxnLst>
    <dgm:cxn modelId="{41FD681A-5BBC-40F3-B231-E2B87DEDA51C}" type="presOf" srcId="{72D0023B-6DCE-4145-A9A3-80850CE847CB}" destId="{BDF3B396-460B-4EEC-83F9-33CDD9D9B9F9}" srcOrd="0" destOrd="0" presId="urn:microsoft.com/office/officeart/2011/layout/ConvergingText"/>
    <dgm:cxn modelId="{12D74B08-ADBF-4AB3-96DE-35B5828CC6E8}" type="presOf" srcId="{8034FE73-E9D7-4DC0-9A8B-99BCC925F5FB}" destId="{12806EAC-17BA-4491-ACED-9E8E2520E446}" srcOrd="0" destOrd="0" presId="urn:microsoft.com/office/officeart/2011/layout/ConvergingText"/>
    <dgm:cxn modelId="{D74EEA90-D1CE-4168-8E03-DC9C718CCA9A}" type="presOf" srcId="{5CE7849A-30B5-4748-9285-35916DF90D2B}" destId="{CEE1EA71-FD67-4313-89AC-4619FEA8E895}" srcOrd="0" destOrd="0" presId="urn:microsoft.com/office/officeart/2011/layout/ConvergingText"/>
    <dgm:cxn modelId="{A8704EB6-A3D3-40B2-9675-97B98BAB2FBE}" srcId="{72D0023B-6DCE-4145-A9A3-80850CE847CB}" destId="{5CE7849A-30B5-4748-9285-35916DF90D2B}" srcOrd="0" destOrd="0" parTransId="{FE59D18B-3721-4FBA-813A-0383ECA83082}" sibTransId="{39737FA1-08AC-46FE-AD61-797A8CDBAE27}"/>
    <dgm:cxn modelId="{2CA4AF00-8969-46D8-929B-FF9F2C0A9106}" srcId="{72D0023B-6DCE-4145-A9A3-80850CE847CB}" destId="{8034FE73-E9D7-4DC0-9A8B-99BCC925F5FB}" srcOrd="1" destOrd="0" parTransId="{9F6A8F8F-4341-4773-ACC6-21153AEDF898}" sibTransId="{9100336B-11B1-4C87-877E-728C7D027D7E}"/>
    <dgm:cxn modelId="{04730286-2AE9-4597-B004-FEE500FEA3EA}" type="presParOf" srcId="{BDF3B396-460B-4EEC-83F9-33CDD9D9B9F9}" destId="{80F64BAB-55FD-4546-8622-EFBBC5DD0964}" srcOrd="0" destOrd="0" presId="urn:microsoft.com/office/officeart/2011/layout/ConvergingText"/>
    <dgm:cxn modelId="{86D4E7E8-187B-481A-B37A-DEE3F9BDF733}" type="presParOf" srcId="{80F64BAB-55FD-4546-8622-EFBBC5DD0964}" destId="{B2EF88FF-1ECF-4E9A-9C76-D6A2BC355D78}" srcOrd="0" destOrd="0" presId="urn:microsoft.com/office/officeart/2011/layout/ConvergingText"/>
    <dgm:cxn modelId="{D7E285A8-994C-4A6A-9978-384AF6EC6C50}" type="presParOf" srcId="{80F64BAB-55FD-4546-8622-EFBBC5DD0964}" destId="{C86A8F0B-1A81-4D28-9306-5319F4C103CC}" srcOrd="1" destOrd="0" presId="urn:microsoft.com/office/officeart/2011/layout/ConvergingText"/>
    <dgm:cxn modelId="{ED9710DC-717E-4583-8326-3BE208C1E46D}" type="presParOf" srcId="{80F64BAB-55FD-4546-8622-EFBBC5DD0964}" destId="{0D11E0E6-6EC8-4E91-AF29-A4ACB18C18C1}" srcOrd="2" destOrd="0" presId="urn:microsoft.com/office/officeart/2011/layout/ConvergingText"/>
    <dgm:cxn modelId="{498336DB-58D4-4D2C-BCE6-B3E5EDA2385C}" type="presParOf" srcId="{80F64BAB-55FD-4546-8622-EFBBC5DD0964}" destId="{00013027-465D-4346-899E-C9A96639A2DE}" srcOrd="3" destOrd="0" presId="urn:microsoft.com/office/officeart/2011/layout/ConvergingText"/>
    <dgm:cxn modelId="{E1926AFD-C951-4521-AD4B-0809E8EE6E80}" type="presParOf" srcId="{80F64BAB-55FD-4546-8622-EFBBC5DD0964}" destId="{17E96AC3-383C-4F77-8887-F224BED2C61B}" srcOrd="4" destOrd="0" presId="urn:microsoft.com/office/officeart/2011/layout/ConvergingText"/>
    <dgm:cxn modelId="{D142EE43-4DD0-4053-B298-2DBAC298D59F}" type="presParOf" srcId="{80F64BAB-55FD-4546-8622-EFBBC5DD0964}" destId="{EBCC71FB-96B3-4345-B04D-05175D3A3A10}" srcOrd="5" destOrd="0" presId="urn:microsoft.com/office/officeart/2011/layout/ConvergingText"/>
    <dgm:cxn modelId="{EB07B023-EA88-4063-A298-376970131696}" type="presParOf" srcId="{80F64BAB-55FD-4546-8622-EFBBC5DD0964}" destId="{FEA377BF-EDAF-488C-9C52-FCB999C60620}" srcOrd="6" destOrd="0" presId="urn:microsoft.com/office/officeart/2011/layout/ConvergingText"/>
    <dgm:cxn modelId="{DAD44AE0-BD5D-474C-B095-6E17E18B0F39}" type="presParOf" srcId="{80F64BAB-55FD-4546-8622-EFBBC5DD0964}" destId="{5F00A265-7C2D-4C91-B010-9EE777E18493}" srcOrd="7" destOrd="0" presId="urn:microsoft.com/office/officeart/2011/layout/ConvergingText"/>
    <dgm:cxn modelId="{9EA0DAED-5FD1-4C17-B818-14E2C0694492}" type="presParOf" srcId="{80F64BAB-55FD-4546-8622-EFBBC5DD0964}" destId="{69EFF086-AA28-4397-8381-C094292DA472}" srcOrd="8" destOrd="0" presId="urn:microsoft.com/office/officeart/2011/layout/ConvergingText"/>
    <dgm:cxn modelId="{CC01E2CB-2878-4B23-B71A-FD483562AAF5}" type="presParOf" srcId="{80F64BAB-55FD-4546-8622-EFBBC5DD0964}" destId="{812469B5-D244-48E0-99CF-A0E23D8A5A3D}" srcOrd="9" destOrd="0" presId="urn:microsoft.com/office/officeart/2011/layout/ConvergingText"/>
    <dgm:cxn modelId="{7223F0D7-B9B7-499A-A01C-DDEA04FDC45F}" type="presParOf" srcId="{80F64BAB-55FD-4546-8622-EFBBC5DD0964}" destId="{CEE1EA71-FD67-4313-89AC-4619FEA8E895}" srcOrd="10" destOrd="0" presId="urn:microsoft.com/office/officeart/2011/layout/ConvergingText"/>
    <dgm:cxn modelId="{5EF6FFB0-1FE2-423C-9707-50477C930697}" type="presParOf" srcId="{BDF3B396-460B-4EEC-83F9-33CDD9D9B9F9}" destId="{0B1A9C62-CEC9-4135-9AA4-B2E42FA4B04A}" srcOrd="1" destOrd="0" presId="urn:microsoft.com/office/officeart/2011/layout/ConvergingText"/>
    <dgm:cxn modelId="{880C4AB0-B5E1-43E9-8D7D-B69D7BB5BC56}" type="presParOf" srcId="{BDF3B396-460B-4EEC-83F9-33CDD9D9B9F9}" destId="{3C7D575E-5374-4AB1-80AD-E7A9EFBE79DC}" srcOrd="2" destOrd="0" presId="urn:microsoft.com/office/officeart/2011/layout/ConvergingText"/>
    <dgm:cxn modelId="{B8BAC775-A009-4A08-97FF-22BAAD2937E3}" type="presParOf" srcId="{3C7D575E-5374-4AB1-80AD-E7A9EFBE79DC}" destId="{3BA558FB-1872-4D46-9913-D05D06D6DFD6}" srcOrd="0" destOrd="0" presId="urn:microsoft.com/office/officeart/2011/layout/ConvergingText"/>
    <dgm:cxn modelId="{965B38EC-45D3-40CA-8844-A244CE7E74A6}" type="presParOf" srcId="{3C7D575E-5374-4AB1-80AD-E7A9EFBE79DC}" destId="{039EDE56-68D1-4E08-BA02-36CBE5688E5C}" srcOrd="1" destOrd="0" presId="urn:microsoft.com/office/officeart/2011/layout/ConvergingText"/>
    <dgm:cxn modelId="{6319FD15-808C-4437-89B3-DCD41617D528}" type="presParOf" srcId="{3C7D575E-5374-4AB1-80AD-E7A9EFBE79DC}" destId="{D77F4873-6614-488E-8442-7B1AD0E0A844}" srcOrd="2" destOrd="0" presId="urn:microsoft.com/office/officeart/2011/layout/ConvergingText"/>
    <dgm:cxn modelId="{6F03EACD-8FA1-4621-BE56-6D788C60211C}" type="presParOf" srcId="{3C7D575E-5374-4AB1-80AD-E7A9EFBE79DC}" destId="{B2B569C0-FB97-42F0-A66E-DECF3DF16C3C}" srcOrd="3" destOrd="0" presId="urn:microsoft.com/office/officeart/2011/layout/ConvergingText"/>
    <dgm:cxn modelId="{9348CC40-D1B7-4081-8D6F-D27850982114}" type="presParOf" srcId="{3C7D575E-5374-4AB1-80AD-E7A9EFBE79DC}" destId="{461BDA2A-FCE9-4396-9431-1C50B4FA7414}" srcOrd="4" destOrd="0" presId="urn:microsoft.com/office/officeart/2011/layout/ConvergingText"/>
    <dgm:cxn modelId="{05857630-6C95-458C-86D0-16B6F2592213}" type="presParOf" srcId="{3C7D575E-5374-4AB1-80AD-E7A9EFBE79DC}" destId="{09DDAAEF-72F2-4119-8C12-9BE725559BC6}" srcOrd="5" destOrd="0" presId="urn:microsoft.com/office/officeart/2011/layout/ConvergingText"/>
    <dgm:cxn modelId="{C2A8ACFB-608D-460F-A5EA-6C06D802395B}" type="presParOf" srcId="{3C7D575E-5374-4AB1-80AD-E7A9EFBE79DC}" destId="{24370AF3-2C1D-4B7B-BBD5-BA4CECEA8535}" srcOrd="6" destOrd="0" presId="urn:microsoft.com/office/officeart/2011/layout/ConvergingText"/>
    <dgm:cxn modelId="{9056244C-F2A8-4836-A63A-CEA3EB84841E}" type="presParOf" srcId="{3C7D575E-5374-4AB1-80AD-E7A9EFBE79DC}" destId="{EA54E51F-BF41-401B-940F-733D3236A4C8}" srcOrd="7" destOrd="0" presId="urn:microsoft.com/office/officeart/2011/layout/ConvergingText"/>
    <dgm:cxn modelId="{B704EE31-48CE-465F-BA52-56CF733384B0}" type="presParOf" srcId="{3C7D575E-5374-4AB1-80AD-E7A9EFBE79DC}" destId="{2ABD4777-EEE9-48E3-A527-5BACEA984FAB}" srcOrd="8" destOrd="0" presId="urn:microsoft.com/office/officeart/2011/layout/ConvergingText"/>
    <dgm:cxn modelId="{61207105-41F6-4EB6-9FBE-9A4188BA3511}" type="presParOf" srcId="{3C7D575E-5374-4AB1-80AD-E7A9EFBE79DC}" destId="{9F988D89-3207-4E13-9300-61F8B9A84AAA}" srcOrd="9" destOrd="0" presId="urn:microsoft.com/office/officeart/2011/layout/ConvergingText"/>
    <dgm:cxn modelId="{F8ABA8FE-B1FA-4067-AE95-6C1EBF9CDA1D}" type="presParOf" srcId="{3C7D575E-5374-4AB1-80AD-E7A9EFBE79DC}" destId="{12806EAC-17BA-4491-ACED-9E8E2520E446}" srcOrd="10" destOrd="0" presId="urn:microsoft.com/office/officeart/2011/layout/Converging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A9FD759-1365-483B-97B4-2C1418902133}" type="doc">
      <dgm:prSet loTypeId="urn:microsoft.com/office/officeart/2005/8/layout/target3" loCatId="relationship" qsTypeId="urn:microsoft.com/office/officeart/2005/8/quickstyle/simple1" qsCatId="simple" csTypeId="urn:microsoft.com/office/officeart/2005/8/colors/colorful1" csCatId="colorful" phldr="1"/>
      <dgm:spPr/>
      <dgm:t>
        <a:bodyPr/>
        <a:lstStyle/>
        <a:p>
          <a:endParaRPr lang="es-CL"/>
        </a:p>
      </dgm:t>
    </dgm:pt>
    <dgm:pt modelId="{367ECA89-015E-4216-8D60-06866F6C38E1}">
      <dgm:prSet custT="1"/>
      <dgm:spPr/>
      <dgm:t>
        <a:bodyPr/>
        <a:lstStyle/>
        <a:p>
          <a:pPr rtl="0"/>
          <a:r>
            <a:rPr lang="es-MX" sz="2400" dirty="0" smtClean="0"/>
            <a:t>Acción y efecto de entender y de sensación</a:t>
          </a:r>
          <a:endParaRPr lang="es-CL" sz="2400" dirty="0"/>
        </a:p>
      </dgm:t>
    </dgm:pt>
    <dgm:pt modelId="{3481DEE9-30D6-4474-8D2F-83912EA0065E}" type="parTrans" cxnId="{E269AC42-5C1B-4BC8-8595-2B6B4163698D}">
      <dgm:prSet/>
      <dgm:spPr/>
      <dgm:t>
        <a:bodyPr/>
        <a:lstStyle/>
        <a:p>
          <a:endParaRPr lang="es-CL" sz="2400"/>
        </a:p>
      </dgm:t>
    </dgm:pt>
    <dgm:pt modelId="{179123C5-0785-40C3-920F-0EB89919DBCC}" type="sibTrans" cxnId="{E269AC42-5C1B-4BC8-8595-2B6B4163698D}">
      <dgm:prSet/>
      <dgm:spPr/>
      <dgm:t>
        <a:bodyPr/>
        <a:lstStyle/>
        <a:p>
          <a:endParaRPr lang="es-CL" sz="2400"/>
        </a:p>
      </dgm:t>
    </dgm:pt>
    <dgm:pt modelId="{B6B3BDED-D533-48D2-B34A-FE5F75432A9C}">
      <dgm:prSet custT="1"/>
      <dgm:spPr/>
      <dgm:t>
        <a:bodyPr/>
        <a:lstStyle/>
        <a:p>
          <a:pPr rtl="0"/>
          <a:r>
            <a:rPr lang="es-CL" sz="2400" dirty="0" smtClean="0"/>
            <a:t>Razonamiento y de afectos</a:t>
          </a:r>
          <a:endParaRPr lang="es-CL" sz="2400" dirty="0"/>
        </a:p>
      </dgm:t>
    </dgm:pt>
    <dgm:pt modelId="{4F4FF6A6-C447-4A25-89F1-ACB98152B6E1}" type="parTrans" cxnId="{3054F323-FF19-454C-95B3-17E0158730D8}">
      <dgm:prSet/>
      <dgm:spPr/>
      <dgm:t>
        <a:bodyPr/>
        <a:lstStyle/>
        <a:p>
          <a:endParaRPr lang="es-CL" sz="2400"/>
        </a:p>
      </dgm:t>
    </dgm:pt>
    <dgm:pt modelId="{4933A2D2-2748-4593-8B24-1B966E9F37A5}" type="sibTrans" cxnId="{3054F323-FF19-454C-95B3-17E0158730D8}">
      <dgm:prSet/>
      <dgm:spPr/>
      <dgm:t>
        <a:bodyPr/>
        <a:lstStyle/>
        <a:p>
          <a:endParaRPr lang="es-CL" sz="2400"/>
        </a:p>
      </dgm:t>
    </dgm:pt>
    <dgm:pt modelId="{C1D2C0F5-4095-446A-8B01-F895399A59AA}" type="pres">
      <dgm:prSet presAssocID="{3A9FD759-1365-483B-97B4-2C1418902133}" presName="Name0" presStyleCnt="0">
        <dgm:presLayoutVars>
          <dgm:chMax val="7"/>
          <dgm:dir/>
          <dgm:animLvl val="lvl"/>
          <dgm:resizeHandles val="exact"/>
        </dgm:presLayoutVars>
      </dgm:prSet>
      <dgm:spPr/>
      <dgm:t>
        <a:bodyPr/>
        <a:lstStyle/>
        <a:p>
          <a:endParaRPr lang="es-CL"/>
        </a:p>
      </dgm:t>
    </dgm:pt>
    <dgm:pt modelId="{11D499FE-C933-49A0-B5A3-789A7EE6D8B8}" type="pres">
      <dgm:prSet presAssocID="{367ECA89-015E-4216-8D60-06866F6C38E1}" presName="circle1" presStyleLbl="node1" presStyleIdx="0" presStyleCnt="2"/>
      <dgm:spPr/>
    </dgm:pt>
    <dgm:pt modelId="{F322BE43-5732-44B6-8DDD-16DE98F85369}" type="pres">
      <dgm:prSet presAssocID="{367ECA89-015E-4216-8D60-06866F6C38E1}" presName="space" presStyleCnt="0"/>
      <dgm:spPr/>
    </dgm:pt>
    <dgm:pt modelId="{2F15A36C-E579-497B-8AC8-75C577B41DD1}" type="pres">
      <dgm:prSet presAssocID="{367ECA89-015E-4216-8D60-06866F6C38E1}" presName="rect1" presStyleLbl="alignAcc1" presStyleIdx="0" presStyleCnt="2"/>
      <dgm:spPr/>
      <dgm:t>
        <a:bodyPr/>
        <a:lstStyle/>
        <a:p>
          <a:endParaRPr lang="es-CL"/>
        </a:p>
      </dgm:t>
    </dgm:pt>
    <dgm:pt modelId="{50736991-CB71-4ACB-A822-053A5B9C49CF}" type="pres">
      <dgm:prSet presAssocID="{B6B3BDED-D533-48D2-B34A-FE5F75432A9C}" presName="vertSpace2" presStyleLbl="node1" presStyleIdx="0" presStyleCnt="2"/>
      <dgm:spPr/>
    </dgm:pt>
    <dgm:pt modelId="{84D8DD0C-9DED-4F31-A347-150F263715AD}" type="pres">
      <dgm:prSet presAssocID="{B6B3BDED-D533-48D2-B34A-FE5F75432A9C}" presName="circle2" presStyleLbl="node1" presStyleIdx="1" presStyleCnt="2"/>
      <dgm:spPr/>
    </dgm:pt>
    <dgm:pt modelId="{5614DB82-D11B-4F0E-AED9-C0D6FB078270}" type="pres">
      <dgm:prSet presAssocID="{B6B3BDED-D533-48D2-B34A-FE5F75432A9C}" presName="rect2" presStyleLbl="alignAcc1" presStyleIdx="1" presStyleCnt="2"/>
      <dgm:spPr/>
      <dgm:t>
        <a:bodyPr/>
        <a:lstStyle/>
        <a:p>
          <a:endParaRPr lang="es-CL"/>
        </a:p>
      </dgm:t>
    </dgm:pt>
    <dgm:pt modelId="{EBC32FD9-E4D2-418C-A327-4DE3F346C2A7}" type="pres">
      <dgm:prSet presAssocID="{367ECA89-015E-4216-8D60-06866F6C38E1}" presName="rect1ParTxNoCh" presStyleLbl="alignAcc1" presStyleIdx="1" presStyleCnt="2">
        <dgm:presLayoutVars>
          <dgm:chMax val="1"/>
          <dgm:bulletEnabled val="1"/>
        </dgm:presLayoutVars>
      </dgm:prSet>
      <dgm:spPr/>
      <dgm:t>
        <a:bodyPr/>
        <a:lstStyle/>
        <a:p>
          <a:endParaRPr lang="es-CL"/>
        </a:p>
      </dgm:t>
    </dgm:pt>
    <dgm:pt modelId="{34267C00-336E-47A3-81EA-DEEC921BB5AC}" type="pres">
      <dgm:prSet presAssocID="{B6B3BDED-D533-48D2-B34A-FE5F75432A9C}" presName="rect2ParTxNoCh" presStyleLbl="alignAcc1" presStyleIdx="1" presStyleCnt="2">
        <dgm:presLayoutVars>
          <dgm:chMax val="1"/>
          <dgm:bulletEnabled val="1"/>
        </dgm:presLayoutVars>
      </dgm:prSet>
      <dgm:spPr/>
      <dgm:t>
        <a:bodyPr/>
        <a:lstStyle/>
        <a:p>
          <a:endParaRPr lang="es-CL"/>
        </a:p>
      </dgm:t>
    </dgm:pt>
  </dgm:ptLst>
  <dgm:cxnLst>
    <dgm:cxn modelId="{E269AC42-5C1B-4BC8-8595-2B6B4163698D}" srcId="{3A9FD759-1365-483B-97B4-2C1418902133}" destId="{367ECA89-015E-4216-8D60-06866F6C38E1}" srcOrd="0" destOrd="0" parTransId="{3481DEE9-30D6-4474-8D2F-83912EA0065E}" sibTransId="{179123C5-0785-40C3-920F-0EB89919DBCC}"/>
    <dgm:cxn modelId="{75C486BF-1AD9-4CDE-BDA5-B3BAE711615B}" type="presOf" srcId="{B6B3BDED-D533-48D2-B34A-FE5F75432A9C}" destId="{34267C00-336E-47A3-81EA-DEEC921BB5AC}" srcOrd="1" destOrd="0" presId="urn:microsoft.com/office/officeart/2005/8/layout/target3"/>
    <dgm:cxn modelId="{E5028E7E-6FC4-4A05-AA87-D91F65E9A8D4}" type="presOf" srcId="{3A9FD759-1365-483B-97B4-2C1418902133}" destId="{C1D2C0F5-4095-446A-8B01-F895399A59AA}" srcOrd="0" destOrd="0" presId="urn:microsoft.com/office/officeart/2005/8/layout/target3"/>
    <dgm:cxn modelId="{4BB6DDEA-3B5F-4330-AE8A-36AC4151C6BB}" type="presOf" srcId="{367ECA89-015E-4216-8D60-06866F6C38E1}" destId="{EBC32FD9-E4D2-418C-A327-4DE3F346C2A7}" srcOrd="1" destOrd="0" presId="urn:microsoft.com/office/officeart/2005/8/layout/target3"/>
    <dgm:cxn modelId="{94D9DF92-FE27-482A-B056-CD434EFD1EE1}" type="presOf" srcId="{B6B3BDED-D533-48D2-B34A-FE5F75432A9C}" destId="{5614DB82-D11B-4F0E-AED9-C0D6FB078270}" srcOrd="0" destOrd="0" presId="urn:microsoft.com/office/officeart/2005/8/layout/target3"/>
    <dgm:cxn modelId="{3054F323-FF19-454C-95B3-17E0158730D8}" srcId="{3A9FD759-1365-483B-97B4-2C1418902133}" destId="{B6B3BDED-D533-48D2-B34A-FE5F75432A9C}" srcOrd="1" destOrd="0" parTransId="{4F4FF6A6-C447-4A25-89F1-ACB98152B6E1}" sibTransId="{4933A2D2-2748-4593-8B24-1B966E9F37A5}"/>
    <dgm:cxn modelId="{7A50751E-EC66-4B69-A4B0-C934AE05D722}" type="presOf" srcId="{367ECA89-015E-4216-8D60-06866F6C38E1}" destId="{2F15A36C-E579-497B-8AC8-75C577B41DD1}" srcOrd="0" destOrd="0" presId="urn:microsoft.com/office/officeart/2005/8/layout/target3"/>
    <dgm:cxn modelId="{32E9435B-6DBC-4F61-8288-C1FD21FF15D4}" type="presParOf" srcId="{C1D2C0F5-4095-446A-8B01-F895399A59AA}" destId="{11D499FE-C933-49A0-B5A3-789A7EE6D8B8}" srcOrd="0" destOrd="0" presId="urn:microsoft.com/office/officeart/2005/8/layout/target3"/>
    <dgm:cxn modelId="{9F0BF0DB-F370-44E0-AD73-11ADFD3F4764}" type="presParOf" srcId="{C1D2C0F5-4095-446A-8B01-F895399A59AA}" destId="{F322BE43-5732-44B6-8DDD-16DE98F85369}" srcOrd="1" destOrd="0" presId="urn:microsoft.com/office/officeart/2005/8/layout/target3"/>
    <dgm:cxn modelId="{5CA36AD6-1078-4F46-A8D2-8E91D5587197}" type="presParOf" srcId="{C1D2C0F5-4095-446A-8B01-F895399A59AA}" destId="{2F15A36C-E579-497B-8AC8-75C577B41DD1}" srcOrd="2" destOrd="0" presId="urn:microsoft.com/office/officeart/2005/8/layout/target3"/>
    <dgm:cxn modelId="{948DAF5F-34CD-4F31-9EA3-71D4BF264A03}" type="presParOf" srcId="{C1D2C0F5-4095-446A-8B01-F895399A59AA}" destId="{50736991-CB71-4ACB-A822-053A5B9C49CF}" srcOrd="3" destOrd="0" presId="urn:microsoft.com/office/officeart/2005/8/layout/target3"/>
    <dgm:cxn modelId="{F8FF8990-CAF0-4049-98AA-732B4C5FD7E1}" type="presParOf" srcId="{C1D2C0F5-4095-446A-8B01-F895399A59AA}" destId="{84D8DD0C-9DED-4F31-A347-150F263715AD}" srcOrd="4" destOrd="0" presId="urn:microsoft.com/office/officeart/2005/8/layout/target3"/>
    <dgm:cxn modelId="{FDA0206F-C1B4-4D20-B869-2162E4A28582}" type="presParOf" srcId="{C1D2C0F5-4095-446A-8B01-F895399A59AA}" destId="{5614DB82-D11B-4F0E-AED9-C0D6FB078270}" srcOrd="5" destOrd="0" presId="urn:microsoft.com/office/officeart/2005/8/layout/target3"/>
    <dgm:cxn modelId="{84511DC1-31E5-41CA-AC78-AB2A71DD2723}" type="presParOf" srcId="{C1D2C0F5-4095-446A-8B01-F895399A59AA}" destId="{EBC32FD9-E4D2-418C-A327-4DE3F346C2A7}" srcOrd="6" destOrd="0" presId="urn:microsoft.com/office/officeart/2005/8/layout/target3"/>
    <dgm:cxn modelId="{905EBD08-60C8-4B6A-B57C-9861996630FA}" type="presParOf" srcId="{C1D2C0F5-4095-446A-8B01-F895399A59AA}" destId="{34267C00-336E-47A3-81EA-DEEC921BB5AC}"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FC4CABD-412A-4864-B79A-A635515F7740}" type="doc">
      <dgm:prSet loTypeId="urn:microsoft.com/office/officeart/2005/8/layout/process1" loCatId="process" qsTypeId="urn:microsoft.com/office/officeart/2005/8/quickstyle/simple1" qsCatId="simple" csTypeId="urn:microsoft.com/office/officeart/2005/8/colors/colorful2" csCatId="colorful"/>
      <dgm:spPr/>
      <dgm:t>
        <a:bodyPr/>
        <a:lstStyle/>
        <a:p>
          <a:endParaRPr lang="es-CL"/>
        </a:p>
      </dgm:t>
    </dgm:pt>
    <dgm:pt modelId="{992F5BF2-3F16-4695-87CB-8E9D680A0A66}">
      <dgm:prSet custT="1"/>
      <dgm:spPr/>
      <dgm:t>
        <a:bodyPr/>
        <a:lstStyle/>
        <a:p>
          <a:pPr rtl="0"/>
          <a:r>
            <a:rPr lang="es-CL" sz="2400" smtClean="0"/>
            <a:t>Sensitiva </a:t>
          </a:r>
          <a:endParaRPr lang="es-CL" sz="2400"/>
        </a:p>
      </dgm:t>
    </dgm:pt>
    <dgm:pt modelId="{8582B8BF-47FC-4603-A6DC-4934107C1101}" type="parTrans" cxnId="{0B387EB2-A804-44F3-B79A-6CC21AEC9E95}">
      <dgm:prSet/>
      <dgm:spPr/>
      <dgm:t>
        <a:bodyPr/>
        <a:lstStyle/>
        <a:p>
          <a:endParaRPr lang="es-CL" sz="2400"/>
        </a:p>
      </dgm:t>
    </dgm:pt>
    <dgm:pt modelId="{CF2AC333-13B0-4C3F-AEB3-62CF91129F82}" type="sibTrans" cxnId="{0B387EB2-A804-44F3-B79A-6CC21AEC9E95}">
      <dgm:prSet custT="1"/>
      <dgm:spPr/>
      <dgm:t>
        <a:bodyPr/>
        <a:lstStyle/>
        <a:p>
          <a:endParaRPr lang="es-CL" sz="2400"/>
        </a:p>
      </dgm:t>
    </dgm:pt>
    <dgm:pt modelId="{CC6F9C4C-3077-48DF-8A4D-0C448F1C61C4}">
      <dgm:prSet custT="1"/>
      <dgm:spPr/>
      <dgm:t>
        <a:bodyPr/>
        <a:lstStyle/>
        <a:p>
          <a:pPr rtl="0"/>
          <a:r>
            <a:rPr lang="es-CL" sz="2400" smtClean="0"/>
            <a:t>Intelectiva</a:t>
          </a:r>
          <a:endParaRPr lang="es-CL" sz="2400"/>
        </a:p>
      </dgm:t>
    </dgm:pt>
    <dgm:pt modelId="{13ADA8B5-41D8-4D46-B381-C5FB7695F9B2}" type="parTrans" cxnId="{8535FA07-B100-486C-B64F-905DE9D6EE09}">
      <dgm:prSet/>
      <dgm:spPr/>
      <dgm:t>
        <a:bodyPr/>
        <a:lstStyle/>
        <a:p>
          <a:endParaRPr lang="es-CL" sz="2400"/>
        </a:p>
      </dgm:t>
    </dgm:pt>
    <dgm:pt modelId="{FDBB4092-2168-4C83-AB3E-2D94BECE5DFD}" type="sibTrans" cxnId="{8535FA07-B100-486C-B64F-905DE9D6EE09}">
      <dgm:prSet/>
      <dgm:spPr/>
      <dgm:t>
        <a:bodyPr/>
        <a:lstStyle/>
        <a:p>
          <a:endParaRPr lang="es-CL" sz="2400"/>
        </a:p>
      </dgm:t>
    </dgm:pt>
    <dgm:pt modelId="{E6C3AC27-4D5E-4A18-9F90-E22F40BE0D4D}" type="pres">
      <dgm:prSet presAssocID="{EFC4CABD-412A-4864-B79A-A635515F7740}" presName="Name0" presStyleCnt="0">
        <dgm:presLayoutVars>
          <dgm:dir/>
          <dgm:resizeHandles val="exact"/>
        </dgm:presLayoutVars>
      </dgm:prSet>
      <dgm:spPr/>
      <dgm:t>
        <a:bodyPr/>
        <a:lstStyle/>
        <a:p>
          <a:endParaRPr lang="es-CL"/>
        </a:p>
      </dgm:t>
    </dgm:pt>
    <dgm:pt modelId="{5BCBD6C8-CE40-44A9-91E6-25A1408381A3}" type="pres">
      <dgm:prSet presAssocID="{992F5BF2-3F16-4695-87CB-8E9D680A0A66}" presName="node" presStyleLbl="node1" presStyleIdx="0" presStyleCnt="2">
        <dgm:presLayoutVars>
          <dgm:bulletEnabled val="1"/>
        </dgm:presLayoutVars>
      </dgm:prSet>
      <dgm:spPr/>
      <dgm:t>
        <a:bodyPr/>
        <a:lstStyle/>
        <a:p>
          <a:endParaRPr lang="es-CL"/>
        </a:p>
      </dgm:t>
    </dgm:pt>
    <dgm:pt modelId="{22628D79-C034-4FB9-8279-84BD55F3F287}" type="pres">
      <dgm:prSet presAssocID="{CF2AC333-13B0-4C3F-AEB3-62CF91129F82}" presName="sibTrans" presStyleLbl="sibTrans2D1" presStyleIdx="0" presStyleCnt="1"/>
      <dgm:spPr/>
      <dgm:t>
        <a:bodyPr/>
        <a:lstStyle/>
        <a:p>
          <a:endParaRPr lang="es-CL"/>
        </a:p>
      </dgm:t>
    </dgm:pt>
    <dgm:pt modelId="{898BFB03-7DDD-4200-AA90-FA649E704EF7}" type="pres">
      <dgm:prSet presAssocID="{CF2AC333-13B0-4C3F-AEB3-62CF91129F82}" presName="connectorText" presStyleLbl="sibTrans2D1" presStyleIdx="0" presStyleCnt="1"/>
      <dgm:spPr/>
      <dgm:t>
        <a:bodyPr/>
        <a:lstStyle/>
        <a:p>
          <a:endParaRPr lang="es-CL"/>
        </a:p>
      </dgm:t>
    </dgm:pt>
    <dgm:pt modelId="{520EF9C4-8E9A-4E47-9A79-37AB5F4D1618}" type="pres">
      <dgm:prSet presAssocID="{CC6F9C4C-3077-48DF-8A4D-0C448F1C61C4}" presName="node" presStyleLbl="node1" presStyleIdx="1" presStyleCnt="2">
        <dgm:presLayoutVars>
          <dgm:bulletEnabled val="1"/>
        </dgm:presLayoutVars>
      </dgm:prSet>
      <dgm:spPr/>
      <dgm:t>
        <a:bodyPr/>
        <a:lstStyle/>
        <a:p>
          <a:endParaRPr lang="es-CL"/>
        </a:p>
      </dgm:t>
    </dgm:pt>
  </dgm:ptLst>
  <dgm:cxnLst>
    <dgm:cxn modelId="{6CDC42F1-41AC-4989-B052-80DD6AC04863}" type="presOf" srcId="{EFC4CABD-412A-4864-B79A-A635515F7740}" destId="{E6C3AC27-4D5E-4A18-9F90-E22F40BE0D4D}" srcOrd="0" destOrd="0" presId="urn:microsoft.com/office/officeart/2005/8/layout/process1"/>
    <dgm:cxn modelId="{0B387EB2-A804-44F3-B79A-6CC21AEC9E95}" srcId="{EFC4CABD-412A-4864-B79A-A635515F7740}" destId="{992F5BF2-3F16-4695-87CB-8E9D680A0A66}" srcOrd="0" destOrd="0" parTransId="{8582B8BF-47FC-4603-A6DC-4934107C1101}" sibTransId="{CF2AC333-13B0-4C3F-AEB3-62CF91129F82}"/>
    <dgm:cxn modelId="{A1EE4212-D7A6-4A04-BC4F-997F762AB238}" type="presOf" srcId="{CC6F9C4C-3077-48DF-8A4D-0C448F1C61C4}" destId="{520EF9C4-8E9A-4E47-9A79-37AB5F4D1618}" srcOrd="0" destOrd="0" presId="urn:microsoft.com/office/officeart/2005/8/layout/process1"/>
    <dgm:cxn modelId="{1FC6737C-5B70-4509-9F87-03A90427F401}" type="presOf" srcId="{CF2AC333-13B0-4C3F-AEB3-62CF91129F82}" destId="{22628D79-C034-4FB9-8279-84BD55F3F287}" srcOrd="0" destOrd="0" presId="urn:microsoft.com/office/officeart/2005/8/layout/process1"/>
    <dgm:cxn modelId="{8535FA07-B100-486C-B64F-905DE9D6EE09}" srcId="{EFC4CABD-412A-4864-B79A-A635515F7740}" destId="{CC6F9C4C-3077-48DF-8A4D-0C448F1C61C4}" srcOrd="1" destOrd="0" parTransId="{13ADA8B5-41D8-4D46-B381-C5FB7695F9B2}" sibTransId="{FDBB4092-2168-4C83-AB3E-2D94BECE5DFD}"/>
    <dgm:cxn modelId="{E690444D-9F3C-43B4-83A4-BC2059D6CB5F}" type="presOf" srcId="{CF2AC333-13B0-4C3F-AEB3-62CF91129F82}" destId="{898BFB03-7DDD-4200-AA90-FA649E704EF7}" srcOrd="1" destOrd="0" presId="urn:microsoft.com/office/officeart/2005/8/layout/process1"/>
    <dgm:cxn modelId="{A272F096-CB63-4D6E-B76D-4715CEDB956F}" type="presOf" srcId="{992F5BF2-3F16-4695-87CB-8E9D680A0A66}" destId="{5BCBD6C8-CE40-44A9-91E6-25A1408381A3}" srcOrd="0" destOrd="0" presId="urn:microsoft.com/office/officeart/2005/8/layout/process1"/>
    <dgm:cxn modelId="{FBB205E6-DC27-4FA7-B348-8E12562898AC}" type="presParOf" srcId="{E6C3AC27-4D5E-4A18-9F90-E22F40BE0D4D}" destId="{5BCBD6C8-CE40-44A9-91E6-25A1408381A3}" srcOrd="0" destOrd="0" presId="urn:microsoft.com/office/officeart/2005/8/layout/process1"/>
    <dgm:cxn modelId="{218FC993-9803-4C4C-8FEE-2E87DE79A688}" type="presParOf" srcId="{E6C3AC27-4D5E-4A18-9F90-E22F40BE0D4D}" destId="{22628D79-C034-4FB9-8279-84BD55F3F287}" srcOrd="1" destOrd="0" presId="urn:microsoft.com/office/officeart/2005/8/layout/process1"/>
    <dgm:cxn modelId="{E1FE119B-9D7E-4EF6-AA20-3A1373144CA1}" type="presParOf" srcId="{22628D79-C034-4FB9-8279-84BD55F3F287}" destId="{898BFB03-7DDD-4200-AA90-FA649E704EF7}" srcOrd="0" destOrd="0" presId="urn:microsoft.com/office/officeart/2005/8/layout/process1"/>
    <dgm:cxn modelId="{B8B7A623-6A12-44A9-A5E6-A985CACF7B99}" type="presParOf" srcId="{E6C3AC27-4D5E-4A18-9F90-E22F40BE0D4D}" destId="{520EF9C4-8E9A-4E47-9A79-37AB5F4D1618}"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1A46773-C919-429C-908F-DEB6C18A20FD}" type="doc">
      <dgm:prSet loTypeId="urn:diagrams.loki3.com/VaryingWidthList+Icon" loCatId="list" qsTypeId="urn:microsoft.com/office/officeart/2005/8/quickstyle/simple1" qsCatId="simple" csTypeId="urn:microsoft.com/office/officeart/2005/8/colors/colorful2" csCatId="colorful"/>
      <dgm:spPr/>
      <dgm:t>
        <a:bodyPr/>
        <a:lstStyle/>
        <a:p>
          <a:endParaRPr lang="es-CL"/>
        </a:p>
      </dgm:t>
    </dgm:pt>
    <dgm:pt modelId="{F21C8C1B-0175-4C3A-9C70-FBBF79FB61C8}">
      <dgm:prSet custT="1"/>
      <dgm:spPr/>
      <dgm:t>
        <a:bodyPr/>
        <a:lstStyle/>
        <a:p>
          <a:pPr rtl="0"/>
          <a:r>
            <a:rPr lang="es-CL" sz="2400" smtClean="0"/>
            <a:t>Subsistencia</a:t>
          </a:r>
          <a:endParaRPr lang="es-CL" sz="2400"/>
        </a:p>
      </dgm:t>
    </dgm:pt>
    <dgm:pt modelId="{052045A2-B714-45D9-913B-D498D58A5801}" type="parTrans" cxnId="{92D195FD-BE0B-46C0-A850-41FE0BD2A9A4}">
      <dgm:prSet/>
      <dgm:spPr/>
      <dgm:t>
        <a:bodyPr/>
        <a:lstStyle/>
        <a:p>
          <a:endParaRPr lang="es-CL" sz="2400"/>
        </a:p>
      </dgm:t>
    </dgm:pt>
    <dgm:pt modelId="{A5F9F2E5-7E96-4CDC-A7D4-DEBDC8791A52}" type="sibTrans" cxnId="{92D195FD-BE0B-46C0-A850-41FE0BD2A9A4}">
      <dgm:prSet/>
      <dgm:spPr/>
      <dgm:t>
        <a:bodyPr/>
        <a:lstStyle/>
        <a:p>
          <a:endParaRPr lang="es-CL" sz="2400"/>
        </a:p>
      </dgm:t>
    </dgm:pt>
    <dgm:pt modelId="{D2A2E7A8-C61A-47B4-971F-92FCD8D69762}">
      <dgm:prSet custT="1"/>
      <dgm:spPr/>
      <dgm:t>
        <a:bodyPr/>
        <a:lstStyle/>
        <a:p>
          <a:pPr rtl="0"/>
          <a:r>
            <a:rPr lang="es-CL" sz="2400" smtClean="0"/>
            <a:t>Individualidad</a:t>
          </a:r>
          <a:endParaRPr lang="es-CL" sz="2400"/>
        </a:p>
      </dgm:t>
    </dgm:pt>
    <dgm:pt modelId="{EE67D26A-B21C-4193-B19C-B2FD61B4D635}" type="parTrans" cxnId="{461BA514-626D-460F-9792-FD10D5AA2362}">
      <dgm:prSet/>
      <dgm:spPr/>
      <dgm:t>
        <a:bodyPr/>
        <a:lstStyle/>
        <a:p>
          <a:endParaRPr lang="es-CL" sz="2400"/>
        </a:p>
      </dgm:t>
    </dgm:pt>
    <dgm:pt modelId="{98D20576-5E08-4058-B92E-D0C79081E6DC}" type="sibTrans" cxnId="{461BA514-626D-460F-9792-FD10D5AA2362}">
      <dgm:prSet/>
      <dgm:spPr/>
      <dgm:t>
        <a:bodyPr/>
        <a:lstStyle/>
        <a:p>
          <a:endParaRPr lang="es-CL" sz="2400"/>
        </a:p>
      </dgm:t>
    </dgm:pt>
    <dgm:pt modelId="{CD21EF25-5CF6-4AFA-9CEE-68B854252DB6}">
      <dgm:prSet custT="1"/>
      <dgm:spPr/>
      <dgm:t>
        <a:bodyPr/>
        <a:lstStyle/>
        <a:p>
          <a:pPr rtl="0"/>
          <a:r>
            <a:rPr lang="es-CL" sz="2400" smtClean="0"/>
            <a:t>Interioridad de autoconciencia</a:t>
          </a:r>
          <a:endParaRPr lang="es-CL" sz="2400"/>
        </a:p>
      </dgm:t>
    </dgm:pt>
    <dgm:pt modelId="{E0433BFB-1472-41F9-953B-D79B2E5F752F}" type="parTrans" cxnId="{982E7A84-E77F-4220-B784-B088E28F46BF}">
      <dgm:prSet/>
      <dgm:spPr/>
      <dgm:t>
        <a:bodyPr/>
        <a:lstStyle/>
        <a:p>
          <a:endParaRPr lang="es-CL" sz="2400"/>
        </a:p>
      </dgm:t>
    </dgm:pt>
    <dgm:pt modelId="{74F932BD-7578-4EFE-B327-70DCCB0698A3}" type="sibTrans" cxnId="{982E7A84-E77F-4220-B784-B088E28F46BF}">
      <dgm:prSet/>
      <dgm:spPr/>
      <dgm:t>
        <a:bodyPr/>
        <a:lstStyle/>
        <a:p>
          <a:endParaRPr lang="es-CL" sz="2400"/>
        </a:p>
      </dgm:t>
    </dgm:pt>
    <dgm:pt modelId="{DE7991F6-083D-4527-AA95-B7641E04BE97}">
      <dgm:prSet custT="1"/>
      <dgm:spPr/>
      <dgm:t>
        <a:bodyPr/>
        <a:lstStyle/>
        <a:p>
          <a:pPr rtl="0"/>
          <a:r>
            <a:rPr lang="es-CL" sz="2400" smtClean="0"/>
            <a:t>Auto posesión</a:t>
          </a:r>
          <a:endParaRPr lang="es-CL" sz="2400"/>
        </a:p>
      </dgm:t>
    </dgm:pt>
    <dgm:pt modelId="{45A3C622-6E02-467D-9D78-B66480E1112A}" type="parTrans" cxnId="{7A47B78B-2CB7-4700-9CFA-581CD5143A99}">
      <dgm:prSet/>
      <dgm:spPr/>
      <dgm:t>
        <a:bodyPr/>
        <a:lstStyle/>
        <a:p>
          <a:endParaRPr lang="es-CL" sz="2400"/>
        </a:p>
      </dgm:t>
    </dgm:pt>
    <dgm:pt modelId="{D2F15423-8466-40B6-A09D-59FCFD8D722C}" type="sibTrans" cxnId="{7A47B78B-2CB7-4700-9CFA-581CD5143A99}">
      <dgm:prSet/>
      <dgm:spPr/>
      <dgm:t>
        <a:bodyPr/>
        <a:lstStyle/>
        <a:p>
          <a:endParaRPr lang="es-CL" sz="2400"/>
        </a:p>
      </dgm:t>
    </dgm:pt>
    <dgm:pt modelId="{58E09232-C296-460D-861A-5AB266C4FA1F}">
      <dgm:prSet custT="1"/>
      <dgm:spPr/>
      <dgm:t>
        <a:bodyPr/>
        <a:lstStyle/>
        <a:p>
          <a:pPr rtl="0"/>
          <a:r>
            <a:rPr lang="es-CL" sz="2400" smtClean="0"/>
            <a:t>Plena conciencia de relación social</a:t>
          </a:r>
          <a:endParaRPr lang="es-CL" sz="2400"/>
        </a:p>
      </dgm:t>
    </dgm:pt>
    <dgm:pt modelId="{E6EE806D-8CC8-47FE-BB06-A53EBBB5B317}" type="parTrans" cxnId="{087E5CB3-EBAA-4212-B5D1-175C4C1BC9FC}">
      <dgm:prSet/>
      <dgm:spPr/>
      <dgm:t>
        <a:bodyPr/>
        <a:lstStyle/>
        <a:p>
          <a:endParaRPr lang="es-CL" sz="2400"/>
        </a:p>
      </dgm:t>
    </dgm:pt>
    <dgm:pt modelId="{8AA107EE-74B4-4FDE-A19C-9B3970D8EF20}" type="sibTrans" cxnId="{087E5CB3-EBAA-4212-B5D1-175C4C1BC9FC}">
      <dgm:prSet/>
      <dgm:spPr/>
      <dgm:t>
        <a:bodyPr/>
        <a:lstStyle/>
        <a:p>
          <a:endParaRPr lang="es-CL" sz="2400"/>
        </a:p>
      </dgm:t>
    </dgm:pt>
    <dgm:pt modelId="{85437B2D-5908-4F1A-BB31-1FE0E1511CD5}" type="pres">
      <dgm:prSet presAssocID="{01A46773-C919-429C-908F-DEB6C18A20FD}" presName="Name0" presStyleCnt="0">
        <dgm:presLayoutVars>
          <dgm:resizeHandles/>
        </dgm:presLayoutVars>
      </dgm:prSet>
      <dgm:spPr/>
      <dgm:t>
        <a:bodyPr/>
        <a:lstStyle/>
        <a:p>
          <a:endParaRPr lang="es-CL"/>
        </a:p>
      </dgm:t>
    </dgm:pt>
    <dgm:pt modelId="{DD5CBCC4-3E78-46FB-BF4C-0DC9BE246046}" type="pres">
      <dgm:prSet presAssocID="{F21C8C1B-0175-4C3A-9C70-FBBF79FB61C8}" presName="text" presStyleLbl="node1" presStyleIdx="0" presStyleCnt="5">
        <dgm:presLayoutVars>
          <dgm:bulletEnabled val="1"/>
        </dgm:presLayoutVars>
      </dgm:prSet>
      <dgm:spPr/>
      <dgm:t>
        <a:bodyPr/>
        <a:lstStyle/>
        <a:p>
          <a:endParaRPr lang="es-CL"/>
        </a:p>
      </dgm:t>
    </dgm:pt>
    <dgm:pt modelId="{803F525C-699C-4DCC-BF0F-81321C3C33D3}" type="pres">
      <dgm:prSet presAssocID="{A5F9F2E5-7E96-4CDC-A7D4-DEBDC8791A52}" presName="space" presStyleCnt="0"/>
      <dgm:spPr/>
    </dgm:pt>
    <dgm:pt modelId="{00CB981F-F39B-4C32-A992-A21BF363DEEE}" type="pres">
      <dgm:prSet presAssocID="{D2A2E7A8-C61A-47B4-971F-92FCD8D69762}" presName="text" presStyleLbl="node1" presStyleIdx="1" presStyleCnt="5">
        <dgm:presLayoutVars>
          <dgm:bulletEnabled val="1"/>
        </dgm:presLayoutVars>
      </dgm:prSet>
      <dgm:spPr/>
      <dgm:t>
        <a:bodyPr/>
        <a:lstStyle/>
        <a:p>
          <a:endParaRPr lang="es-CL"/>
        </a:p>
      </dgm:t>
    </dgm:pt>
    <dgm:pt modelId="{22FFEA76-8260-422B-A7D6-41ABA1D03F92}" type="pres">
      <dgm:prSet presAssocID="{98D20576-5E08-4058-B92E-D0C79081E6DC}" presName="space" presStyleCnt="0"/>
      <dgm:spPr/>
    </dgm:pt>
    <dgm:pt modelId="{0973DA8A-49F1-4637-B38B-079FE760A6BC}" type="pres">
      <dgm:prSet presAssocID="{CD21EF25-5CF6-4AFA-9CEE-68B854252DB6}" presName="text" presStyleLbl="node1" presStyleIdx="2" presStyleCnt="5">
        <dgm:presLayoutVars>
          <dgm:bulletEnabled val="1"/>
        </dgm:presLayoutVars>
      </dgm:prSet>
      <dgm:spPr/>
      <dgm:t>
        <a:bodyPr/>
        <a:lstStyle/>
        <a:p>
          <a:endParaRPr lang="es-CL"/>
        </a:p>
      </dgm:t>
    </dgm:pt>
    <dgm:pt modelId="{E538B3F9-9075-44EF-B098-6B4FDAF8E0A0}" type="pres">
      <dgm:prSet presAssocID="{74F932BD-7578-4EFE-B327-70DCCB0698A3}" presName="space" presStyleCnt="0"/>
      <dgm:spPr/>
    </dgm:pt>
    <dgm:pt modelId="{27BECA87-A109-4480-87E1-AC5FB3FFDD7F}" type="pres">
      <dgm:prSet presAssocID="{DE7991F6-083D-4527-AA95-B7641E04BE97}" presName="text" presStyleLbl="node1" presStyleIdx="3" presStyleCnt="5">
        <dgm:presLayoutVars>
          <dgm:bulletEnabled val="1"/>
        </dgm:presLayoutVars>
      </dgm:prSet>
      <dgm:spPr/>
      <dgm:t>
        <a:bodyPr/>
        <a:lstStyle/>
        <a:p>
          <a:endParaRPr lang="es-CL"/>
        </a:p>
      </dgm:t>
    </dgm:pt>
    <dgm:pt modelId="{CC7940FB-FFFD-44EF-A69F-8D8FE61226EB}" type="pres">
      <dgm:prSet presAssocID="{D2F15423-8466-40B6-A09D-59FCFD8D722C}" presName="space" presStyleCnt="0"/>
      <dgm:spPr/>
    </dgm:pt>
    <dgm:pt modelId="{D2A01A96-6653-4AA6-8FC2-44C563343274}" type="pres">
      <dgm:prSet presAssocID="{58E09232-C296-460D-861A-5AB266C4FA1F}" presName="text" presStyleLbl="node1" presStyleIdx="4" presStyleCnt="5">
        <dgm:presLayoutVars>
          <dgm:bulletEnabled val="1"/>
        </dgm:presLayoutVars>
      </dgm:prSet>
      <dgm:spPr/>
      <dgm:t>
        <a:bodyPr/>
        <a:lstStyle/>
        <a:p>
          <a:endParaRPr lang="es-CL"/>
        </a:p>
      </dgm:t>
    </dgm:pt>
  </dgm:ptLst>
  <dgm:cxnLst>
    <dgm:cxn modelId="{776E98DA-1116-49F2-A571-1B1BA299200D}" type="presOf" srcId="{DE7991F6-083D-4527-AA95-B7641E04BE97}" destId="{27BECA87-A109-4480-87E1-AC5FB3FFDD7F}" srcOrd="0" destOrd="0" presId="urn:diagrams.loki3.com/VaryingWidthList+Icon"/>
    <dgm:cxn modelId="{087E5CB3-EBAA-4212-B5D1-175C4C1BC9FC}" srcId="{01A46773-C919-429C-908F-DEB6C18A20FD}" destId="{58E09232-C296-460D-861A-5AB266C4FA1F}" srcOrd="4" destOrd="0" parTransId="{E6EE806D-8CC8-47FE-BB06-A53EBBB5B317}" sibTransId="{8AA107EE-74B4-4FDE-A19C-9B3970D8EF20}"/>
    <dgm:cxn modelId="{B9961D2A-4DD0-48FA-8018-9B2B0131B48A}" type="presOf" srcId="{01A46773-C919-429C-908F-DEB6C18A20FD}" destId="{85437B2D-5908-4F1A-BB31-1FE0E1511CD5}" srcOrd="0" destOrd="0" presId="urn:diagrams.loki3.com/VaryingWidthList+Icon"/>
    <dgm:cxn modelId="{92D195FD-BE0B-46C0-A850-41FE0BD2A9A4}" srcId="{01A46773-C919-429C-908F-DEB6C18A20FD}" destId="{F21C8C1B-0175-4C3A-9C70-FBBF79FB61C8}" srcOrd="0" destOrd="0" parTransId="{052045A2-B714-45D9-913B-D498D58A5801}" sibTransId="{A5F9F2E5-7E96-4CDC-A7D4-DEBDC8791A52}"/>
    <dgm:cxn modelId="{461BA514-626D-460F-9792-FD10D5AA2362}" srcId="{01A46773-C919-429C-908F-DEB6C18A20FD}" destId="{D2A2E7A8-C61A-47B4-971F-92FCD8D69762}" srcOrd="1" destOrd="0" parTransId="{EE67D26A-B21C-4193-B19C-B2FD61B4D635}" sibTransId="{98D20576-5E08-4058-B92E-D0C79081E6DC}"/>
    <dgm:cxn modelId="{9C20B1F3-3A26-492E-A157-5E02864E3F0B}" type="presOf" srcId="{CD21EF25-5CF6-4AFA-9CEE-68B854252DB6}" destId="{0973DA8A-49F1-4637-B38B-079FE760A6BC}" srcOrd="0" destOrd="0" presId="urn:diagrams.loki3.com/VaryingWidthList+Icon"/>
    <dgm:cxn modelId="{982E7A84-E77F-4220-B784-B088E28F46BF}" srcId="{01A46773-C919-429C-908F-DEB6C18A20FD}" destId="{CD21EF25-5CF6-4AFA-9CEE-68B854252DB6}" srcOrd="2" destOrd="0" parTransId="{E0433BFB-1472-41F9-953B-D79B2E5F752F}" sibTransId="{74F932BD-7578-4EFE-B327-70DCCB0698A3}"/>
    <dgm:cxn modelId="{7A47B78B-2CB7-4700-9CFA-581CD5143A99}" srcId="{01A46773-C919-429C-908F-DEB6C18A20FD}" destId="{DE7991F6-083D-4527-AA95-B7641E04BE97}" srcOrd="3" destOrd="0" parTransId="{45A3C622-6E02-467D-9D78-B66480E1112A}" sibTransId="{D2F15423-8466-40B6-A09D-59FCFD8D722C}"/>
    <dgm:cxn modelId="{74B20883-DAAD-4D54-825B-914BD34342B2}" type="presOf" srcId="{58E09232-C296-460D-861A-5AB266C4FA1F}" destId="{D2A01A96-6653-4AA6-8FC2-44C563343274}" srcOrd="0" destOrd="0" presId="urn:diagrams.loki3.com/VaryingWidthList+Icon"/>
    <dgm:cxn modelId="{253B63F6-5174-4505-A94D-3F60590CECA8}" type="presOf" srcId="{D2A2E7A8-C61A-47B4-971F-92FCD8D69762}" destId="{00CB981F-F39B-4C32-A992-A21BF363DEEE}" srcOrd="0" destOrd="0" presId="urn:diagrams.loki3.com/VaryingWidthList+Icon"/>
    <dgm:cxn modelId="{9A7DE973-9711-46C0-A856-460457031B71}" type="presOf" srcId="{F21C8C1B-0175-4C3A-9C70-FBBF79FB61C8}" destId="{DD5CBCC4-3E78-46FB-BF4C-0DC9BE246046}" srcOrd="0" destOrd="0" presId="urn:diagrams.loki3.com/VaryingWidthList+Icon"/>
    <dgm:cxn modelId="{157669C4-5E93-48B2-8977-89BC4BFB98A8}" type="presParOf" srcId="{85437B2D-5908-4F1A-BB31-1FE0E1511CD5}" destId="{DD5CBCC4-3E78-46FB-BF4C-0DC9BE246046}" srcOrd="0" destOrd="0" presId="urn:diagrams.loki3.com/VaryingWidthList+Icon"/>
    <dgm:cxn modelId="{356CC2A9-AD46-4599-87BA-E2C09F22BD65}" type="presParOf" srcId="{85437B2D-5908-4F1A-BB31-1FE0E1511CD5}" destId="{803F525C-699C-4DCC-BF0F-81321C3C33D3}" srcOrd="1" destOrd="0" presId="urn:diagrams.loki3.com/VaryingWidthList+Icon"/>
    <dgm:cxn modelId="{3A16FBD2-230E-4D04-93E8-9409E0BF646E}" type="presParOf" srcId="{85437B2D-5908-4F1A-BB31-1FE0E1511CD5}" destId="{00CB981F-F39B-4C32-A992-A21BF363DEEE}" srcOrd="2" destOrd="0" presId="urn:diagrams.loki3.com/VaryingWidthList+Icon"/>
    <dgm:cxn modelId="{424BD4B8-82D6-43B7-8D13-4ED8124C9073}" type="presParOf" srcId="{85437B2D-5908-4F1A-BB31-1FE0E1511CD5}" destId="{22FFEA76-8260-422B-A7D6-41ABA1D03F92}" srcOrd="3" destOrd="0" presId="urn:diagrams.loki3.com/VaryingWidthList+Icon"/>
    <dgm:cxn modelId="{2A3624BA-BBD6-4205-95A9-297788144EA0}" type="presParOf" srcId="{85437B2D-5908-4F1A-BB31-1FE0E1511CD5}" destId="{0973DA8A-49F1-4637-B38B-079FE760A6BC}" srcOrd="4" destOrd="0" presId="urn:diagrams.loki3.com/VaryingWidthList+Icon"/>
    <dgm:cxn modelId="{ACA25EAD-1C88-417D-9067-5172E6753874}" type="presParOf" srcId="{85437B2D-5908-4F1A-BB31-1FE0E1511CD5}" destId="{E538B3F9-9075-44EF-B098-6B4FDAF8E0A0}" srcOrd="5" destOrd="0" presId="urn:diagrams.loki3.com/VaryingWidthList+Icon"/>
    <dgm:cxn modelId="{ECAF2143-EB70-417A-953F-BC2221CBDA1C}" type="presParOf" srcId="{85437B2D-5908-4F1A-BB31-1FE0E1511CD5}" destId="{27BECA87-A109-4480-87E1-AC5FB3FFDD7F}" srcOrd="6" destOrd="0" presId="urn:diagrams.loki3.com/VaryingWidthList+Icon"/>
    <dgm:cxn modelId="{233A8D2E-EDB6-43E1-B49E-8F164FD212BB}" type="presParOf" srcId="{85437B2D-5908-4F1A-BB31-1FE0E1511CD5}" destId="{CC7940FB-FFFD-44EF-A69F-8D8FE61226EB}" srcOrd="7" destOrd="0" presId="urn:diagrams.loki3.com/VaryingWidthList+Icon"/>
    <dgm:cxn modelId="{0AD5147D-A611-4307-8948-DC0E379B4172}" type="presParOf" srcId="{85437B2D-5908-4F1A-BB31-1FE0E1511CD5}" destId="{D2A01A96-6653-4AA6-8FC2-44C563343274}" srcOrd="8" destOrd="0" presId="urn:diagrams.loki3.com/VaryingWidth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7FD40F6-29D2-4913-857C-578AF3E42DE9}" type="doc">
      <dgm:prSet loTypeId="urn:microsoft.com/office/officeart/2005/8/layout/venn3" loCatId="relationship" qsTypeId="urn:microsoft.com/office/officeart/2005/8/quickstyle/simple1" qsCatId="simple" csTypeId="urn:microsoft.com/office/officeart/2005/8/colors/colorful3" csCatId="colorful" phldr="1"/>
      <dgm:spPr/>
      <dgm:t>
        <a:bodyPr/>
        <a:lstStyle/>
        <a:p>
          <a:endParaRPr lang="es-CL"/>
        </a:p>
      </dgm:t>
    </dgm:pt>
    <dgm:pt modelId="{B4CDC536-8F32-41F3-80AD-1E93BD719393}">
      <dgm:prSet custT="1"/>
      <dgm:spPr/>
      <dgm:t>
        <a:bodyPr/>
        <a:lstStyle/>
        <a:p>
          <a:pPr rtl="0"/>
          <a:r>
            <a:rPr lang="es-CL" sz="2400" smtClean="0"/>
            <a:t>Subsistente</a:t>
          </a:r>
          <a:endParaRPr lang="es-CL" sz="2400"/>
        </a:p>
      </dgm:t>
    </dgm:pt>
    <dgm:pt modelId="{7A653E15-7230-474D-BFAE-7A200AEC7697}" type="parTrans" cxnId="{754046B5-7146-48AD-837C-FA586C45CA68}">
      <dgm:prSet/>
      <dgm:spPr/>
      <dgm:t>
        <a:bodyPr/>
        <a:lstStyle/>
        <a:p>
          <a:endParaRPr lang="es-CL" sz="2400"/>
        </a:p>
      </dgm:t>
    </dgm:pt>
    <dgm:pt modelId="{B1352132-20EA-400C-A49E-05229D82AF5B}" type="sibTrans" cxnId="{754046B5-7146-48AD-837C-FA586C45CA68}">
      <dgm:prSet/>
      <dgm:spPr/>
      <dgm:t>
        <a:bodyPr/>
        <a:lstStyle/>
        <a:p>
          <a:endParaRPr lang="es-CL" sz="2400"/>
        </a:p>
      </dgm:t>
    </dgm:pt>
    <dgm:pt modelId="{E05C92FD-5D52-461C-88B8-96C0DF9F70EC}">
      <dgm:prSet custT="1"/>
      <dgm:spPr/>
      <dgm:t>
        <a:bodyPr/>
        <a:lstStyle/>
        <a:p>
          <a:pPr rtl="0"/>
          <a:r>
            <a:rPr lang="es-CL" sz="2400" smtClean="0"/>
            <a:t>Reflexivo</a:t>
          </a:r>
          <a:endParaRPr lang="es-CL" sz="2400"/>
        </a:p>
      </dgm:t>
    </dgm:pt>
    <dgm:pt modelId="{CAC000FD-1A3A-4CD2-B582-E6E4B8588BB2}" type="parTrans" cxnId="{F061B65A-2804-416E-B9B1-91BE5C1226CD}">
      <dgm:prSet/>
      <dgm:spPr/>
      <dgm:t>
        <a:bodyPr/>
        <a:lstStyle/>
        <a:p>
          <a:endParaRPr lang="es-CL" sz="2400"/>
        </a:p>
      </dgm:t>
    </dgm:pt>
    <dgm:pt modelId="{9ACB4180-34C3-47D8-86BE-EEFB970AE28D}" type="sibTrans" cxnId="{F061B65A-2804-416E-B9B1-91BE5C1226CD}">
      <dgm:prSet/>
      <dgm:spPr/>
      <dgm:t>
        <a:bodyPr/>
        <a:lstStyle/>
        <a:p>
          <a:endParaRPr lang="es-CL" sz="2400"/>
        </a:p>
      </dgm:t>
    </dgm:pt>
    <dgm:pt modelId="{32F5EA9A-FDF3-4220-AF6F-EFF3C1A75E32}">
      <dgm:prSet custT="1"/>
      <dgm:spPr/>
      <dgm:t>
        <a:bodyPr/>
        <a:lstStyle/>
        <a:p>
          <a:pPr rtl="0"/>
          <a:r>
            <a:rPr lang="es-CL" sz="2400" smtClean="0"/>
            <a:t>Consciente de sí y sus actos</a:t>
          </a:r>
          <a:endParaRPr lang="es-CL" sz="2400"/>
        </a:p>
      </dgm:t>
    </dgm:pt>
    <dgm:pt modelId="{7617965A-990C-4622-8B04-C0EBE7925E65}" type="parTrans" cxnId="{A48964DB-5942-4DB5-A428-9F256AC1664A}">
      <dgm:prSet/>
      <dgm:spPr/>
      <dgm:t>
        <a:bodyPr/>
        <a:lstStyle/>
        <a:p>
          <a:endParaRPr lang="es-CL" sz="2400"/>
        </a:p>
      </dgm:t>
    </dgm:pt>
    <dgm:pt modelId="{5FAA0CCF-89D9-4B4B-929D-93214630E4B7}" type="sibTrans" cxnId="{A48964DB-5942-4DB5-A428-9F256AC1664A}">
      <dgm:prSet/>
      <dgm:spPr/>
      <dgm:t>
        <a:bodyPr/>
        <a:lstStyle/>
        <a:p>
          <a:endParaRPr lang="es-CL" sz="2400"/>
        </a:p>
      </dgm:t>
    </dgm:pt>
    <dgm:pt modelId="{4B6F3B57-9D2B-4692-92F1-9B645D0E6DE4}" type="pres">
      <dgm:prSet presAssocID="{07FD40F6-29D2-4913-857C-578AF3E42DE9}" presName="Name0" presStyleCnt="0">
        <dgm:presLayoutVars>
          <dgm:dir/>
          <dgm:resizeHandles val="exact"/>
        </dgm:presLayoutVars>
      </dgm:prSet>
      <dgm:spPr/>
      <dgm:t>
        <a:bodyPr/>
        <a:lstStyle/>
        <a:p>
          <a:endParaRPr lang="es-CL"/>
        </a:p>
      </dgm:t>
    </dgm:pt>
    <dgm:pt modelId="{6F9CDE8A-BCD3-43E7-8D33-C08A86F496FD}" type="pres">
      <dgm:prSet presAssocID="{B4CDC536-8F32-41F3-80AD-1E93BD719393}" presName="Name5" presStyleLbl="vennNode1" presStyleIdx="0" presStyleCnt="3" custScaleX="155453" custLinFactX="-100000" custLinFactNeighborX="-165741" custLinFactNeighborY="8">
        <dgm:presLayoutVars>
          <dgm:bulletEnabled val="1"/>
        </dgm:presLayoutVars>
      </dgm:prSet>
      <dgm:spPr/>
      <dgm:t>
        <a:bodyPr/>
        <a:lstStyle/>
        <a:p>
          <a:endParaRPr lang="es-CL"/>
        </a:p>
      </dgm:t>
    </dgm:pt>
    <dgm:pt modelId="{447C5BC5-F6BF-4048-AC29-44252BF39ADC}" type="pres">
      <dgm:prSet presAssocID="{B1352132-20EA-400C-A49E-05229D82AF5B}" presName="space" presStyleCnt="0"/>
      <dgm:spPr/>
    </dgm:pt>
    <dgm:pt modelId="{344E3E6F-E79D-413B-93AB-20CF14F99748}" type="pres">
      <dgm:prSet presAssocID="{E05C92FD-5D52-461C-88B8-96C0DF9F70EC}" presName="Name5" presStyleLbl="vennNode1" presStyleIdx="1" presStyleCnt="3" custScaleX="158778" custLinFactNeighborX="22199" custLinFactNeighborY="-437">
        <dgm:presLayoutVars>
          <dgm:bulletEnabled val="1"/>
        </dgm:presLayoutVars>
      </dgm:prSet>
      <dgm:spPr/>
      <dgm:t>
        <a:bodyPr/>
        <a:lstStyle/>
        <a:p>
          <a:endParaRPr lang="es-CL"/>
        </a:p>
      </dgm:t>
    </dgm:pt>
    <dgm:pt modelId="{E143A939-A6B8-4024-8331-94875B8869D9}" type="pres">
      <dgm:prSet presAssocID="{9ACB4180-34C3-47D8-86BE-EEFB970AE28D}" presName="space" presStyleCnt="0"/>
      <dgm:spPr/>
    </dgm:pt>
    <dgm:pt modelId="{11D80A80-65B8-4A26-8921-ACBBDC739A3C}" type="pres">
      <dgm:prSet presAssocID="{32F5EA9A-FDF3-4220-AF6F-EFF3C1A75E32}" presName="Name5" presStyleLbl="vennNode1" presStyleIdx="2" presStyleCnt="3" custScaleX="160652" custLinFactX="16969" custLinFactNeighborX="100000" custLinFactNeighborY="-158">
        <dgm:presLayoutVars>
          <dgm:bulletEnabled val="1"/>
        </dgm:presLayoutVars>
      </dgm:prSet>
      <dgm:spPr/>
      <dgm:t>
        <a:bodyPr/>
        <a:lstStyle/>
        <a:p>
          <a:endParaRPr lang="es-CL"/>
        </a:p>
      </dgm:t>
    </dgm:pt>
  </dgm:ptLst>
  <dgm:cxnLst>
    <dgm:cxn modelId="{C40EB590-4655-46A2-B153-11305401FDFA}" type="presOf" srcId="{B4CDC536-8F32-41F3-80AD-1E93BD719393}" destId="{6F9CDE8A-BCD3-43E7-8D33-C08A86F496FD}" srcOrd="0" destOrd="0" presId="urn:microsoft.com/office/officeart/2005/8/layout/venn3"/>
    <dgm:cxn modelId="{754046B5-7146-48AD-837C-FA586C45CA68}" srcId="{07FD40F6-29D2-4913-857C-578AF3E42DE9}" destId="{B4CDC536-8F32-41F3-80AD-1E93BD719393}" srcOrd="0" destOrd="0" parTransId="{7A653E15-7230-474D-BFAE-7A200AEC7697}" sibTransId="{B1352132-20EA-400C-A49E-05229D82AF5B}"/>
    <dgm:cxn modelId="{B54CF65B-038D-4706-B274-813A45F12D6D}" type="presOf" srcId="{E05C92FD-5D52-461C-88B8-96C0DF9F70EC}" destId="{344E3E6F-E79D-413B-93AB-20CF14F99748}" srcOrd="0" destOrd="0" presId="urn:microsoft.com/office/officeart/2005/8/layout/venn3"/>
    <dgm:cxn modelId="{0BA295C2-E461-48C3-B512-6D819112A709}" type="presOf" srcId="{07FD40F6-29D2-4913-857C-578AF3E42DE9}" destId="{4B6F3B57-9D2B-4692-92F1-9B645D0E6DE4}" srcOrd="0" destOrd="0" presId="urn:microsoft.com/office/officeart/2005/8/layout/venn3"/>
    <dgm:cxn modelId="{A48964DB-5942-4DB5-A428-9F256AC1664A}" srcId="{07FD40F6-29D2-4913-857C-578AF3E42DE9}" destId="{32F5EA9A-FDF3-4220-AF6F-EFF3C1A75E32}" srcOrd="2" destOrd="0" parTransId="{7617965A-990C-4622-8B04-C0EBE7925E65}" sibTransId="{5FAA0CCF-89D9-4B4B-929D-93214630E4B7}"/>
    <dgm:cxn modelId="{948D94FE-F8D2-41EE-B84C-EE48D3CC30A0}" type="presOf" srcId="{32F5EA9A-FDF3-4220-AF6F-EFF3C1A75E32}" destId="{11D80A80-65B8-4A26-8921-ACBBDC739A3C}" srcOrd="0" destOrd="0" presId="urn:microsoft.com/office/officeart/2005/8/layout/venn3"/>
    <dgm:cxn modelId="{F061B65A-2804-416E-B9B1-91BE5C1226CD}" srcId="{07FD40F6-29D2-4913-857C-578AF3E42DE9}" destId="{E05C92FD-5D52-461C-88B8-96C0DF9F70EC}" srcOrd="1" destOrd="0" parTransId="{CAC000FD-1A3A-4CD2-B582-E6E4B8588BB2}" sibTransId="{9ACB4180-34C3-47D8-86BE-EEFB970AE28D}"/>
    <dgm:cxn modelId="{34421DB4-85AA-4B51-9F6F-545C96724C07}" type="presParOf" srcId="{4B6F3B57-9D2B-4692-92F1-9B645D0E6DE4}" destId="{6F9CDE8A-BCD3-43E7-8D33-C08A86F496FD}" srcOrd="0" destOrd="0" presId="urn:microsoft.com/office/officeart/2005/8/layout/venn3"/>
    <dgm:cxn modelId="{13704A8E-A2F1-41F9-8DFC-460357CB7A8B}" type="presParOf" srcId="{4B6F3B57-9D2B-4692-92F1-9B645D0E6DE4}" destId="{447C5BC5-F6BF-4048-AC29-44252BF39ADC}" srcOrd="1" destOrd="0" presId="urn:microsoft.com/office/officeart/2005/8/layout/venn3"/>
    <dgm:cxn modelId="{CA2C2692-C0FF-48C0-90CE-6EFED7983A36}" type="presParOf" srcId="{4B6F3B57-9D2B-4692-92F1-9B645D0E6DE4}" destId="{344E3E6F-E79D-413B-93AB-20CF14F99748}" srcOrd="2" destOrd="0" presId="urn:microsoft.com/office/officeart/2005/8/layout/venn3"/>
    <dgm:cxn modelId="{3F25C203-AB23-4914-A424-D61609ACD1BD}" type="presParOf" srcId="{4B6F3B57-9D2B-4692-92F1-9B645D0E6DE4}" destId="{E143A939-A6B8-4024-8331-94875B8869D9}" srcOrd="3" destOrd="0" presId="urn:microsoft.com/office/officeart/2005/8/layout/venn3"/>
    <dgm:cxn modelId="{A31A2ADA-77B9-4CC2-BEE0-2CCD2E1E277C}" type="presParOf" srcId="{4B6F3B57-9D2B-4692-92F1-9B645D0E6DE4}" destId="{11D80A80-65B8-4A26-8921-ACBBDC739A3C}"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7D39768-354F-4DB6-A375-D381163CA044}" type="doc">
      <dgm:prSet loTypeId="urn:microsoft.com/office/officeart/2005/8/layout/venn3" loCatId="relationship" qsTypeId="urn:microsoft.com/office/officeart/2005/8/quickstyle/simple1" qsCatId="simple" csTypeId="urn:microsoft.com/office/officeart/2005/8/colors/colorful4" csCatId="colorful" phldr="1"/>
      <dgm:spPr/>
      <dgm:t>
        <a:bodyPr/>
        <a:lstStyle/>
        <a:p>
          <a:endParaRPr lang="es-CL"/>
        </a:p>
      </dgm:t>
    </dgm:pt>
    <dgm:pt modelId="{38753341-A554-428B-A25F-B291EDF90DC1}">
      <dgm:prSet custT="1"/>
      <dgm:spPr/>
      <dgm:t>
        <a:bodyPr/>
        <a:lstStyle/>
        <a:p>
          <a:pPr rtl="0"/>
          <a:r>
            <a:rPr lang="es-CL" sz="2400" smtClean="0"/>
            <a:t>Autonomía en su pensamiento</a:t>
          </a:r>
          <a:endParaRPr lang="es-CL" sz="2400"/>
        </a:p>
      </dgm:t>
    </dgm:pt>
    <dgm:pt modelId="{F045EF7F-907A-4082-B26A-99B174ADFD8C}" type="parTrans" cxnId="{F55E22DC-F2DF-47DA-BFF4-636B2BCD2B8F}">
      <dgm:prSet/>
      <dgm:spPr/>
      <dgm:t>
        <a:bodyPr/>
        <a:lstStyle/>
        <a:p>
          <a:endParaRPr lang="es-CL" sz="2400"/>
        </a:p>
      </dgm:t>
    </dgm:pt>
    <dgm:pt modelId="{50E0AABF-6317-45DE-A035-E4AE46D4482D}" type="sibTrans" cxnId="{F55E22DC-F2DF-47DA-BFF4-636B2BCD2B8F}">
      <dgm:prSet/>
      <dgm:spPr/>
      <dgm:t>
        <a:bodyPr/>
        <a:lstStyle/>
        <a:p>
          <a:endParaRPr lang="es-CL" sz="2400"/>
        </a:p>
      </dgm:t>
    </dgm:pt>
    <dgm:pt modelId="{FFCBA18B-2B0C-42A8-B4CF-D933B1AB8E99}">
      <dgm:prSet custT="1"/>
      <dgm:spPr/>
      <dgm:t>
        <a:bodyPr/>
        <a:lstStyle/>
        <a:p>
          <a:pPr rtl="0"/>
          <a:r>
            <a:rPr lang="es-CL" sz="2400" smtClean="0"/>
            <a:t>Autonomía en su volición</a:t>
          </a:r>
          <a:endParaRPr lang="es-CL" sz="2400"/>
        </a:p>
      </dgm:t>
    </dgm:pt>
    <dgm:pt modelId="{BA06B9F2-A9BB-4726-A518-7C1E19DEC54C}" type="parTrans" cxnId="{689E2DF9-23EF-4100-8BE3-847741526B12}">
      <dgm:prSet/>
      <dgm:spPr/>
      <dgm:t>
        <a:bodyPr/>
        <a:lstStyle/>
        <a:p>
          <a:endParaRPr lang="es-CL" sz="2400"/>
        </a:p>
      </dgm:t>
    </dgm:pt>
    <dgm:pt modelId="{2143B506-D54D-4324-A443-8A7F50AB2A5F}" type="sibTrans" cxnId="{689E2DF9-23EF-4100-8BE3-847741526B12}">
      <dgm:prSet/>
      <dgm:spPr/>
      <dgm:t>
        <a:bodyPr/>
        <a:lstStyle/>
        <a:p>
          <a:endParaRPr lang="es-CL" sz="2400"/>
        </a:p>
      </dgm:t>
    </dgm:pt>
    <dgm:pt modelId="{57EF08BA-0501-4649-8A7E-F3D2ABF5BB9A}">
      <dgm:prSet custT="1"/>
      <dgm:spPr/>
      <dgm:t>
        <a:bodyPr/>
        <a:lstStyle/>
        <a:p>
          <a:pPr rtl="0"/>
          <a:r>
            <a:rPr lang="es-CL" sz="2400" smtClean="0"/>
            <a:t>Sujeto de derechos y obligaciones</a:t>
          </a:r>
          <a:endParaRPr lang="es-CL" sz="2400"/>
        </a:p>
      </dgm:t>
    </dgm:pt>
    <dgm:pt modelId="{F3FF62E6-7B91-430D-A8A3-76D9A7626643}" type="parTrans" cxnId="{C1AA8056-F02A-4549-883E-32E165CC23DC}">
      <dgm:prSet/>
      <dgm:spPr/>
      <dgm:t>
        <a:bodyPr/>
        <a:lstStyle/>
        <a:p>
          <a:endParaRPr lang="es-CL" sz="2400"/>
        </a:p>
      </dgm:t>
    </dgm:pt>
    <dgm:pt modelId="{F221F391-DCBC-48A3-AC3F-B37A13C884DA}" type="sibTrans" cxnId="{C1AA8056-F02A-4549-883E-32E165CC23DC}">
      <dgm:prSet/>
      <dgm:spPr/>
      <dgm:t>
        <a:bodyPr/>
        <a:lstStyle/>
        <a:p>
          <a:endParaRPr lang="es-CL" sz="2400"/>
        </a:p>
      </dgm:t>
    </dgm:pt>
    <dgm:pt modelId="{F48631B7-E221-411A-82FB-9808D86137CA}" type="pres">
      <dgm:prSet presAssocID="{97D39768-354F-4DB6-A375-D381163CA044}" presName="Name0" presStyleCnt="0">
        <dgm:presLayoutVars>
          <dgm:dir/>
          <dgm:resizeHandles val="exact"/>
        </dgm:presLayoutVars>
      </dgm:prSet>
      <dgm:spPr/>
      <dgm:t>
        <a:bodyPr/>
        <a:lstStyle/>
        <a:p>
          <a:endParaRPr lang="es-CL"/>
        </a:p>
      </dgm:t>
    </dgm:pt>
    <dgm:pt modelId="{5BC9ED20-8AF0-4FF5-A436-79F1775D6A17}" type="pres">
      <dgm:prSet presAssocID="{38753341-A554-428B-A25F-B291EDF90DC1}" presName="Name5" presStyleLbl="vennNode1" presStyleIdx="0" presStyleCnt="3" custScaleX="200169" custScaleY="100040" custLinFactX="-125101" custLinFactNeighborX="-200000" custLinFactNeighborY="-2243">
        <dgm:presLayoutVars>
          <dgm:bulletEnabled val="1"/>
        </dgm:presLayoutVars>
      </dgm:prSet>
      <dgm:spPr/>
      <dgm:t>
        <a:bodyPr/>
        <a:lstStyle/>
        <a:p>
          <a:endParaRPr lang="es-CL"/>
        </a:p>
      </dgm:t>
    </dgm:pt>
    <dgm:pt modelId="{A0D5AE9F-7082-4978-9FA3-B3C0482BD96F}" type="pres">
      <dgm:prSet presAssocID="{50E0AABF-6317-45DE-A035-E4AE46D4482D}" presName="space" presStyleCnt="0"/>
      <dgm:spPr/>
    </dgm:pt>
    <dgm:pt modelId="{EE267963-73DC-4E34-88C1-392FA901D599}" type="pres">
      <dgm:prSet presAssocID="{FFCBA18B-2B0C-42A8-B4CF-D933B1AB8E99}" presName="Name5" presStyleLbl="vennNode1" presStyleIdx="1" presStyleCnt="3" custScaleX="173130">
        <dgm:presLayoutVars>
          <dgm:bulletEnabled val="1"/>
        </dgm:presLayoutVars>
      </dgm:prSet>
      <dgm:spPr/>
      <dgm:t>
        <a:bodyPr/>
        <a:lstStyle/>
        <a:p>
          <a:endParaRPr lang="es-CL"/>
        </a:p>
      </dgm:t>
    </dgm:pt>
    <dgm:pt modelId="{48D618DC-A164-4643-91E2-C4F4890DB6B0}" type="pres">
      <dgm:prSet presAssocID="{2143B506-D54D-4324-A443-8A7F50AB2A5F}" presName="space" presStyleCnt="0"/>
      <dgm:spPr/>
    </dgm:pt>
    <dgm:pt modelId="{38C62880-A92B-438D-AA20-8C815A19233B}" type="pres">
      <dgm:prSet presAssocID="{57EF08BA-0501-4649-8A7E-F3D2ABF5BB9A}" presName="Name5" presStyleLbl="vennNode1" presStyleIdx="2" presStyleCnt="3" custScaleX="199148" custLinFactX="88562" custLinFactNeighborX="100000" custLinFactNeighborY="8897">
        <dgm:presLayoutVars>
          <dgm:bulletEnabled val="1"/>
        </dgm:presLayoutVars>
      </dgm:prSet>
      <dgm:spPr/>
      <dgm:t>
        <a:bodyPr/>
        <a:lstStyle/>
        <a:p>
          <a:endParaRPr lang="es-CL"/>
        </a:p>
      </dgm:t>
    </dgm:pt>
  </dgm:ptLst>
  <dgm:cxnLst>
    <dgm:cxn modelId="{A81DE27C-69A6-4F23-91A9-BF55886D129C}" type="presOf" srcId="{38753341-A554-428B-A25F-B291EDF90DC1}" destId="{5BC9ED20-8AF0-4FF5-A436-79F1775D6A17}" srcOrd="0" destOrd="0" presId="urn:microsoft.com/office/officeart/2005/8/layout/venn3"/>
    <dgm:cxn modelId="{689E2DF9-23EF-4100-8BE3-847741526B12}" srcId="{97D39768-354F-4DB6-A375-D381163CA044}" destId="{FFCBA18B-2B0C-42A8-B4CF-D933B1AB8E99}" srcOrd="1" destOrd="0" parTransId="{BA06B9F2-A9BB-4726-A518-7C1E19DEC54C}" sibTransId="{2143B506-D54D-4324-A443-8A7F50AB2A5F}"/>
    <dgm:cxn modelId="{ACF6AD75-15E2-4DF2-8632-73AFCD59C2CF}" type="presOf" srcId="{FFCBA18B-2B0C-42A8-B4CF-D933B1AB8E99}" destId="{EE267963-73DC-4E34-88C1-392FA901D599}" srcOrd="0" destOrd="0" presId="urn:microsoft.com/office/officeart/2005/8/layout/venn3"/>
    <dgm:cxn modelId="{C1AA8056-F02A-4549-883E-32E165CC23DC}" srcId="{97D39768-354F-4DB6-A375-D381163CA044}" destId="{57EF08BA-0501-4649-8A7E-F3D2ABF5BB9A}" srcOrd="2" destOrd="0" parTransId="{F3FF62E6-7B91-430D-A8A3-76D9A7626643}" sibTransId="{F221F391-DCBC-48A3-AC3F-B37A13C884DA}"/>
    <dgm:cxn modelId="{56C0AC5C-359C-4743-9922-72B23A73846A}" type="presOf" srcId="{97D39768-354F-4DB6-A375-D381163CA044}" destId="{F48631B7-E221-411A-82FB-9808D86137CA}" srcOrd="0" destOrd="0" presId="urn:microsoft.com/office/officeart/2005/8/layout/venn3"/>
    <dgm:cxn modelId="{F55E22DC-F2DF-47DA-BFF4-636B2BCD2B8F}" srcId="{97D39768-354F-4DB6-A375-D381163CA044}" destId="{38753341-A554-428B-A25F-B291EDF90DC1}" srcOrd="0" destOrd="0" parTransId="{F045EF7F-907A-4082-B26A-99B174ADFD8C}" sibTransId="{50E0AABF-6317-45DE-A035-E4AE46D4482D}"/>
    <dgm:cxn modelId="{33D0383F-45D9-4196-938F-4EF2BE202DEC}" type="presOf" srcId="{57EF08BA-0501-4649-8A7E-F3D2ABF5BB9A}" destId="{38C62880-A92B-438D-AA20-8C815A19233B}" srcOrd="0" destOrd="0" presId="urn:microsoft.com/office/officeart/2005/8/layout/venn3"/>
    <dgm:cxn modelId="{BDEA756C-F3EA-4107-8926-CE3164126996}" type="presParOf" srcId="{F48631B7-E221-411A-82FB-9808D86137CA}" destId="{5BC9ED20-8AF0-4FF5-A436-79F1775D6A17}" srcOrd="0" destOrd="0" presId="urn:microsoft.com/office/officeart/2005/8/layout/venn3"/>
    <dgm:cxn modelId="{4D35BC17-C931-431F-BC97-170A8EEB79F3}" type="presParOf" srcId="{F48631B7-E221-411A-82FB-9808D86137CA}" destId="{A0D5AE9F-7082-4978-9FA3-B3C0482BD96F}" srcOrd="1" destOrd="0" presId="urn:microsoft.com/office/officeart/2005/8/layout/venn3"/>
    <dgm:cxn modelId="{A4C40C67-F865-4FF5-9CF4-AF86C44B0E9A}" type="presParOf" srcId="{F48631B7-E221-411A-82FB-9808D86137CA}" destId="{EE267963-73DC-4E34-88C1-392FA901D599}" srcOrd="2" destOrd="0" presId="urn:microsoft.com/office/officeart/2005/8/layout/venn3"/>
    <dgm:cxn modelId="{18E0F5F0-B904-4FD4-A00F-213D4F0D7815}" type="presParOf" srcId="{F48631B7-E221-411A-82FB-9808D86137CA}" destId="{48D618DC-A164-4643-91E2-C4F4890DB6B0}" srcOrd="3" destOrd="0" presId="urn:microsoft.com/office/officeart/2005/8/layout/venn3"/>
    <dgm:cxn modelId="{D411300F-050D-4283-A1CD-C1BE96FB763F}" type="presParOf" srcId="{F48631B7-E221-411A-82FB-9808D86137CA}" destId="{38C62880-A92B-438D-AA20-8C815A19233B}"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6CA133-9A8C-428B-A1D6-A21685A94790}" type="doc">
      <dgm:prSet loTypeId="urn:microsoft.com/office/officeart/2005/8/layout/hChevron3" loCatId="process" qsTypeId="urn:microsoft.com/office/officeart/2005/8/quickstyle/simple1" qsCatId="simple" csTypeId="urn:microsoft.com/office/officeart/2005/8/colors/colorful3" csCatId="colorful"/>
      <dgm:spPr/>
      <dgm:t>
        <a:bodyPr/>
        <a:lstStyle/>
        <a:p>
          <a:endParaRPr lang="es-CL"/>
        </a:p>
      </dgm:t>
    </dgm:pt>
    <dgm:pt modelId="{4FFB16B8-B582-4E65-B07F-38D9349677BF}">
      <dgm:prSet custT="1"/>
      <dgm:spPr/>
      <dgm:t>
        <a:bodyPr/>
        <a:lstStyle/>
        <a:p>
          <a:pPr rtl="0"/>
          <a:r>
            <a:rPr lang="es-CL" sz="2000" smtClean="0"/>
            <a:t>Fin personal individual y social</a:t>
          </a:r>
          <a:endParaRPr lang="es-CL" sz="2000"/>
        </a:p>
      </dgm:t>
    </dgm:pt>
    <dgm:pt modelId="{A6FBA2B0-327E-4F3D-A740-DB2217143630}" type="parTrans" cxnId="{913244A0-90E0-4D4C-95B0-8F0C36A27E77}">
      <dgm:prSet/>
      <dgm:spPr/>
      <dgm:t>
        <a:bodyPr/>
        <a:lstStyle/>
        <a:p>
          <a:endParaRPr lang="es-CL" sz="2000"/>
        </a:p>
      </dgm:t>
    </dgm:pt>
    <dgm:pt modelId="{F25EC230-B797-4377-8ACC-EFF8F6FB0C3B}" type="sibTrans" cxnId="{913244A0-90E0-4D4C-95B0-8F0C36A27E77}">
      <dgm:prSet/>
      <dgm:spPr/>
      <dgm:t>
        <a:bodyPr/>
        <a:lstStyle/>
        <a:p>
          <a:endParaRPr lang="es-CL" sz="2000"/>
        </a:p>
      </dgm:t>
    </dgm:pt>
    <dgm:pt modelId="{1525DB59-070E-432D-BF66-62116A76F72C}">
      <dgm:prSet custT="1"/>
      <dgm:spPr/>
      <dgm:t>
        <a:bodyPr/>
        <a:lstStyle/>
        <a:p>
          <a:pPr rtl="0"/>
          <a:r>
            <a:rPr lang="es-CL" sz="2000" smtClean="0"/>
            <a:t>Obligación personal de realización comunitaria</a:t>
          </a:r>
          <a:endParaRPr lang="es-CL" sz="2000"/>
        </a:p>
      </dgm:t>
    </dgm:pt>
    <dgm:pt modelId="{E42A5D79-67BD-47E2-97A4-FDC72B86833D}" type="parTrans" cxnId="{AE25AA15-A26E-4FC8-A08B-4CD67AA7F685}">
      <dgm:prSet/>
      <dgm:spPr/>
      <dgm:t>
        <a:bodyPr/>
        <a:lstStyle/>
        <a:p>
          <a:endParaRPr lang="es-CL" sz="2000"/>
        </a:p>
      </dgm:t>
    </dgm:pt>
    <dgm:pt modelId="{58B3D438-5994-48BA-A0C1-B0328FAB616D}" type="sibTrans" cxnId="{AE25AA15-A26E-4FC8-A08B-4CD67AA7F685}">
      <dgm:prSet/>
      <dgm:spPr/>
      <dgm:t>
        <a:bodyPr/>
        <a:lstStyle/>
        <a:p>
          <a:endParaRPr lang="es-CL" sz="2000"/>
        </a:p>
      </dgm:t>
    </dgm:pt>
    <dgm:pt modelId="{18CEC2DF-57BE-4E74-8A0A-56F9E326E8A6}">
      <dgm:prSet custT="1"/>
      <dgm:spPr/>
      <dgm:t>
        <a:bodyPr/>
        <a:lstStyle/>
        <a:p>
          <a:pPr rtl="0"/>
          <a:r>
            <a:rPr lang="es-CL" sz="2000" smtClean="0"/>
            <a:t>Tiene derechos y obligaciones</a:t>
          </a:r>
          <a:endParaRPr lang="es-CL" sz="2000"/>
        </a:p>
      </dgm:t>
    </dgm:pt>
    <dgm:pt modelId="{3005C056-FA2E-482C-8CBC-FD40FB91EA16}" type="parTrans" cxnId="{C6B8C6F3-F4B3-4F60-AC11-727A62955456}">
      <dgm:prSet/>
      <dgm:spPr/>
      <dgm:t>
        <a:bodyPr/>
        <a:lstStyle/>
        <a:p>
          <a:endParaRPr lang="es-CL" sz="2000"/>
        </a:p>
      </dgm:t>
    </dgm:pt>
    <dgm:pt modelId="{1102D30E-601B-41CB-BBD6-039B633A506F}" type="sibTrans" cxnId="{C6B8C6F3-F4B3-4F60-AC11-727A62955456}">
      <dgm:prSet/>
      <dgm:spPr/>
      <dgm:t>
        <a:bodyPr/>
        <a:lstStyle/>
        <a:p>
          <a:endParaRPr lang="es-CL" sz="2000"/>
        </a:p>
      </dgm:t>
    </dgm:pt>
    <dgm:pt modelId="{81F14690-C09A-42FD-9C05-2F78CE890261}" type="pres">
      <dgm:prSet presAssocID="{896CA133-9A8C-428B-A1D6-A21685A94790}" presName="Name0" presStyleCnt="0">
        <dgm:presLayoutVars>
          <dgm:dir/>
          <dgm:resizeHandles val="exact"/>
        </dgm:presLayoutVars>
      </dgm:prSet>
      <dgm:spPr/>
      <dgm:t>
        <a:bodyPr/>
        <a:lstStyle/>
        <a:p>
          <a:endParaRPr lang="es-CL"/>
        </a:p>
      </dgm:t>
    </dgm:pt>
    <dgm:pt modelId="{486D7DB0-8016-4417-97BE-CBC39FFE04A7}" type="pres">
      <dgm:prSet presAssocID="{4FFB16B8-B582-4E65-B07F-38D9349677BF}" presName="parTxOnly" presStyleLbl="node1" presStyleIdx="0" presStyleCnt="3">
        <dgm:presLayoutVars>
          <dgm:bulletEnabled val="1"/>
        </dgm:presLayoutVars>
      </dgm:prSet>
      <dgm:spPr/>
      <dgm:t>
        <a:bodyPr/>
        <a:lstStyle/>
        <a:p>
          <a:endParaRPr lang="es-CL"/>
        </a:p>
      </dgm:t>
    </dgm:pt>
    <dgm:pt modelId="{76B551F9-4D9B-432C-9758-6A2D7D5C2ED7}" type="pres">
      <dgm:prSet presAssocID="{F25EC230-B797-4377-8ACC-EFF8F6FB0C3B}" presName="parSpace" presStyleCnt="0"/>
      <dgm:spPr/>
    </dgm:pt>
    <dgm:pt modelId="{609BE057-1AF2-49CE-A4E8-DBB75CBC332B}" type="pres">
      <dgm:prSet presAssocID="{1525DB59-070E-432D-BF66-62116A76F72C}" presName="parTxOnly" presStyleLbl="node1" presStyleIdx="1" presStyleCnt="3">
        <dgm:presLayoutVars>
          <dgm:bulletEnabled val="1"/>
        </dgm:presLayoutVars>
      </dgm:prSet>
      <dgm:spPr/>
      <dgm:t>
        <a:bodyPr/>
        <a:lstStyle/>
        <a:p>
          <a:endParaRPr lang="es-CL"/>
        </a:p>
      </dgm:t>
    </dgm:pt>
    <dgm:pt modelId="{B00B6CFF-7DB3-4169-A743-F8CF33F01819}" type="pres">
      <dgm:prSet presAssocID="{58B3D438-5994-48BA-A0C1-B0328FAB616D}" presName="parSpace" presStyleCnt="0"/>
      <dgm:spPr/>
    </dgm:pt>
    <dgm:pt modelId="{E3DE92E6-663A-45FA-8897-94327B9796A2}" type="pres">
      <dgm:prSet presAssocID="{18CEC2DF-57BE-4E74-8A0A-56F9E326E8A6}" presName="parTxOnly" presStyleLbl="node1" presStyleIdx="2" presStyleCnt="3">
        <dgm:presLayoutVars>
          <dgm:bulletEnabled val="1"/>
        </dgm:presLayoutVars>
      </dgm:prSet>
      <dgm:spPr/>
      <dgm:t>
        <a:bodyPr/>
        <a:lstStyle/>
        <a:p>
          <a:endParaRPr lang="es-CL"/>
        </a:p>
      </dgm:t>
    </dgm:pt>
  </dgm:ptLst>
  <dgm:cxnLst>
    <dgm:cxn modelId="{6BF98F5B-2DB8-45E9-BDE7-1780D9753F3C}" type="presOf" srcId="{4FFB16B8-B582-4E65-B07F-38D9349677BF}" destId="{486D7DB0-8016-4417-97BE-CBC39FFE04A7}" srcOrd="0" destOrd="0" presId="urn:microsoft.com/office/officeart/2005/8/layout/hChevron3"/>
    <dgm:cxn modelId="{F11E64B7-2614-49C5-886E-94385831D12A}" type="presOf" srcId="{896CA133-9A8C-428B-A1D6-A21685A94790}" destId="{81F14690-C09A-42FD-9C05-2F78CE890261}" srcOrd="0" destOrd="0" presId="urn:microsoft.com/office/officeart/2005/8/layout/hChevron3"/>
    <dgm:cxn modelId="{AE25AA15-A26E-4FC8-A08B-4CD67AA7F685}" srcId="{896CA133-9A8C-428B-A1D6-A21685A94790}" destId="{1525DB59-070E-432D-BF66-62116A76F72C}" srcOrd="1" destOrd="0" parTransId="{E42A5D79-67BD-47E2-97A4-FDC72B86833D}" sibTransId="{58B3D438-5994-48BA-A0C1-B0328FAB616D}"/>
    <dgm:cxn modelId="{C6B8C6F3-F4B3-4F60-AC11-727A62955456}" srcId="{896CA133-9A8C-428B-A1D6-A21685A94790}" destId="{18CEC2DF-57BE-4E74-8A0A-56F9E326E8A6}" srcOrd="2" destOrd="0" parTransId="{3005C056-FA2E-482C-8CBC-FD40FB91EA16}" sibTransId="{1102D30E-601B-41CB-BBD6-039B633A506F}"/>
    <dgm:cxn modelId="{913244A0-90E0-4D4C-95B0-8F0C36A27E77}" srcId="{896CA133-9A8C-428B-A1D6-A21685A94790}" destId="{4FFB16B8-B582-4E65-B07F-38D9349677BF}" srcOrd="0" destOrd="0" parTransId="{A6FBA2B0-327E-4F3D-A740-DB2217143630}" sibTransId="{F25EC230-B797-4377-8ACC-EFF8F6FB0C3B}"/>
    <dgm:cxn modelId="{A38DB5A6-1DE9-435B-8244-2CFACA3870B3}" type="presOf" srcId="{18CEC2DF-57BE-4E74-8A0A-56F9E326E8A6}" destId="{E3DE92E6-663A-45FA-8897-94327B9796A2}" srcOrd="0" destOrd="0" presId="urn:microsoft.com/office/officeart/2005/8/layout/hChevron3"/>
    <dgm:cxn modelId="{B1AA7D66-B427-4168-8E07-142BB5DD8489}" type="presOf" srcId="{1525DB59-070E-432D-BF66-62116A76F72C}" destId="{609BE057-1AF2-49CE-A4E8-DBB75CBC332B}" srcOrd="0" destOrd="0" presId="urn:microsoft.com/office/officeart/2005/8/layout/hChevron3"/>
    <dgm:cxn modelId="{D9AF96D7-849C-4902-8FE5-1564781E7F33}" type="presParOf" srcId="{81F14690-C09A-42FD-9C05-2F78CE890261}" destId="{486D7DB0-8016-4417-97BE-CBC39FFE04A7}" srcOrd="0" destOrd="0" presId="urn:microsoft.com/office/officeart/2005/8/layout/hChevron3"/>
    <dgm:cxn modelId="{A3B748B0-0CAC-4DAD-BD97-4434844173E8}" type="presParOf" srcId="{81F14690-C09A-42FD-9C05-2F78CE890261}" destId="{76B551F9-4D9B-432C-9758-6A2D7D5C2ED7}" srcOrd="1" destOrd="0" presId="urn:microsoft.com/office/officeart/2005/8/layout/hChevron3"/>
    <dgm:cxn modelId="{8F8E193F-CD7C-40AD-8B33-52988D1F3B8C}" type="presParOf" srcId="{81F14690-C09A-42FD-9C05-2F78CE890261}" destId="{609BE057-1AF2-49CE-A4E8-DBB75CBC332B}" srcOrd="2" destOrd="0" presId="urn:microsoft.com/office/officeart/2005/8/layout/hChevron3"/>
    <dgm:cxn modelId="{F0E6BD3D-50DA-431B-BE54-C747D6270D5F}" type="presParOf" srcId="{81F14690-C09A-42FD-9C05-2F78CE890261}" destId="{B00B6CFF-7DB3-4169-A743-F8CF33F01819}" srcOrd="3" destOrd="0" presId="urn:microsoft.com/office/officeart/2005/8/layout/hChevron3"/>
    <dgm:cxn modelId="{19B8AF22-5A20-4517-A256-6F11D6213762}" type="presParOf" srcId="{81F14690-C09A-42FD-9C05-2F78CE890261}" destId="{E3DE92E6-663A-45FA-8897-94327B9796A2}"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70E7DB2-92A7-4EA2-8ACF-22F06EB1FC78}" type="doc">
      <dgm:prSet loTypeId="urn:microsoft.com/office/officeart/2009/3/layout/IncreasingArrowsProcess" loCatId="process" qsTypeId="urn:microsoft.com/office/officeart/2005/8/quickstyle/simple1" qsCatId="simple" csTypeId="urn:microsoft.com/office/officeart/2005/8/colors/colorful5" csCatId="colorful" phldr="1"/>
      <dgm:spPr/>
      <dgm:t>
        <a:bodyPr/>
        <a:lstStyle/>
        <a:p>
          <a:endParaRPr lang="es-CL"/>
        </a:p>
      </dgm:t>
    </dgm:pt>
    <dgm:pt modelId="{26877D33-6756-45B1-8399-7D26E9F0EBCE}">
      <dgm:prSet custT="1"/>
      <dgm:spPr/>
      <dgm:t>
        <a:bodyPr/>
        <a:lstStyle/>
        <a:p>
          <a:pPr rtl="0"/>
          <a:r>
            <a:rPr lang="es-CL" sz="2000" smtClean="0"/>
            <a:t>Conciencia de sí y de sus actos</a:t>
          </a:r>
          <a:endParaRPr lang="es-CL" sz="2000"/>
        </a:p>
      </dgm:t>
    </dgm:pt>
    <dgm:pt modelId="{9C6011F1-8EE5-435C-80C5-9B5435F664C4}" type="parTrans" cxnId="{D3BAC3A2-4A2F-4C2D-AD39-EDBF960B307D}">
      <dgm:prSet/>
      <dgm:spPr/>
      <dgm:t>
        <a:bodyPr/>
        <a:lstStyle/>
        <a:p>
          <a:endParaRPr lang="es-CL" sz="2000"/>
        </a:p>
      </dgm:t>
    </dgm:pt>
    <dgm:pt modelId="{3D22DDF6-8AE7-421D-BBE8-D4C27B8B29A1}" type="sibTrans" cxnId="{D3BAC3A2-4A2F-4C2D-AD39-EDBF960B307D}">
      <dgm:prSet/>
      <dgm:spPr/>
      <dgm:t>
        <a:bodyPr/>
        <a:lstStyle/>
        <a:p>
          <a:endParaRPr lang="es-CL" sz="2000"/>
        </a:p>
      </dgm:t>
    </dgm:pt>
    <dgm:pt modelId="{29D14A63-9136-45E2-8579-5861431447F7}">
      <dgm:prSet custT="1"/>
      <dgm:spPr/>
      <dgm:t>
        <a:bodyPr/>
        <a:lstStyle/>
        <a:p>
          <a:pPr rtl="0"/>
          <a:r>
            <a:rPr lang="es-CL" sz="2000" smtClean="0"/>
            <a:t>Libertad o autodeterminación</a:t>
          </a:r>
          <a:endParaRPr lang="es-CL" sz="2000"/>
        </a:p>
      </dgm:t>
    </dgm:pt>
    <dgm:pt modelId="{30605FCB-7AF3-4F88-9474-E383C495F324}" type="parTrans" cxnId="{E050825E-A395-4C42-97D1-805D4B847D74}">
      <dgm:prSet/>
      <dgm:spPr/>
      <dgm:t>
        <a:bodyPr/>
        <a:lstStyle/>
        <a:p>
          <a:endParaRPr lang="es-CL" sz="2000"/>
        </a:p>
      </dgm:t>
    </dgm:pt>
    <dgm:pt modelId="{131C1D41-00F4-4DDD-B7C2-FF4BAA3B300B}" type="sibTrans" cxnId="{E050825E-A395-4C42-97D1-805D4B847D74}">
      <dgm:prSet/>
      <dgm:spPr/>
      <dgm:t>
        <a:bodyPr/>
        <a:lstStyle/>
        <a:p>
          <a:endParaRPr lang="es-CL" sz="2000"/>
        </a:p>
      </dgm:t>
    </dgm:pt>
    <dgm:pt modelId="{2FD387EB-FD24-420B-A62C-1B766E887B58}">
      <dgm:prSet custT="1"/>
      <dgm:spPr/>
      <dgm:t>
        <a:bodyPr/>
        <a:lstStyle/>
        <a:p>
          <a:pPr rtl="0"/>
          <a:r>
            <a:rPr lang="es-CL" sz="2000" smtClean="0"/>
            <a:t>Individualidad</a:t>
          </a:r>
          <a:endParaRPr lang="es-CL" sz="2000"/>
        </a:p>
      </dgm:t>
    </dgm:pt>
    <dgm:pt modelId="{3D08B399-9A15-49D3-85CC-58AE65DA0964}" type="parTrans" cxnId="{CC10B391-644A-49C2-A918-D123A3AC9209}">
      <dgm:prSet/>
      <dgm:spPr/>
      <dgm:t>
        <a:bodyPr/>
        <a:lstStyle/>
        <a:p>
          <a:endParaRPr lang="es-CL" sz="2000"/>
        </a:p>
      </dgm:t>
    </dgm:pt>
    <dgm:pt modelId="{90C5C95B-71F1-4EA5-8F75-F1E27CCE29DE}" type="sibTrans" cxnId="{CC10B391-644A-49C2-A918-D123A3AC9209}">
      <dgm:prSet/>
      <dgm:spPr/>
      <dgm:t>
        <a:bodyPr/>
        <a:lstStyle/>
        <a:p>
          <a:endParaRPr lang="es-CL" sz="2000"/>
        </a:p>
      </dgm:t>
    </dgm:pt>
    <dgm:pt modelId="{20B00C4E-0226-4873-BCEE-1CF84E53F5D1}">
      <dgm:prSet custT="1"/>
      <dgm:spPr/>
      <dgm:t>
        <a:bodyPr/>
        <a:lstStyle/>
        <a:p>
          <a:pPr rtl="0"/>
          <a:r>
            <a:rPr lang="es-CL" sz="2000" smtClean="0"/>
            <a:t>Sociabilidad</a:t>
          </a:r>
          <a:endParaRPr lang="es-CL" sz="2000"/>
        </a:p>
      </dgm:t>
    </dgm:pt>
    <dgm:pt modelId="{66F1EF7D-FC4F-40A6-A64D-AFAFC9E161A9}" type="parTrans" cxnId="{9A9BA128-1AF4-468E-B736-29C79C5837DC}">
      <dgm:prSet/>
      <dgm:spPr/>
      <dgm:t>
        <a:bodyPr/>
        <a:lstStyle/>
        <a:p>
          <a:endParaRPr lang="es-CL" sz="2000"/>
        </a:p>
      </dgm:t>
    </dgm:pt>
    <dgm:pt modelId="{3E8952D6-D7B0-44AA-B390-146B3684F895}" type="sibTrans" cxnId="{9A9BA128-1AF4-468E-B736-29C79C5837DC}">
      <dgm:prSet/>
      <dgm:spPr/>
      <dgm:t>
        <a:bodyPr/>
        <a:lstStyle/>
        <a:p>
          <a:endParaRPr lang="es-CL" sz="2000"/>
        </a:p>
      </dgm:t>
    </dgm:pt>
    <dgm:pt modelId="{39C4A50C-D510-4E9D-A6D4-7BA785EC3951}">
      <dgm:prSet custT="1"/>
      <dgm:spPr/>
      <dgm:t>
        <a:bodyPr/>
        <a:lstStyle/>
        <a:p>
          <a:pPr rtl="0"/>
          <a:r>
            <a:rPr lang="es-CL" sz="2000" smtClean="0"/>
            <a:t>Trascendencia</a:t>
          </a:r>
          <a:endParaRPr lang="es-CL" sz="2000"/>
        </a:p>
      </dgm:t>
    </dgm:pt>
    <dgm:pt modelId="{C21A81C3-43C1-4DD2-80C4-A0382ECA3896}" type="parTrans" cxnId="{A85B41F1-C0B4-41A7-82E6-EDAE0254CAC8}">
      <dgm:prSet/>
      <dgm:spPr/>
      <dgm:t>
        <a:bodyPr/>
        <a:lstStyle/>
        <a:p>
          <a:endParaRPr lang="es-CL" sz="2000"/>
        </a:p>
      </dgm:t>
    </dgm:pt>
    <dgm:pt modelId="{46806245-F6D5-46FE-AFF3-24C2571A0480}" type="sibTrans" cxnId="{A85B41F1-C0B4-41A7-82E6-EDAE0254CAC8}">
      <dgm:prSet/>
      <dgm:spPr/>
      <dgm:t>
        <a:bodyPr/>
        <a:lstStyle/>
        <a:p>
          <a:endParaRPr lang="es-CL" sz="2000"/>
        </a:p>
      </dgm:t>
    </dgm:pt>
    <dgm:pt modelId="{B3E6D3D9-B963-47EA-86AC-CD6F5D27F4A3}" type="pres">
      <dgm:prSet presAssocID="{E70E7DB2-92A7-4EA2-8ACF-22F06EB1FC78}" presName="Name0" presStyleCnt="0">
        <dgm:presLayoutVars>
          <dgm:chMax val="5"/>
          <dgm:chPref val="5"/>
          <dgm:dir/>
          <dgm:animLvl val="lvl"/>
        </dgm:presLayoutVars>
      </dgm:prSet>
      <dgm:spPr/>
      <dgm:t>
        <a:bodyPr/>
        <a:lstStyle/>
        <a:p>
          <a:endParaRPr lang="es-CL"/>
        </a:p>
      </dgm:t>
    </dgm:pt>
    <dgm:pt modelId="{6F77939D-BB96-460C-ABB5-33F6DDB0CE54}" type="pres">
      <dgm:prSet presAssocID="{26877D33-6756-45B1-8399-7D26E9F0EBCE}" presName="parentText1" presStyleLbl="node1" presStyleIdx="0" presStyleCnt="5">
        <dgm:presLayoutVars>
          <dgm:chMax/>
          <dgm:chPref val="3"/>
          <dgm:bulletEnabled val="1"/>
        </dgm:presLayoutVars>
      </dgm:prSet>
      <dgm:spPr/>
      <dgm:t>
        <a:bodyPr/>
        <a:lstStyle/>
        <a:p>
          <a:endParaRPr lang="es-CL"/>
        </a:p>
      </dgm:t>
    </dgm:pt>
    <dgm:pt modelId="{CDEDA334-650F-44FB-99BF-B8582E6EDD58}" type="pres">
      <dgm:prSet presAssocID="{29D14A63-9136-45E2-8579-5861431447F7}" presName="parentText2" presStyleLbl="node1" presStyleIdx="1" presStyleCnt="5">
        <dgm:presLayoutVars>
          <dgm:chMax/>
          <dgm:chPref val="3"/>
          <dgm:bulletEnabled val="1"/>
        </dgm:presLayoutVars>
      </dgm:prSet>
      <dgm:spPr/>
      <dgm:t>
        <a:bodyPr/>
        <a:lstStyle/>
        <a:p>
          <a:endParaRPr lang="es-CL"/>
        </a:p>
      </dgm:t>
    </dgm:pt>
    <dgm:pt modelId="{A9A3778E-ED5B-4B0D-8806-833B112C1F05}" type="pres">
      <dgm:prSet presAssocID="{2FD387EB-FD24-420B-A62C-1B766E887B58}" presName="parentText3" presStyleLbl="node1" presStyleIdx="2" presStyleCnt="5">
        <dgm:presLayoutVars>
          <dgm:chMax/>
          <dgm:chPref val="3"/>
          <dgm:bulletEnabled val="1"/>
        </dgm:presLayoutVars>
      </dgm:prSet>
      <dgm:spPr/>
      <dgm:t>
        <a:bodyPr/>
        <a:lstStyle/>
        <a:p>
          <a:endParaRPr lang="es-CL"/>
        </a:p>
      </dgm:t>
    </dgm:pt>
    <dgm:pt modelId="{DBA83760-B04C-49CC-9DAB-92F48D5BD386}" type="pres">
      <dgm:prSet presAssocID="{20B00C4E-0226-4873-BCEE-1CF84E53F5D1}" presName="parentText4" presStyleLbl="node1" presStyleIdx="3" presStyleCnt="5">
        <dgm:presLayoutVars>
          <dgm:chMax/>
          <dgm:chPref val="3"/>
          <dgm:bulletEnabled val="1"/>
        </dgm:presLayoutVars>
      </dgm:prSet>
      <dgm:spPr/>
      <dgm:t>
        <a:bodyPr/>
        <a:lstStyle/>
        <a:p>
          <a:endParaRPr lang="es-CL"/>
        </a:p>
      </dgm:t>
    </dgm:pt>
    <dgm:pt modelId="{9CFAA25B-5F5D-4BA9-8998-CB336621514F}" type="pres">
      <dgm:prSet presAssocID="{39C4A50C-D510-4E9D-A6D4-7BA785EC3951}" presName="parentText5" presStyleLbl="node1" presStyleIdx="4" presStyleCnt="5" custScaleX="135914" custLinFactNeighborX="-20610" custLinFactNeighborY="-1128">
        <dgm:presLayoutVars>
          <dgm:chMax/>
          <dgm:chPref val="3"/>
          <dgm:bulletEnabled val="1"/>
        </dgm:presLayoutVars>
      </dgm:prSet>
      <dgm:spPr/>
      <dgm:t>
        <a:bodyPr/>
        <a:lstStyle/>
        <a:p>
          <a:endParaRPr lang="es-CL"/>
        </a:p>
      </dgm:t>
    </dgm:pt>
  </dgm:ptLst>
  <dgm:cxnLst>
    <dgm:cxn modelId="{F2EE5171-3613-4997-8A8D-233A8D0FF970}" type="presOf" srcId="{29D14A63-9136-45E2-8579-5861431447F7}" destId="{CDEDA334-650F-44FB-99BF-B8582E6EDD58}" srcOrd="0" destOrd="0" presId="urn:microsoft.com/office/officeart/2009/3/layout/IncreasingArrowsProcess"/>
    <dgm:cxn modelId="{9658A043-B691-4815-87CA-455D34EE6285}" type="presOf" srcId="{E70E7DB2-92A7-4EA2-8ACF-22F06EB1FC78}" destId="{B3E6D3D9-B963-47EA-86AC-CD6F5D27F4A3}" srcOrd="0" destOrd="0" presId="urn:microsoft.com/office/officeart/2009/3/layout/IncreasingArrowsProcess"/>
    <dgm:cxn modelId="{2A5376AD-217D-4FA4-BA44-6D11CF94DF1C}" type="presOf" srcId="{39C4A50C-D510-4E9D-A6D4-7BA785EC3951}" destId="{9CFAA25B-5F5D-4BA9-8998-CB336621514F}" srcOrd="0" destOrd="0" presId="urn:microsoft.com/office/officeart/2009/3/layout/IncreasingArrowsProcess"/>
    <dgm:cxn modelId="{E050825E-A395-4C42-97D1-805D4B847D74}" srcId="{E70E7DB2-92A7-4EA2-8ACF-22F06EB1FC78}" destId="{29D14A63-9136-45E2-8579-5861431447F7}" srcOrd="1" destOrd="0" parTransId="{30605FCB-7AF3-4F88-9474-E383C495F324}" sibTransId="{131C1D41-00F4-4DDD-B7C2-FF4BAA3B300B}"/>
    <dgm:cxn modelId="{C4C99153-8EAE-4780-981C-9873D15A3DA1}" type="presOf" srcId="{2FD387EB-FD24-420B-A62C-1B766E887B58}" destId="{A9A3778E-ED5B-4B0D-8806-833B112C1F05}" srcOrd="0" destOrd="0" presId="urn:microsoft.com/office/officeart/2009/3/layout/IncreasingArrowsProcess"/>
    <dgm:cxn modelId="{A85B41F1-C0B4-41A7-82E6-EDAE0254CAC8}" srcId="{E70E7DB2-92A7-4EA2-8ACF-22F06EB1FC78}" destId="{39C4A50C-D510-4E9D-A6D4-7BA785EC3951}" srcOrd="4" destOrd="0" parTransId="{C21A81C3-43C1-4DD2-80C4-A0382ECA3896}" sibTransId="{46806245-F6D5-46FE-AFF3-24C2571A0480}"/>
    <dgm:cxn modelId="{9A9BA128-1AF4-468E-B736-29C79C5837DC}" srcId="{E70E7DB2-92A7-4EA2-8ACF-22F06EB1FC78}" destId="{20B00C4E-0226-4873-BCEE-1CF84E53F5D1}" srcOrd="3" destOrd="0" parTransId="{66F1EF7D-FC4F-40A6-A64D-AFAFC9E161A9}" sibTransId="{3E8952D6-D7B0-44AA-B390-146B3684F895}"/>
    <dgm:cxn modelId="{A7B8D563-1AF7-4988-8FD0-95AF6CF19271}" type="presOf" srcId="{20B00C4E-0226-4873-BCEE-1CF84E53F5D1}" destId="{DBA83760-B04C-49CC-9DAB-92F48D5BD386}" srcOrd="0" destOrd="0" presId="urn:microsoft.com/office/officeart/2009/3/layout/IncreasingArrowsProcess"/>
    <dgm:cxn modelId="{CC10B391-644A-49C2-A918-D123A3AC9209}" srcId="{E70E7DB2-92A7-4EA2-8ACF-22F06EB1FC78}" destId="{2FD387EB-FD24-420B-A62C-1B766E887B58}" srcOrd="2" destOrd="0" parTransId="{3D08B399-9A15-49D3-85CC-58AE65DA0964}" sibTransId="{90C5C95B-71F1-4EA5-8F75-F1E27CCE29DE}"/>
    <dgm:cxn modelId="{C8DA9087-062A-4CAE-BE14-F5D22E08B525}" type="presOf" srcId="{26877D33-6756-45B1-8399-7D26E9F0EBCE}" destId="{6F77939D-BB96-460C-ABB5-33F6DDB0CE54}" srcOrd="0" destOrd="0" presId="urn:microsoft.com/office/officeart/2009/3/layout/IncreasingArrowsProcess"/>
    <dgm:cxn modelId="{D3BAC3A2-4A2F-4C2D-AD39-EDBF960B307D}" srcId="{E70E7DB2-92A7-4EA2-8ACF-22F06EB1FC78}" destId="{26877D33-6756-45B1-8399-7D26E9F0EBCE}" srcOrd="0" destOrd="0" parTransId="{9C6011F1-8EE5-435C-80C5-9B5435F664C4}" sibTransId="{3D22DDF6-8AE7-421D-BBE8-D4C27B8B29A1}"/>
    <dgm:cxn modelId="{405B81B5-2552-427D-B4F0-057325F3B3E3}" type="presParOf" srcId="{B3E6D3D9-B963-47EA-86AC-CD6F5D27F4A3}" destId="{6F77939D-BB96-460C-ABB5-33F6DDB0CE54}" srcOrd="0" destOrd="0" presId="urn:microsoft.com/office/officeart/2009/3/layout/IncreasingArrowsProcess"/>
    <dgm:cxn modelId="{BCCD483A-F9C9-4A97-87DF-0E2BEC65EEB7}" type="presParOf" srcId="{B3E6D3D9-B963-47EA-86AC-CD6F5D27F4A3}" destId="{CDEDA334-650F-44FB-99BF-B8582E6EDD58}" srcOrd="1" destOrd="0" presId="urn:microsoft.com/office/officeart/2009/3/layout/IncreasingArrowsProcess"/>
    <dgm:cxn modelId="{C893151F-A629-4732-A076-C42CAA0082B1}" type="presParOf" srcId="{B3E6D3D9-B963-47EA-86AC-CD6F5D27F4A3}" destId="{A9A3778E-ED5B-4B0D-8806-833B112C1F05}" srcOrd="2" destOrd="0" presId="urn:microsoft.com/office/officeart/2009/3/layout/IncreasingArrowsProcess"/>
    <dgm:cxn modelId="{5937AC6D-038B-4DF0-8F11-4A65C9CABAC0}" type="presParOf" srcId="{B3E6D3D9-B963-47EA-86AC-CD6F5D27F4A3}" destId="{DBA83760-B04C-49CC-9DAB-92F48D5BD386}" srcOrd="3" destOrd="0" presId="urn:microsoft.com/office/officeart/2009/3/layout/IncreasingArrowsProcess"/>
    <dgm:cxn modelId="{D943406A-69C1-4BC6-8AEE-519F08E818E9}" type="presParOf" srcId="{B3E6D3D9-B963-47EA-86AC-CD6F5D27F4A3}" destId="{9CFAA25B-5F5D-4BA9-8998-CB336621514F}" srcOrd="4"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58A62F3-5AD6-467E-8422-FB6F2F43EA1C}" type="doc">
      <dgm:prSet loTypeId="urn:microsoft.com/office/officeart/2005/8/layout/chevron1" loCatId="process" qsTypeId="urn:microsoft.com/office/officeart/2005/8/quickstyle/simple1" qsCatId="simple" csTypeId="urn:microsoft.com/office/officeart/2005/8/colors/colorful1" csCatId="colorful"/>
      <dgm:spPr/>
      <dgm:t>
        <a:bodyPr/>
        <a:lstStyle/>
        <a:p>
          <a:endParaRPr lang="es-CL"/>
        </a:p>
      </dgm:t>
    </dgm:pt>
    <dgm:pt modelId="{D78C5086-3B8C-43F9-A5CC-CB5CD13B07A6}">
      <dgm:prSet custT="1"/>
      <dgm:spPr/>
      <dgm:t>
        <a:bodyPr/>
        <a:lstStyle/>
        <a:p>
          <a:pPr rtl="0"/>
          <a:r>
            <a:rPr lang="es-CL" sz="2400" dirty="0" smtClean="0"/>
            <a:t>Autolimita</a:t>
          </a:r>
          <a:endParaRPr lang="es-CL" sz="2400" dirty="0"/>
        </a:p>
      </dgm:t>
    </dgm:pt>
    <dgm:pt modelId="{7582EC0E-6B24-4DD7-AE6C-38FF56C6DE10}" type="parTrans" cxnId="{9528900E-F6F2-4724-BC2C-2B6629FC3EA0}">
      <dgm:prSet/>
      <dgm:spPr/>
      <dgm:t>
        <a:bodyPr/>
        <a:lstStyle/>
        <a:p>
          <a:endParaRPr lang="es-CL" sz="2400"/>
        </a:p>
      </dgm:t>
    </dgm:pt>
    <dgm:pt modelId="{26D982FB-C9DB-4F7A-92B8-6408FA02B006}" type="sibTrans" cxnId="{9528900E-F6F2-4724-BC2C-2B6629FC3EA0}">
      <dgm:prSet/>
      <dgm:spPr/>
      <dgm:t>
        <a:bodyPr/>
        <a:lstStyle/>
        <a:p>
          <a:endParaRPr lang="es-CL" sz="2400"/>
        </a:p>
      </dgm:t>
    </dgm:pt>
    <dgm:pt modelId="{E1AFDE47-2317-478A-80F1-8D1416A0FF42}">
      <dgm:prSet custT="1"/>
      <dgm:spPr/>
      <dgm:t>
        <a:bodyPr/>
        <a:lstStyle/>
        <a:p>
          <a:pPr rtl="0"/>
          <a:r>
            <a:rPr lang="es-CL" sz="2400" dirty="0" smtClean="0"/>
            <a:t>Autoafirma</a:t>
          </a:r>
          <a:endParaRPr lang="es-CL" sz="2400" dirty="0"/>
        </a:p>
      </dgm:t>
    </dgm:pt>
    <dgm:pt modelId="{FDBD752A-DFE4-4915-91E8-62C58B386E75}" type="parTrans" cxnId="{6814345A-A639-470D-90D8-C8C9CEBF2B0B}">
      <dgm:prSet/>
      <dgm:spPr/>
      <dgm:t>
        <a:bodyPr/>
        <a:lstStyle/>
        <a:p>
          <a:endParaRPr lang="es-CL" sz="2400"/>
        </a:p>
      </dgm:t>
    </dgm:pt>
    <dgm:pt modelId="{313BE459-DD20-4E34-8A53-CF7CBD8F8610}" type="sibTrans" cxnId="{6814345A-A639-470D-90D8-C8C9CEBF2B0B}">
      <dgm:prSet/>
      <dgm:spPr/>
      <dgm:t>
        <a:bodyPr/>
        <a:lstStyle/>
        <a:p>
          <a:endParaRPr lang="es-CL" sz="2400"/>
        </a:p>
      </dgm:t>
    </dgm:pt>
    <dgm:pt modelId="{A5B84A2E-8659-4D06-87EE-21EA9F219AB7}" type="pres">
      <dgm:prSet presAssocID="{758A62F3-5AD6-467E-8422-FB6F2F43EA1C}" presName="Name0" presStyleCnt="0">
        <dgm:presLayoutVars>
          <dgm:dir/>
          <dgm:animLvl val="lvl"/>
          <dgm:resizeHandles val="exact"/>
        </dgm:presLayoutVars>
      </dgm:prSet>
      <dgm:spPr/>
      <dgm:t>
        <a:bodyPr/>
        <a:lstStyle/>
        <a:p>
          <a:endParaRPr lang="es-CL"/>
        </a:p>
      </dgm:t>
    </dgm:pt>
    <dgm:pt modelId="{FD9EE246-4BAE-41AA-B583-C009231E5C70}" type="pres">
      <dgm:prSet presAssocID="{D78C5086-3B8C-43F9-A5CC-CB5CD13B07A6}" presName="parTxOnly" presStyleLbl="node1" presStyleIdx="0" presStyleCnt="2">
        <dgm:presLayoutVars>
          <dgm:chMax val="0"/>
          <dgm:chPref val="0"/>
          <dgm:bulletEnabled val="1"/>
        </dgm:presLayoutVars>
      </dgm:prSet>
      <dgm:spPr/>
      <dgm:t>
        <a:bodyPr/>
        <a:lstStyle/>
        <a:p>
          <a:endParaRPr lang="es-CL"/>
        </a:p>
      </dgm:t>
    </dgm:pt>
    <dgm:pt modelId="{7914EC33-4788-462D-BBB7-30FDF233AE07}" type="pres">
      <dgm:prSet presAssocID="{26D982FB-C9DB-4F7A-92B8-6408FA02B006}" presName="parTxOnlySpace" presStyleCnt="0"/>
      <dgm:spPr/>
    </dgm:pt>
    <dgm:pt modelId="{93DDBA24-7F19-4C28-B11E-0B91F5A44E5A}" type="pres">
      <dgm:prSet presAssocID="{E1AFDE47-2317-478A-80F1-8D1416A0FF42}" presName="parTxOnly" presStyleLbl="node1" presStyleIdx="1" presStyleCnt="2">
        <dgm:presLayoutVars>
          <dgm:chMax val="0"/>
          <dgm:chPref val="0"/>
          <dgm:bulletEnabled val="1"/>
        </dgm:presLayoutVars>
      </dgm:prSet>
      <dgm:spPr/>
      <dgm:t>
        <a:bodyPr/>
        <a:lstStyle/>
        <a:p>
          <a:endParaRPr lang="es-CL"/>
        </a:p>
      </dgm:t>
    </dgm:pt>
  </dgm:ptLst>
  <dgm:cxnLst>
    <dgm:cxn modelId="{9528900E-F6F2-4724-BC2C-2B6629FC3EA0}" srcId="{758A62F3-5AD6-467E-8422-FB6F2F43EA1C}" destId="{D78C5086-3B8C-43F9-A5CC-CB5CD13B07A6}" srcOrd="0" destOrd="0" parTransId="{7582EC0E-6B24-4DD7-AE6C-38FF56C6DE10}" sibTransId="{26D982FB-C9DB-4F7A-92B8-6408FA02B006}"/>
    <dgm:cxn modelId="{6814345A-A639-470D-90D8-C8C9CEBF2B0B}" srcId="{758A62F3-5AD6-467E-8422-FB6F2F43EA1C}" destId="{E1AFDE47-2317-478A-80F1-8D1416A0FF42}" srcOrd="1" destOrd="0" parTransId="{FDBD752A-DFE4-4915-91E8-62C58B386E75}" sibTransId="{313BE459-DD20-4E34-8A53-CF7CBD8F8610}"/>
    <dgm:cxn modelId="{E77E671F-D431-4CB8-9DCC-875E7B55E150}" type="presOf" srcId="{E1AFDE47-2317-478A-80F1-8D1416A0FF42}" destId="{93DDBA24-7F19-4C28-B11E-0B91F5A44E5A}" srcOrd="0" destOrd="0" presId="urn:microsoft.com/office/officeart/2005/8/layout/chevron1"/>
    <dgm:cxn modelId="{A8070B7A-F27B-4DBE-8598-B01D43C32068}" type="presOf" srcId="{758A62F3-5AD6-467E-8422-FB6F2F43EA1C}" destId="{A5B84A2E-8659-4D06-87EE-21EA9F219AB7}" srcOrd="0" destOrd="0" presId="urn:microsoft.com/office/officeart/2005/8/layout/chevron1"/>
    <dgm:cxn modelId="{E4B6B8D3-EEB9-42A4-AB0F-7A7231EDA069}" type="presOf" srcId="{D78C5086-3B8C-43F9-A5CC-CB5CD13B07A6}" destId="{FD9EE246-4BAE-41AA-B583-C009231E5C70}" srcOrd="0" destOrd="0" presId="urn:microsoft.com/office/officeart/2005/8/layout/chevron1"/>
    <dgm:cxn modelId="{9E3AC437-2D24-456D-B5E0-0D88CE29C41E}" type="presParOf" srcId="{A5B84A2E-8659-4D06-87EE-21EA9F219AB7}" destId="{FD9EE246-4BAE-41AA-B583-C009231E5C70}" srcOrd="0" destOrd="0" presId="urn:microsoft.com/office/officeart/2005/8/layout/chevron1"/>
    <dgm:cxn modelId="{F139BFEC-3E7F-46C7-B9F0-6FF4D312A629}" type="presParOf" srcId="{A5B84A2E-8659-4D06-87EE-21EA9F219AB7}" destId="{7914EC33-4788-462D-BBB7-30FDF233AE07}" srcOrd="1" destOrd="0" presId="urn:microsoft.com/office/officeart/2005/8/layout/chevron1"/>
    <dgm:cxn modelId="{8FE8C00A-28CA-4B88-9859-9A03653C27DE}" type="presParOf" srcId="{A5B84A2E-8659-4D06-87EE-21EA9F219AB7}" destId="{93DDBA24-7F19-4C28-B11E-0B91F5A44E5A}"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042EE1C-BD5B-4AFA-8E35-5A2E43AF31D5}" type="doc">
      <dgm:prSet loTypeId="urn:microsoft.com/office/officeart/2005/8/layout/hChevron3" loCatId="process" qsTypeId="urn:microsoft.com/office/officeart/2005/8/quickstyle/simple1" qsCatId="simple" csTypeId="urn:microsoft.com/office/officeart/2005/8/colors/colorful2" csCatId="colorful"/>
      <dgm:spPr/>
      <dgm:t>
        <a:bodyPr/>
        <a:lstStyle/>
        <a:p>
          <a:endParaRPr lang="es-CL"/>
        </a:p>
      </dgm:t>
    </dgm:pt>
    <dgm:pt modelId="{7CEE47A1-1C7D-4A63-9FCE-3749B4ED3931}">
      <dgm:prSet custT="1"/>
      <dgm:spPr/>
      <dgm:t>
        <a:bodyPr/>
        <a:lstStyle/>
        <a:p>
          <a:pPr rtl="0"/>
          <a:r>
            <a:rPr lang="es-CL" sz="2400" smtClean="0"/>
            <a:t>Su interioridad </a:t>
          </a:r>
          <a:endParaRPr lang="es-CL" sz="2400"/>
        </a:p>
      </dgm:t>
    </dgm:pt>
    <dgm:pt modelId="{2E0C4682-308D-4CE0-8B32-CBD98EED8F96}" type="parTrans" cxnId="{2F0A2AEE-FDBA-4C49-AC9F-5ED6DE23A14F}">
      <dgm:prSet/>
      <dgm:spPr/>
      <dgm:t>
        <a:bodyPr/>
        <a:lstStyle/>
        <a:p>
          <a:endParaRPr lang="es-CL" sz="2400"/>
        </a:p>
      </dgm:t>
    </dgm:pt>
    <dgm:pt modelId="{7301E969-1680-4040-85B5-17F257741341}" type="sibTrans" cxnId="{2F0A2AEE-FDBA-4C49-AC9F-5ED6DE23A14F}">
      <dgm:prSet/>
      <dgm:spPr/>
      <dgm:t>
        <a:bodyPr/>
        <a:lstStyle/>
        <a:p>
          <a:endParaRPr lang="es-CL" sz="2400"/>
        </a:p>
      </dgm:t>
    </dgm:pt>
    <dgm:pt modelId="{BD76E337-493F-45E0-A862-97050CA2F0BA}">
      <dgm:prSet custT="1"/>
      <dgm:spPr/>
      <dgm:t>
        <a:bodyPr/>
        <a:lstStyle/>
        <a:p>
          <a:pPr rtl="0"/>
          <a:r>
            <a:rPr lang="es-CL" sz="2400" smtClean="0"/>
            <a:t>Su intimidad</a:t>
          </a:r>
          <a:endParaRPr lang="es-CL" sz="2400"/>
        </a:p>
      </dgm:t>
    </dgm:pt>
    <dgm:pt modelId="{9B9C3A48-0C61-4D41-B1EF-F8218D94A9B2}" type="parTrans" cxnId="{9C2FE8BD-BEF2-41F4-9430-A3A877C393FA}">
      <dgm:prSet/>
      <dgm:spPr/>
      <dgm:t>
        <a:bodyPr/>
        <a:lstStyle/>
        <a:p>
          <a:endParaRPr lang="es-CL" sz="2400"/>
        </a:p>
      </dgm:t>
    </dgm:pt>
    <dgm:pt modelId="{90CC9D00-1CAE-42AE-9F24-6132AEFEAFBC}" type="sibTrans" cxnId="{9C2FE8BD-BEF2-41F4-9430-A3A877C393FA}">
      <dgm:prSet/>
      <dgm:spPr/>
      <dgm:t>
        <a:bodyPr/>
        <a:lstStyle/>
        <a:p>
          <a:endParaRPr lang="es-CL" sz="2400"/>
        </a:p>
      </dgm:t>
    </dgm:pt>
    <dgm:pt modelId="{DC8BDE29-42A0-4A6E-9BBD-ACA4E13F2B39}">
      <dgm:prSet custT="1"/>
      <dgm:spPr/>
      <dgm:t>
        <a:bodyPr/>
        <a:lstStyle/>
        <a:p>
          <a:pPr rtl="0"/>
          <a:r>
            <a:rPr lang="es-CL" sz="2400" smtClean="0"/>
            <a:t>Su propio misterio</a:t>
          </a:r>
          <a:endParaRPr lang="es-CL" sz="2400"/>
        </a:p>
      </dgm:t>
    </dgm:pt>
    <dgm:pt modelId="{DA3B5675-B793-4B52-BB87-6162BE215A05}" type="parTrans" cxnId="{CC75A50F-CB9E-4537-A71B-5CAB848A7E6F}">
      <dgm:prSet/>
      <dgm:spPr/>
      <dgm:t>
        <a:bodyPr/>
        <a:lstStyle/>
        <a:p>
          <a:endParaRPr lang="es-CL" sz="2400"/>
        </a:p>
      </dgm:t>
    </dgm:pt>
    <dgm:pt modelId="{52042549-AB24-4509-8AC3-CD180FD46914}" type="sibTrans" cxnId="{CC75A50F-CB9E-4537-A71B-5CAB848A7E6F}">
      <dgm:prSet/>
      <dgm:spPr/>
      <dgm:t>
        <a:bodyPr/>
        <a:lstStyle/>
        <a:p>
          <a:endParaRPr lang="es-CL" sz="2400"/>
        </a:p>
      </dgm:t>
    </dgm:pt>
    <dgm:pt modelId="{18E4FBA8-5FB8-49D2-9DAB-456B8C4B0469}" type="pres">
      <dgm:prSet presAssocID="{2042EE1C-BD5B-4AFA-8E35-5A2E43AF31D5}" presName="Name0" presStyleCnt="0">
        <dgm:presLayoutVars>
          <dgm:dir/>
          <dgm:resizeHandles val="exact"/>
        </dgm:presLayoutVars>
      </dgm:prSet>
      <dgm:spPr/>
      <dgm:t>
        <a:bodyPr/>
        <a:lstStyle/>
        <a:p>
          <a:endParaRPr lang="es-CL"/>
        </a:p>
      </dgm:t>
    </dgm:pt>
    <dgm:pt modelId="{2B43D242-4A3B-4A2B-BEE3-32B59236D7C5}" type="pres">
      <dgm:prSet presAssocID="{7CEE47A1-1C7D-4A63-9FCE-3749B4ED3931}" presName="parTxOnly" presStyleLbl="node1" presStyleIdx="0" presStyleCnt="3">
        <dgm:presLayoutVars>
          <dgm:bulletEnabled val="1"/>
        </dgm:presLayoutVars>
      </dgm:prSet>
      <dgm:spPr/>
      <dgm:t>
        <a:bodyPr/>
        <a:lstStyle/>
        <a:p>
          <a:endParaRPr lang="es-CL"/>
        </a:p>
      </dgm:t>
    </dgm:pt>
    <dgm:pt modelId="{0CBB5F7C-0B1F-4663-B813-E3767CD88357}" type="pres">
      <dgm:prSet presAssocID="{7301E969-1680-4040-85B5-17F257741341}" presName="parSpace" presStyleCnt="0"/>
      <dgm:spPr/>
    </dgm:pt>
    <dgm:pt modelId="{EBB143D4-4F3E-4383-B037-322733A39CFE}" type="pres">
      <dgm:prSet presAssocID="{BD76E337-493F-45E0-A862-97050CA2F0BA}" presName="parTxOnly" presStyleLbl="node1" presStyleIdx="1" presStyleCnt="3">
        <dgm:presLayoutVars>
          <dgm:bulletEnabled val="1"/>
        </dgm:presLayoutVars>
      </dgm:prSet>
      <dgm:spPr/>
      <dgm:t>
        <a:bodyPr/>
        <a:lstStyle/>
        <a:p>
          <a:endParaRPr lang="es-CL"/>
        </a:p>
      </dgm:t>
    </dgm:pt>
    <dgm:pt modelId="{E7A11DC5-CD1F-4B10-9EF1-D7065D768518}" type="pres">
      <dgm:prSet presAssocID="{90CC9D00-1CAE-42AE-9F24-6132AEFEAFBC}" presName="parSpace" presStyleCnt="0"/>
      <dgm:spPr/>
    </dgm:pt>
    <dgm:pt modelId="{41082C59-5D55-4FC1-B9DB-9B039D08E8EA}" type="pres">
      <dgm:prSet presAssocID="{DC8BDE29-42A0-4A6E-9BBD-ACA4E13F2B39}" presName="parTxOnly" presStyleLbl="node1" presStyleIdx="2" presStyleCnt="3">
        <dgm:presLayoutVars>
          <dgm:bulletEnabled val="1"/>
        </dgm:presLayoutVars>
      </dgm:prSet>
      <dgm:spPr/>
      <dgm:t>
        <a:bodyPr/>
        <a:lstStyle/>
        <a:p>
          <a:endParaRPr lang="es-CL"/>
        </a:p>
      </dgm:t>
    </dgm:pt>
  </dgm:ptLst>
  <dgm:cxnLst>
    <dgm:cxn modelId="{2F0A2AEE-FDBA-4C49-AC9F-5ED6DE23A14F}" srcId="{2042EE1C-BD5B-4AFA-8E35-5A2E43AF31D5}" destId="{7CEE47A1-1C7D-4A63-9FCE-3749B4ED3931}" srcOrd="0" destOrd="0" parTransId="{2E0C4682-308D-4CE0-8B32-CBD98EED8F96}" sibTransId="{7301E969-1680-4040-85B5-17F257741341}"/>
    <dgm:cxn modelId="{8146D442-DB7A-45C2-B6DB-30A3AFCA631C}" type="presOf" srcId="{DC8BDE29-42A0-4A6E-9BBD-ACA4E13F2B39}" destId="{41082C59-5D55-4FC1-B9DB-9B039D08E8EA}" srcOrd="0" destOrd="0" presId="urn:microsoft.com/office/officeart/2005/8/layout/hChevron3"/>
    <dgm:cxn modelId="{CC75A50F-CB9E-4537-A71B-5CAB848A7E6F}" srcId="{2042EE1C-BD5B-4AFA-8E35-5A2E43AF31D5}" destId="{DC8BDE29-42A0-4A6E-9BBD-ACA4E13F2B39}" srcOrd="2" destOrd="0" parTransId="{DA3B5675-B793-4B52-BB87-6162BE215A05}" sibTransId="{52042549-AB24-4509-8AC3-CD180FD46914}"/>
    <dgm:cxn modelId="{9C2FE8BD-BEF2-41F4-9430-A3A877C393FA}" srcId="{2042EE1C-BD5B-4AFA-8E35-5A2E43AF31D5}" destId="{BD76E337-493F-45E0-A862-97050CA2F0BA}" srcOrd="1" destOrd="0" parTransId="{9B9C3A48-0C61-4D41-B1EF-F8218D94A9B2}" sibTransId="{90CC9D00-1CAE-42AE-9F24-6132AEFEAFBC}"/>
    <dgm:cxn modelId="{408EF0BE-CE00-436D-ABE3-02641173F753}" type="presOf" srcId="{BD76E337-493F-45E0-A862-97050CA2F0BA}" destId="{EBB143D4-4F3E-4383-B037-322733A39CFE}" srcOrd="0" destOrd="0" presId="urn:microsoft.com/office/officeart/2005/8/layout/hChevron3"/>
    <dgm:cxn modelId="{11D15801-62D8-44EA-83BA-835DAF750303}" type="presOf" srcId="{2042EE1C-BD5B-4AFA-8E35-5A2E43AF31D5}" destId="{18E4FBA8-5FB8-49D2-9DAB-456B8C4B0469}" srcOrd="0" destOrd="0" presId="urn:microsoft.com/office/officeart/2005/8/layout/hChevron3"/>
    <dgm:cxn modelId="{B5FBE0B7-78EF-42C7-9BF9-090E63077985}" type="presOf" srcId="{7CEE47A1-1C7D-4A63-9FCE-3749B4ED3931}" destId="{2B43D242-4A3B-4A2B-BEE3-32B59236D7C5}" srcOrd="0" destOrd="0" presId="urn:microsoft.com/office/officeart/2005/8/layout/hChevron3"/>
    <dgm:cxn modelId="{154176A5-350B-47FA-A37D-0F0E63A514D1}" type="presParOf" srcId="{18E4FBA8-5FB8-49D2-9DAB-456B8C4B0469}" destId="{2B43D242-4A3B-4A2B-BEE3-32B59236D7C5}" srcOrd="0" destOrd="0" presId="urn:microsoft.com/office/officeart/2005/8/layout/hChevron3"/>
    <dgm:cxn modelId="{DF7B659A-21C6-4E89-9C13-682C4182B0E4}" type="presParOf" srcId="{18E4FBA8-5FB8-49D2-9DAB-456B8C4B0469}" destId="{0CBB5F7C-0B1F-4663-B813-E3767CD88357}" srcOrd="1" destOrd="0" presId="urn:microsoft.com/office/officeart/2005/8/layout/hChevron3"/>
    <dgm:cxn modelId="{78AF0DE1-4BD8-4ECB-ABE7-38969C696D01}" type="presParOf" srcId="{18E4FBA8-5FB8-49D2-9DAB-456B8C4B0469}" destId="{EBB143D4-4F3E-4383-B037-322733A39CFE}" srcOrd="2" destOrd="0" presId="urn:microsoft.com/office/officeart/2005/8/layout/hChevron3"/>
    <dgm:cxn modelId="{248AE059-2D4D-4082-BC3A-AF273D3770F6}" type="presParOf" srcId="{18E4FBA8-5FB8-49D2-9DAB-456B8C4B0469}" destId="{E7A11DC5-CD1F-4B10-9EF1-D7065D768518}" srcOrd="3" destOrd="0" presId="urn:microsoft.com/office/officeart/2005/8/layout/hChevron3"/>
    <dgm:cxn modelId="{DD5E8F4B-C0B2-404F-8974-F36BBF95B615}" type="presParOf" srcId="{18E4FBA8-5FB8-49D2-9DAB-456B8C4B0469}" destId="{41082C59-5D55-4FC1-B9DB-9B039D08E8EA}"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A7C2B1B-DD21-495E-928F-B8CD0F237952}" type="doc">
      <dgm:prSet loTypeId="urn:microsoft.com/office/officeart/2005/8/layout/hChevron3" loCatId="process" qsTypeId="urn:microsoft.com/office/officeart/2005/8/quickstyle/simple1" qsCatId="simple" csTypeId="urn:microsoft.com/office/officeart/2005/8/colors/colorful3" csCatId="colorful" phldr="1"/>
      <dgm:spPr/>
      <dgm:t>
        <a:bodyPr/>
        <a:lstStyle/>
        <a:p>
          <a:endParaRPr lang="es-CL"/>
        </a:p>
      </dgm:t>
    </dgm:pt>
    <dgm:pt modelId="{95D204F4-036B-44EF-9862-E4A9F2929D29}">
      <dgm:prSet custT="1"/>
      <dgm:spPr/>
      <dgm:t>
        <a:bodyPr/>
        <a:lstStyle/>
        <a:p>
          <a:pPr rtl="0"/>
          <a:r>
            <a:rPr lang="es-CL" sz="2400" dirty="0" smtClean="0"/>
            <a:t>Sus propias circunstancias</a:t>
          </a:r>
          <a:endParaRPr lang="es-CL" sz="2400" dirty="0"/>
        </a:p>
      </dgm:t>
    </dgm:pt>
    <dgm:pt modelId="{27370DDB-F0FF-4895-95D9-8E2368B13B1F}" type="parTrans" cxnId="{159BC589-993E-4B17-9C44-8522E16A282F}">
      <dgm:prSet/>
      <dgm:spPr/>
      <dgm:t>
        <a:bodyPr/>
        <a:lstStyle/>
        <a:p>
          <a:endParaRPr lang="es-CL" sz="2400"/>
        </a:p>
      </dgm:t>
    </dgm:pt>
    <dgm:pt modelId="{8182B68A-79A9-402C-B70D-4760015DCEB8}" type="sibTrans" cxnId="{159BC589-993E-4B17-9C44-8522E16A282F}">
      <dgm:prSet/>
      <dgm:spPr/>
      <dgm:t>
        <a:bodyPr/>
        <a:lstStyle/>
        <a:p>
          <a:endParaRPr lang="es-CL" sz="2400"/>
        </a:p>
      </dgm:t>
    </dgm:pt>
    <dgm:pt modelId="{9AB7A71C-8D83-4723-9E93-DE9EFB508084}">
      <dgm:prSet custT="1"/>
      <dgm:spPr/>
      <dgm:t>
        <a:bodyPr/>
        <a:lstStyle/>
        <a:p>
          <a:pPr rtl="0"/>
          <a:r>
            <a:rPr lang="es-CL" sz="2400" dirty="0" smtClean="0"/>
            <a:t>Sus notas individúenles</a:t>
          </a:r>
          <a:endParaRPr lang="es-CL" sz="2400" dirty="0"/>
        </a:p>
      </dgm:t>
    </dgm:pt>
    <dgm:pt modelId="{28CF257D-92D6-4FB3-8E9C-8097C58AC489}" type="parTrans" cxnId="{0D954124-612C-4BD6-99F3-78739A8C7D87}">
      <dgm:prSet/>
      <dgm:spPr/>
      <dgm:t>
        <a:bodyPr/>
        <a:lstStyle/>
        <a:p>
          <a:endParaRPr lang="es-CL" sz="2400"/>
        </a:p>
      </dgm:t>
    </dgm:pt>
    <dgm:pt modelId="{F08CF004-85C9-43CE-A326-7BA645F179A6}" type="sibTrans" cxnId="{0D954124-612C-4BD6-99F3-78739A8C7D87}">
      <dgm:prSet/>
      <dgm:spPr/>
      <dgm:t>
        <a:bodyPr/>
        <a:lstStyle/>
        <a:p>
          <a:endParaRPr lang="es-CL" sz="2400"/>
        </a:p>
      </dgm:t>
    </dgm:pt>
    <dgm:pt modelId="{12A918F0-0D8B-4ACD-B039-AFA82862A932}">
      <dgm:prSet custT="1"/>
      <dgm:spPr/>
      <dgm:t>
        <a:bodyPr/>
        <a:lstStyle/>
        <a:p>
          <a:pPr rtl="0"/>
          <a:r>
            <a:rPr lang="es-CL" sz="2400" smtClean="0"/>
            <a:t>Su incomunicabilidad</a:t>
          </a:r>
          <a:endParaRPr lang="es-CL" sz="2400"/>
        </a:p>
      </dgm:t>
    </dgm:pt>
    <dgm:pt modelId="{6B16053E-09FE-4C69-B703-E1D082527BFA}" type="parTrans" cxnId="{897F63D8-E870-4A5B-8087-471181D861FF}">
      <dgm:prSet/>
      <dgm:spPr/>
      <dgm:t>
        <a:bodyPr/>
        <a:lstStyle/>
        <a:p>
          <a:endParaRPr lang="es-CL" sz="2400"/>
        </a:p>
      </dgm:t>
    </dgm:pt>
    <dgm:pt modelId="{E3048A0F-1BEA-48E9-AB6B-6215524C7BB7}" type="sibTrans" cxnId="{897F63D8-E870-4A5B-8087-471181D861FF}">
      <dgm:prSet/>
      <dgm:spPr/>
      <dgm:t>
        <a:bodyPr/>
        <a:lstStyle/>
        <a:p>
          <a:endParaRPr lang="es-CL" sz="2400"/>
        </a:p>
      </dgm:t>
    </dgm:pt>
    <dgm:pt modelId="{1A4721F8-BFBC-4B24-8577-A121DD6C0866}" type="pres">
      <dgm:prSet presAssocID="{4A7C2B1B-DD21-495E-928F-B8CD0F237952}" presName="Name0" presStyleCnt="0">
        <dgm:presLayoutVars>
          <dgm:dir/>
          <dgm:resizeHandles val="exact"/>
        </dgm:presLayoutVars>
      </dgm:prSet>
      <dgm:spPr/>
      <dgm:t>
        <a:bodyPr/>
        <a:lstStyle/>
        <a:p>
          <a:endParaRPr lang="es-CL"/>
        </a:p>
      </dgm:t>
    </dgm:pt>
    <dgm:pt modelId="{23EA2C2F-5100-42D5-8418-37B5B16C0A36}" type="pres">
      <dgm:prSet presAssocID="{95D204F4-036B-44EF-9862-E4A9F2929D29}" presName="parTxOnly" presStyleLbl="node1" presStyleIdx="0" presStyleCnt="3" custScaleX="72112">
        <dgm:presLayoutVars>
          <dgm:bulletEnabled val="1"/>
        </dgm:presLayoutVars>
      </dgm:prSet>
      <dgm:spPr/>
      <dgm:t>
        <a:bodyPr/>
        <a:lstStyle/>
        <a:p>
          <a:endParaRPr lang="es-CL"/>
        </a:p>
      </dgm:t>
    </dgm:pt>
    <dgm:pt modelId="{EFB228AB-6412-4CEA-B494-782E3E8BDFB6}" type="pres">
      <dgm:prSet presAssocID="{8182B68A-79A9-402C-B70D-4760015DCEB8}" presName="parSpace" presStyleCnt="0"/>
      <dgm:spPr/>
    </dgm:pt>
    <dgm:pt modelId="{D4827F13-C58E-4EBD-AA07-19A5812E53F7}" type="pres">
      <dgm:prSet presAssocID="{9AB7A71C-8D83-4723-9E93-DE9EFB508084}" presName="parTxOnly" presStyleLbl="node1" presStyleIdx="1" presStyleCnt="3">
        <dgm:presLayoutVars>
          <dgm:bulletEnabled val="1"/>
        </dgm:presLayoutVars>
      </dgm:prSet>
      <dgm:spPr/>
      <dgm:t>
        <a:bodyPr/>
        <a:lstStyle/>
        <a:p>
          <a:endParaRPr lang="es-CL"/>
        </a:p>
      </dgm:t>
    </dgm:pt>
    <dgm:pt modelId="{4FA855C2-1D49-4107-BC8E-5BA67EEE99A8}" type="pres">
      <dgm:prSet presAssocID="{F08CF004-85C9-43CE-A326-7BA645F179A6}" presName="parSpace" presStyleCnt="0"/>
      <dgm:spPr/>
    </dgm:pt>
    <dgm:pt modelId="{C93485E7-C95B-49A5-AC80-C508412A0893}" type="pres">
      <dgm:prSet presAssocID="{12A918F0-0D8B-4ACD-B039-AFA82862A932}" presName="parTxOnly" presStyleLbl="node1" presStyleIdx="2" presStyleCnt="3" custScaleX="120391" custLinFactNeighborX="12995">
        <dgm:presLayoutVars>
          <dgm:bulletEnabled val="1"/>
        </dgm:presLayoutVars>
      </dgm:prSet>
      <dgm:spPr/>
      <dgm:t>
        <a:bodyPr/>
        <a:lstStyle/>
        <a:p>
          <a:endParaRPr lang="es-CL"/>
        </a:p>
      </dgm:t>
    </dgm:pt>
  </dgm:ptLst>
  <dgm:cxnLst>
    <dgm:cxn modelId="{DA6E062A-77AA-4903-B0EA-D047D927573A}" type="presOf" srcId="{12A918F0-0D8B-4ACD-B039-AFA82862A932}" destId="{C93485E7-C95B-49A5-AC80-C508412A0893}" srcOrd="0" destOrd="0" presId="urn:microsoft.com/office/officeart/2005/8/layout/hChevron3"/>
    <dgm:cxn modelId="{19CF71E6-DB71-4498-B4B2-84F7C09BE434}" type="presOf" srcId="{9AB7A71C-8D83-4723-9E93-DE9EFB508084}" destId="{D4827F13-C58E-4EBD-AA07-19A5812E53F7}" srcOrd="0" destOrd="0" presId="urn:microsoft.com/office/officeart/2005/8/layout/hChevron3"/>
    <dgm:cxn modelId="{897F63D8-E870-4A5B-8087-471181D861FF}" srcId="{4A7C2B1B-DD21-495E-928F-B8CD0F237952}" destId="{12A918F0-0D8B-4ACD-B039-AFA82862A932}" srcOrd="2" destOrd="0" parTransId="{6B16053E-09FE-4C69-B703-E1D082527BFA}" sibTransId="{E3048A0F-1BEA-48E9-AB6B-6215524C7BB7}"/>
    <dgm:cxn modelId="{274E6782-F2F3-4FB1-84D6-8B71BA24FFFC}" type="presOf" srcId="{95D204F4-036B-44EF-9862-E4A9F2929D29}" destId="{23EA2C2F-5100-42D5-8418-37B5B16C0A36}" srcOrd="0" destOrd="0" presId="urn:microsoft.com/office/officeart/2005/8/layout/hChevron3"/>
    <dgm:cxn modelId="{159BC589-993E-4B17-9C44-8522E16A282F}" srcId="{4A7C2B1B-DD21-495E-928F-B8CD0F237952}" destId="{95D204F4-036B-44EF-9862-E4A9F2929D29}" srcOrd="0" destOrd="0" parTransId="{27370DDB-F0FF-4895-95D9-8E2368B13B1F}" sibTransId="{8182B68A-79A9-402C-B70D-4760015DCEB8}"/>
    <dgm:cxn modelId="{0D954124-612C-4BD6-99F3-78739A8C7D87}" srcId="{4A7C2B1B-DD21-495E-928F-B8CD0F237952}" destId="{9AB7A71C-8D83-4723-9E93-DE9EFB508084}" srcOrd="1" destOrd="0" parTransId="{28CF257D-92D6-4FB3-8E9C-8097C58AC489}" sibTransId="{F08CF004-85C9-43CE-A326-7BA645F179A6}"/>
    <dgm:cxn modelId="{D7FD7714-7B9C-4A83-8B72-A72A5D3F8D03}" type="presOf" srcId="{4A7C2B1B-DD21-495E-928F-B8CD0F237952}" destId="{1A4721F8-BFBC-4B24-8577-A121DD6C0866}" srcOrd="0" destOrd="0" presId="urn:microsoft.com/office/officeart/2005/8/layout/hChevron3"/>
    <dgm:cxn modelId="{9AC45870-2F45-437A-8A55-10B1AF4A369C}" type="presParOf" srcId="{1A4721F8-BFBC-4B24-8577-A121DD6C0866}" destId="{23EA2C2F-5100-42D5-8418-37B5B16C0A36}" srcOrd="0" destOrd="0" presId="urn:microsoft.com/office/officeart/2005/8/layout/hChevron3"/>
    <dgm:cxn modelId="{D5C21422-E01E-4CCF-B87B-AF299C3E829E}" type="presParOf" srcId="{1A4721F8-BFBC-4B24-8577-A121DD6C0866}" destId="{EFB228AB-6412-4CEA-B494-782E3E8BDFB6}" srcOrd="1" destOrd="0" presId="urn:microsoft.com/office/officeart/2005/8/layout/hChevron3"/>
    <dgm:cxn modelId="{63B2957D-7B1F-40BE-B825-9C2F9DF818CB}" type="presParOf" srcId="{1A4721F8-BFBC-4B24-8577-A121DD6C0866}" destId="{D4827F13-C58E-4EBD-AA07-19A5812E53F7}" srcOrd="2" destOrd="0" presId="urn:microsoft.com/office/officeart/2005/8/layout/hChevron3"/>
    <dgm:cxn modelId="{32A90572-4B26-47B8-A104-AC78F515F43F}" type="presParOf" srcId="{1A4721F8-BFBC-4B24-8577-A121DD6C0866}" destId="{4FA855C2-1D49-4107-BC8E-5BA67EEE99A8}" srcOrd="3" destOrd="0" presId="urn:microsoft.com/office/officeart/2005/8/layout/hChevron3"/>
    <dgm:cxn modelId="{F22C9BB7-AFAF-4BE8-B7DA-2CE3037D897F}" type="presParOf" srcId="{1A4721F8-BFBC-4B24-8577-A121DD6C0866}" destId="{C93485E7-C95B-49A5-AC80-C508412A0893}"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03C7BD8-C28E-4403-B308-E987C3096192}" type="doc">
      <dgm:prSet loTypeId="urn:microsoft.com/office/officeart/2005/8/layout/equation1" loCatId="relationship" qsTypeId="urn:microsoft.com/office/officeart/2005/8/quickstyle/simple1" qsCatId="simple" csTypeId="urn:microsoft.com/office/officeart/2005/8/colors/colorful3" csCatId="colorful" phldr="1"/>
      <dgm:spPr/>
      <dgm:t>
        <a:bodyPr/>
        <a:lstStyle/>
        <a:p>
          <a:endParaRPr lang="es-CL"/>
        </a:p>
      </dgm:t>
    </dgm:pt>
    <dgm:pt modelId="{4DE2C1E9-5B39-44A4-BF6D-01C8C3DD9E7A}">
      <dgm:prSet custT="1"/>
      <dgm:spPr/>
      <dgm:t>
        <a:bodyPr/>
        <a:lstStyle/>
        <a:p>
          <a:pPr rtl="0"/>
          <a:r>
            <a:rPr lang="es-CL" sz="2400" smtClean="0"/>
            <a:t>La intimidad o individualidad</a:t>
          </a:r>
          <a:endParaRPr lang="es-CL" sz="2400"/>
        </a:p>
      </dgm:t>
    </dgm:pt>
    <dgm:pt modelId="{DDD816A1-B3E5-4950-B9D3-D4FBB895D532}" type="parTrans" cxnId="{4D025143-9E00-409E-B8F4-8920C498491F}">
      <dgm:prSet/>
      <dgm:spPr/>
      <dgm:t>
        <a:bodyPr/>
        <a:lstStyle/>
        <a:p>
          <a:endParaRPr lang="es-CL" sz="2400"/>
        </a:p>
      </dgm:t>
    </dgm:pt>
    <dgm:pt modelId="{ACC0BF90-E7CD-4BF2-8FA4-BEF69F498AFD}" type="sibTrans" cxnId="{4D025143-9E00-409E-B8F4-8920C498491F}">
      <dgm:prSet custT="1"/>
      <dgm:spPr/>
      <dgm:t>
        <a:bodyPr/>
        <a:lstStyle/>
        <a:p>
          <a:endParaRPr lang="es-CL" sz="2400"/>
        </a:p>
      </dgm:t>
    </dgm:pt>
    <dgm:pt modelId="{0D377DF8-E0C5-4C70-9B5C-26D4BB49E551}">
      <dgm:prSet custT="1"/>
      <dgm:spPr/>
      <dgm:t>
        <a:bodyPr/>
        <a:lstStyle/>
        <a:p>
          <a:pPr rtl="0"/>
          <a:r>
            <a:rPr lang="es-CL" sz="2400" dirty="0" smtClean="0"/>
            <a:t>La apertura u otredad</a:t>
          </a:r>
          <a:endParaRPr lang="es-CL" sz="2400" dirty="0"/>
        </a:p>
      </dgm:t>
    </dgm:pt>
    <dgm:pt modelId="{688AC686-2D47-44FB-9389-2C3544D9D032}" type="parTrans" cxnId="{EF2E1BB6-A19C-41DF-8346-7589FC029F84}">
      <dgm:prSet/>
      <dgm:spPr/>
      <dgm:t>
        <a:bodyPr/>
        <a:lstStyle/>
        <a:p>
          <a:endParaRPr lang="es-CL" sz="2400"/>
        </a:p>
      </dgm:t>
    </dgm:pt>
    <dgm:pt modelId="{DF13871F-F410-495F-A563-944D98398005}" type="sibTrans" cxnId="{EF2E1BB6-A19C-41DF-8346-7589FC029F84}">
      <dgm:prSet/>
      <dgm:spPr/>
      <dgm:t>
        <a:bodyPr/>
        <a:lstStyle/>
        <a:p>
          <a:endParaRPr lang="es-CL" sz="2400"/>
        </a:p>
      </dgm:t>
    </dgm:pt>
    <dgm:pt modelId="{DE48F6E5-2D30-4273-96FD-353128C4BB7F}" type="pres">
      <dgm:prSet presAssocID="{803C7BD8-C28E-4403-B308-E987C3096192}" presName="linearFlow" presStyleCnt="0">
        <dgm:presLayoutVars>
          <dgm:dir/>
          <dgm:resizeHandles val="exact"/>
        </dgm:presLayoutVars>
      </dgm:prSet>
      <dgm:spPr/>
      <dgm:t>
        <a:bodyPr/>
        <a:lstStyle/>
        <a:p>
          <a:endParaRPr lang="es-CL"/>
        </a:p>
      </dgm:t>
    </dgm:pt>
    <dgm:pt modelId="{FA7AAF42-AC08-4B88-8B61-D02DEE089596}" type="pres">
      <dgm:prSet presAssocID="{4DE2C1E9-5B39-44A4-BF6D-01C8C3DD9E7A}" presName="node" presStyleLbl="node1" presStyleIdx="0" presStyleCnt="2" custScaleX="300171" custLinFactX="-178032" custLinFactNeighborX="-200000" custLinFactNeighborY="-21">
        <dgm:presLayoutVars>
          <dgm:bulletEnabled val="1"/>
        </dgm:presLayoutVars>
      </dgm:prSet>
      <dgm:spPr/>
      <dgm:t>
        <a:bodyPr/>
        <a:lstStyle/>
        <a:p>
          <a:endParaRPr lang="es-CL"/>
        </a:p>
      </dgm:t>
    </dgm:pt>
    <dgm:pt modelId="{5B1F5A75-121C-468F-AD86-97462CD69554}" type="pres">
      <dgm:prSet presAssocID="{ACC0BF90-E7CD-4BF2-8FA4-BEF69F498AFD}" presName="spacerL" presStyleCnt="0"/>
      <dgm:spPr/>
    </dgm:pt>
    <dgm:pt modelId="{D463FB2E-6A5B-4ABC-8970-C8FC4721FE65}" type="pres">
      <dgm:prSet presAssocID="{ACC0BF90-E7CD-4BF2-8FA4-BEF69F498AFD}" presName="sibTrans" presStyleLbl="sibTrans2D1" presStyleIdx="0" presStyleCnt="1" custLinFactX="-24182" custLinFactNeighborX="-100000" custLinFactNeighborY="-3939"/>
      <dgm:spPr/>
      <dgm:t>
        <a:bodyPr/>
        <a:lstStyle/>
        <a:p>
          <a:endParaRPr lang="es-CL"/>
        </a:p>
      </dgm:t>
    </dgm:pt>
    <dgm:pt modelId="{A7D1DDC3-C897-4A67-B8EA-0210D595D39B}" type="pres">
      <dgm:prSet presAssocID="{ACC0BF90-E7CD-4BF2-8FA4-BEF69F498AFD}" presName="spacerR" presStyleCnt="0"/>
      <dgm:spPr/>
    </dgm:pt>
    <dgm:pt modelId="{D5C3D4F0-69C4-40DA-B895-4CAB7EE47E56}" type="pres">
      <dgm:prSet presAssocID="{0D377DF8-E0C5-4C70-9B5C-26D4BB49E551}" presName="node" presStyleLbl="node1" presStyleIdx="1" presStyleCnt="2" custScaleX="236852" custLinFactX="4760" custLinFactNeighborX="100000" custLinFactNeighborY="-21">
        <dgm:presLayoutVars>
          <dgm:bulletEnabled val="1"/>
        </dgm:presLayoutVars>
      </dgm:prSet>
      <dgm:spPr/>
      <dgm:t>
        <a:bodyPr/>
        <a:lstStyle/>
        <a:p>
          <a:endParaRPr lang="es-CL"/>
        </a:p>
      </dgm:t>
    </dgm:pt>
  </dgm:ptLst>
  <dgm:cxnLst>
    <dgm:cxn modelId="{884EEDED-CACA-4976-B190-45E0CD08F051}" type="presOf" srcId="{0D377DF8-E0C5-4C70-9B5C-26D4BB49E551}" destId="{D5C3D4F0-69C4-40DA-B895-4CAB7EE47E56}" srcOrd="0" destOrd="0" presId="urn:microsoft.com/office/officeart/2005/8/layout/equation1"/>
    <dgm:cxn modelId="{A5557795-7F6B-4E9C-9A99-86CFA4FAB43B}" type="presOf" srcId="{4DE2C1E9-5B39-44A4-BF6D-01C8C3DD9E7A}" destId="{FA7AAF42-AC08-4B88-8B61-D02DEE089596}" srcOrd="0" destOrd="0" presId="urn:microsoft.com/office/officeart/2005/8/layout/equation1"/>
    <dgm:cxn modelId="{4D025143-9E00-409E-B8F4-8920C498491F}" srcId="{803C7BD8-C28E-4403-B308-E987C3096192}" destId="{4DE2C1E9-5B39-44A4-BF6D-01C8C3DD9E7A}" srcOrd="0" destOrd="0" parTransId="{DDD816A1-B3E5-4950-B9D3-D4FBB895D532}" sibTransId="{ACC0BF90-E7CD-4BF2-8FA4-BEF69F498AFD}"/>
    <dgm:cxn modelId="{EF2E1BB6-A19C-41DF-8346-7589FC029F84}" srcId="{803C7BD8-C28E-4403-B308-E987C3096192}" destId="{0D377DF8-E0C5-4C70-9B5C-26D4BB49E551}" srcOrd="1" destOrd="0" parTransId="{688AC686-2D47-44FB-9389-2C3544D9D032}" sibTransId="{DF13871F-F410-495F-A563-944D98398005}"/>
    <dgm:cxn modelId="{01AACC49-56C6-4275-A763-A5428D03D532}" type="presOf" srcId="{ACC0BF90-E7CD-4BF2-8FA4-BEF69F498AFD}" destId="{D463FB2E-6A5B-4ABC-8970-C8FC4721FE65}" srcOrd="0" destOrd="0" presId="urn:microsoft.com/office/officeart/2005/8/layout/equation1"/>
    <dgm:cxn modelId="{3C6150FB-78FA-4AAA-920D-42CD7AA9E90D}" type="presOf" srcId="{803C7BD8-C28E-4403-B308-E987C3096192}" destId="{DE48F6E5-2D30-4273-96FD-353128C4BB7F}" srcOrd="0" destOrd="0" presId="urn:microsoft.com/office/officeart/2005/8/layout/equation1"/>
    <dgm:cxn modelId="{20670CE3-B202-4851-B4BE-DD5BFA9EAC88}" type="presParOf" srcId="{DE48F6E5-2D30-4273-96FD-353128C4BB7F}" destId="{FA7AAF42-AC08-4B88-8B61-D02DEE089596}" srcOrd="0" destOrd="0" presId="urn:microsoft.com/office/officeart/2005/8/layout/equation1"/>
    <dgm:cxn modelId="{20F1F14A-D8EB-4FD4-9386-A3282812B444}" type="presParOf" srcId="{DE48F6E5-2D30-4273-96FD-353128C4BB7F}" destId="{5B1F5A75-121C-468F-AD86-97462CD69554}" srcOrd="1" destOrd="0" presId="urn:microsoft.com/office/officeart/2005/8/layout/equation1"/>
    <dgm:cxn modelId="{73D8CAA4-564D-4B1B-9E22-DA59494D67AC}" type="presParOf" srcId="{DE48F6E5-2D30-4273-96FD-353128C4BB7F}" destId="{D463FB2E-6A5B-4ABC-8970-C8FC4721FE65}" srcOrd="2" destOrd="0" presId="urn:microsoft.com/office/officeart/2005/8/layout/equation1"/>
    <dgm:cxn modelId="{7DFC8AB6-051F-49D6-854D-99FB2DC67C97}" type="presParOf" srcId="{DE48F6E5-2D30-4273-96FD-353128C4BB7F}" destId="{A7D1DDC3-C897-4A67-B8EA-0210D595D39B}" srcOrd="3" destOrd="0" presId="urn:microsoft.com/office/officeart/2005/8/layout/equation1"/>
    <dgm:cxn modelId="{378D1BCA-29B9-4975-AEF2-428B38731942}" type="presParOf" srcId="{DE48F6E5-2D30-4273-96FD-353128C4BB7F}" destId="{D5C3D4F0-69C4-40DA-B895-4CAB7EE47E56}" srcOrd="4"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72EBCB1-ED17-485D-BA74-88282C0E056F}" type="doc">
      <dgm:prSet loTypeId="urn:microsoft.com/office/officeart/2009/3/layout/IncreasingArrowsProcess" loCatId="process" qsTypeId="urn:microsoft.com/office/officeart/2005/8/quickstyle/simple1" qsCatId="simple" csTypeId="urn:microsoft.com/office/officeart/2005/8/colors/colorful4" csCatId="colorful"/>
      <dgm:spPr/>
      <dgm:t>
        <a:bodyPr/>
        <a:lstStyle/>
        <a:p>
          <a:endParaRPr lang="es-CL"/>
        </a:p>
      </dgm:t>
    </dgm:pt>
    <dgm:pt modelId="{1C1EE776-0C72-4267-92DD-786EDE225166}">
      <dgm:prSet custT="1"/>
      <dgm:spPr/>
      <dgm:t>
        <a:bodyPr/>
        <a:lstStyle/>
        <a:p>
          <a:pPr rtl="0"/>
          <a:r>
            <a:rPr lang="es-CL" sz="2400" smtClean="0"/>
            <a:t>La posibilidad de comunicación</a:t>
          </a:r>
          <a:endParaRPr lang="es-CL" sz="2400"/>
        </a:p>
      </dgm:t>
    </dgm:pt>
    <dgm:pt modelId="{895ACBFD-D51A-4AAA-9B91-9D23BEAD3935}" type="parTrans" cxnId="{65FE48F0-9BE9-4552-9869-E86345E044F3}">
      <dgm:prSet/>
      <dgm:spPr/>
      <dgm:t>
        <a:bodyPr/>
        <a:lstStyle/>
        <a:p>
          <a:endParaRPr lang="es-CL" sz="2400"/>
        </a:p>
      </dgm:t>
    </dgm:pt>
    <dgm:pt modelId="{2794FDD5-1427-4EBB-BAE2-9636FF012872}" type="sibTrans" cxnId="{65FE48F0-9BE9-4552-9869-E86345E044F3}">
      <dgm:prSet/>
      <dgm:spPr/>
      <dgm:t>
        <a:bodyPr/>
        <a:lstStyle/>
        <a:p>
          <a:endParaRPr lang="es-CL" sz="2400"/>
        </a:p>
      </dgm:t>
    </dgm:pt>
    <dgm:pt modelId="{745BA0C6-7A09-4473-BB33-D0634D6AAC40}">
      <dgm:prSet custT="1"/>
      <dgm:spPr/>
      <dgm:t>
        <a:bodyPr/>
        <a:lstStyle/>
        <a:p>
          <a:pPr rtl="0"/>
          <a:r>
            <a:rPr lang="es-CL" sz="2400" smtClean="0"/>
            <a:t>De ser dialogal</a:t>
          </a:r>
          <a:endParaRPr lang="es-CL" sz="2400"/>
        </a:p>
      </dgm:t>
    </dgm:pt>
    <dgm:pt modelId="{758623FA-BD79-4C6D-A176-9007F21071D8}" type="parTrans" cxnId="{3E127A8E-6051-4A98-A022-32F8EA168CBE}">
      <dgm:prSet/>
      <dgm:spPr/>
      <dgm:t>
        <a:bodyPr/>
        <a:lstStyle/>
        <a:p>
          <a:endParaRPr lang="es-CL" sz="2400"/>
        </a:p>
      </dgm:t>
    </dgm:pt>
    <dgm:pt modelId="{42A1776A-FC4F-46EB-BF33-B629A94FD2B1}" type="sibTrans" cxnId="{3E127A8E-6051-4A98-A022-32F8EA168CBE}">
      <dgm:prSet/>
      <dgm:spPr/>
      <dgm:t>
        <a:bodyPr/>
        <a:lstStyle/>
        <a:p>
          <a:endParaRPr lang="es-CL" sz="2400"/>
        </a:p>
      </dgm:t>
    </dgm:pt>
    <dgm:pt modelId="{3197BF25-6AE0-4F52-A0D6-998E12564652}" type="pres">
      <dgm:prSet presAssocID="{B72EBCB1-ED17-485D-BA74-88282C0E056F}" presName="Name0" presStyleCnt="0">
        <dgm:presLayoutVars>
          <dgm:chMax val="5"/>
          <dgm:chPref val="5"/>
          <dgm:dir/>
          <dgm:animLvl val="lvl"/>
        </dgm:presLayoutVars>
      </dgm:prSet>
      <dgm:spPr/>
      <dgm:t>
        <a:bodyPr/>
        <a:lstStyle/>
        <a:p>
          <a:endParaRPr lang="es-CL"/>
        </a:p>
      </dgm:t>
    </dgm:pt>
    <dgm:pt modelId="{3AA6DF4C-B948-4AA6-B1F0-C17F26AA2655}" type="pres">
      <dgm:prSet presAssocID="{1C1EE776-0C72-4267-92DD-786EDE225166}" presName="parentText1" presStyleLbl="node1" presStyleIdx="0" presStyleCnt="2">
        <dgm:presLayoutVars>
          <dgm:chMax/>
          <dgm:chPref val="3"/>
          <dgm:bulletEnabled val="1"/>
        </dgm:presLayoutVars>
      </dgm:prSet>
      <dgm:spPr/>
      <dgm:t>
        <a:bodyPr/>
        <a:lstStyle/>
        <a:p>
          <a:endParaRPr lang="es-CL"/>
        </a:p>
      </dgm:t>
    </dgm:pt>
    <dgm:pt modelId="{D8DC4E92-2F26-4CDD-AA10-068F8F1305E0}" type="pres">
      <dgm:prSet presAssocID="{745BA0C6-7A09-4473-BB33-D0634D6AAC40}" presName="parentText2" presStyleLbl="node1" presStyleIdx="1" presStyleCnt="2">
        <dgm:presLayoutVars>
          <dgm:chMax/>
          <dgm:chPref val="3"/>
          <dgm:bulletEnabled val="1"/>
        </dgm:presLayoutVars>
      </dgm:prSet>
      <dgm:spPr/>
      <dgm:t>
        <a:bodyPr/>
        <a:lstStyle/>
        <a:p>
          <a:endParaRPr lang="es-CL"/>
        </a:p>
      </dgm:t>
    </dgm:pt>
  </dgm:ptLst>
  <dgm:cxnLst>
    <dgm:cxn modelId="{3E127A8E-6051-4A98-A022-32F8EA168CBE}" srcId="{B72EBCB1-ED17-485D-BA74-88282C0E056F}" destId="{745BA0C6-7A09-4473-BB33-D0634D6AAC40}" srcOrd="1" destOrd="0" parTransId="{758623FA-BD79-4C6D-A176-9007F21071D8}" sibTransId="{42A1776A-FC4F-46EB-BF33-B629A94FD2B1}"/>
    <dgm:cxn modelId="{4738EDE3-FB7A-4C49-B738-53CFE6524E93}" type="presOf" srcId="{1C1EE776-0C72-4267-92DD-786EDE225166}" destId="{3AA6DF4C-B948-4AA6-B1F0-C17F26AA2655}" srcOrd="0" destOrd="0" presId="urn:microsoft.com/office/officeart/2009/3/layout/IncreasingArrowsProcess"/>
    <dgm:cxn modelId="{65FE48F0-9BE9-4552-9869-E86345E044F3}" srcId="{B72EBCB1-ED17-485D-BA74-88282C0E056F}" destId="{1C1EE776-0C72-4267-92DD-786EDE225166}" srcOrd="0" destOrd="0" parTransId="{895ACBFD-D51A-4AAA-9B91-9D23BEAD3935}" sibTransId="{2794FDD5-1427-4EBB-BAE2-9636FF012872}"/>
    <dgm:cxn modelId="{8D2E418E-09B9-48F0-998A-71F335327CDE}" type="presOf" srcId="{745BA0C6-7A09-4473-BB33-D0634D6AAC40}" destId="{D8DC4E92-2F26-4CDD-AA10-068F8F1305E0}" srcOrd="0" destOrd="0" presId="urn:microsoft.com/office/officeart/2009/3/layout/IncreasingArrowsProcess"/>
    <dgm:cxn modelId="{FFA1BDB2-7C78-4FFA-8D34-65050BB79245}" type="presOf" srcId="{B72EBCB1-ED17-485D-BA74-88282C0E056F}" destId="{3197BF25-6AE0-4F52-A0D6-998E12564652}" srcOrd="0" destOrd="0" presId="urn:microsoft.com/office/officeart/2009/3/layout/IncreasingArrowsProcess"/>
    <dgm:cxn modelId="{2F2D1E7A-B0E0-40C3-896B-F9C3318C0FBA}" type="presParOf" srcId="{3197BF25-6AE0-4F52-A0D6-998E12564652}" destId="{3AA6DF4C-B948-4AA6-B1F0-C17F26AA2655}" srcOrd="0" destOrd="0" presId="urn:microsoft.com/office/officeart/2009/3/layout/IncreasingArrowsProcess"/>
    <dgm:cxn modelId="{4B9D06D4-B627-42A1-8EAC-1C971360EE56}" type="presParOf" srcId="{3197BF25-6AE0-4F52-A0D6-998E12564652}" destId="{D8DC4E92-2F26-4CDD-AA10-068F8F1305E0}" srcOrd="1"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BD108CF-B2B7-438A-9B22-6EEC476C96BB}"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s-CL"/>
        </a:p>
      </dgm:t>
    </dgm:pt>
    <dgm:pt modelId="{E27ED6A0-E965-433C-860D-D8B4064B2336}">
      <dgm:prSet custT="1"/>
      <dgm:spPr/>
      <dgm:t>
        <a:bodyPr/>
        <a:lstStyle/>
        <a:p>
          <a:pPr rtl="0"/>
          <a:r>
            <a:rPr lang="es-CL" sz="2400" smtClean="0"/>
            <a:t>Ser con</a:t>
          </a:r>
          <a:endParaRPr lang="es-CL" sz="2400"/>
        </a:p>
      </dgm:t>
    </dgm:pt>
    <dgm:pt modelId="{18FF47D0-1A5E-4211-8D5A-D0FCD01AA10E}" type="parTrans" cxnId="{6C05D3BA-479B-49E1-8824-0BEB3DBEBAC5}">
      <dgm:prSet/>
      <dgm:spPr/>
      <dgm:t>
        <a:bodyPr/>
        <a:lstStyle/>
        <a:p>
          <a:endParaRPr lang="es-CL" sz="2400"/>
        </a:p>
      </dgm:t>
    </dgm:pt>
    <dgm:pt modelId="{5DC6D8A7-BC5E-46B5-9DF4-1B88C348CBAF}" type="sibTrans" cxnId="{6C05D3BA-479B-49E1-8824-0BEB3DBEBAC5}">
      <dgm:prSet/>
      <dgm:spPr/>
      <dgm:t>
        <a:bodyPr/>
        <a:lstStyle/>
        <a:p>
          <a:endParaRPr lang="es-CL" sz="2400"/>
        </a:p>
      </dgm:t>
    </dgm:pt>
    <dgm:pt modelId="{0C44DFA0-2CBD-4AB4-B0F4-88EA4554EF3F}">
      <dgm:prSet custT="1"/>
      <dgm:spPr/>
      <dgm:t>
        <a:bodyPr/>
        <a:lstStyle/>
        <a:p>
          <a:pPr rtl="0"/>
          <a:r>
            <a:rPr lang="es-CL" sz="2400" smtClean="0"/>
            <a:t>Existir con</a:t>
          </a:r>
          <a:endParaRPr lang="es-CL" sz="2400"/>
        </a:p>
      </dgm:t>
    </dgm:pt>
    <dgm:pt modelId="{82ED375D-938A-4927-90DF-E32E705120FA}" type="parTrans" cxnId="{98556FAC-A738-4327-825A-EDAFD7FAF765}">
      <dgm:prSet/>
      <dgm:spPr/>
      <dgm:t>
        <a:bodyPr/>
        <a:lstStyle/>
        <a:p>
          <a:endParaRPr lang="es-CL" sz="2400"/>
        </a:p>
      </dgm:t>
    </dgm:pt>
    <dgm:pt modelId="{5E2A68DE-60EE-4726-99A5-F44CE26F56B2}" type="sibTrans" cxnId="{98556FAC-A738-4327-825A-EDAFD7FAF765}">
      <dgm:prSet/>
      <dgm:spPr/>
      <dgm:t>
        <a:bodyPr/>
        <a:lstStyle/>
        <a:p>
          <a:endParaRPr lang="es-CL" sz="2400"/>
        </a:p>
      </dgm:t>
    </dgm:pt>
    <dgm:pt modelId="{2C43B682-EFFC-4FB6-8C86-87B6F6DD611C}">
      <dgm:prSet custT="1"/>
      <dgm:spPr/>
      <dgm:t>
        <a:bodyPr/>
        <a:lstStyle/>
        <a:p>
          <a:pPr rtl="0"/>
          <a:r>
            <a:rPr lang="es-CL" sz="2400" smtClean="0"/>
            <a:t>Existir para</a:t>
          </a:r>
          <a:endParaRPr lang="es-CL" sz="2400"/>
        </a:p>
      </dgm:t>
    </dgm:pt>
    <dgm:pt modelId="{A317B953-B713-4EBD-81B2-FA388531FAF6}" type="parTrans" cxnId="{765BADAB-804E-4753-AA4F-D49B3F2BD0C1}">
      <dgm:prSet/>
      <dgm:spPr/>
      <dgm:t>
        <a:bodyPr/>
        <a:lstStyle/>
        <a:p>
          <a:endParaRPr lang="es-CL" sz="2400"/>
        </a:p>
      </dgm:t>
    </dgm:pt>
    <dgm:pt modelId="{31E84BD0-9B89-4940-B99F-2A1DBFF5FEF2}" type="sibTrans" cxnId="{765BADAB-804E-4753-AA4F-D49B3F2BD0C1}">
      <dgm:prSet/>
      <dgm:spPr/>
      <dgm:t>
        <a:bodyPr/>
        <a:lstStyle/>
        <a:p>
          <a:endParaRPr lang="es-CL" sz="2400"/>
        </a:p>
      </dgm:t>
    </dgm:pt>
    <dgm:pt modelId="{4284E188-52B2-4FE2-8E7B-EE99BA370676}">
      <dgm:prSet custT="1"/>
      <dgm:spPr/>
      <dgm:t>
        <a:bodyPr/>
        <a:lstStyle/>
        <a:p>
          <a:pPr rtl="0"/>
          <a:r>
            <a:rPr lang="es-CL" sz="2400" smtClean="0"/>
            <a:t>Existir dependiendo de</a:t>
          </a:r>
          <a:endParaRPr lang="es-CL" sz="2400"/>
        </a:p>
      </dgm:t>
    </dgm:pt>
    <dgm:pt modelId="{A2FBC482-B618-4686-80EF-B7172B3D936F}" type="parTrans" cxnId="{CC5C788E-4A95-499F-99F0-2D91C84665EF}">
      <dgm:prSet/>
      <dgm:spPr/>
      <dgm:t>
        <a:bodyPr/>
        <a:lstStyle/>
        <a:p>
          <a:endParaRPr lang="es-CL" sz="2400"/>
        </a:p>
      </dgm:t>
    </dgm:pt>
    <dgm:pt modelId="{262574F6-C69E-4D64-A12D-14742DBB0EEC}" type="sibTrans" cxnId="{CC5C788E-4A95-499F-99F0-2D91C84665EF}">
      <dgm:prSet/>
      <dgm:spPr/>
      <dgm:t>
        <a:bodyPr/>
        <a:lstStyle/>
        <a:p>
          <a:endParaRPr lang="es-CL" sz="2400"/>
        </a:p>
      </dgm:t>
    </dgm:pt>
    <dgm:pt modelId="{E8D494D3-05D8-4662-97CC-676BB88691E8}" type="pres">
      <dgm:prSet presAssocID="{BBD108CF-B2B7-438A-9B22-6EEC476C96BB}" presName="diagram" presStyleCnt="0">
        <dgm:presLayoutVars>
          <dgm:dir/>
          <dgm:resizeHandles val="exact"/>
        </dgm:presLayoutVars>
      </dgm:prSet>
      <dgm:spPr/>
      <dgm:t>
        <a:bodyPr/>
        <a:lstStyle/>
        <a:p>
          <a:endParaRPr lang="es-CL"/>
        </a:p>
      </dgm:t>
    </dgm:pt>
    <dgm:pt modelId="{480EA786-7F37-4803-9D3F-A6D4AFCB495B}" type="pres">
      <dgm:prSet presAssocID="{E27ED6A0-E965-433C-860D-D8B4064B2336}" presName="node" presStyleLbl="node1" presStyleIdx="0" presStyleCnt="4">
        <dgm:presLayoutVars>
          <dgm:bulletEnabled val="1"/>
        </dgm:presLayoutVars>
      </dgm:prSet>
      <dgm:spPr/>
      <dgm:t>
        <a:bodyPr/>
        <a:lstStyle/>
        <a:p>
          <a:endParaRPr lang="es-CL"/>
        </a:p>
      </dgm:t>
    </dgm:pt>
    <dgm:pt modelId="{225D72F9-2397-4839-AC57-512B3DE7B044}" type="pres">
      <dgm:prSet presAssocID="{5DC6D8A7-BC5E-46B5-9DF4-1B88C348CBAF}" presName="sibTrans" presStyleCnt="0"/>
      <dgm:spPr/>
    </dgm:pt>
    <dgm:pt modelId="{E098A7DB-1C84-4DAA-BD5B-8BB2183BF79C}" type="pres">
      <dgm:prSet presAssocID="{0C44DFA0-2CBD-4AB4-B0F4-88EA4554EF3F}" presName="node" presStyleLbl="node1" presStyleIdx="1" presStyleCnt="4">
        <dgm:presLayoutVars>
          <dgm:bulletEnabled val="1"/>
        </dgm:presLayoutVars>
      </dgm:prSet>
      <dgm:spPr/>
      <dgm:t>
        <a:bodyPr/>
        <a:lstStyle/>
        <a:p>
          <a:endParaRPr lang="es-CL"/>
        </a:p>
      </dgm:t>
    </dgm:pt>
    <dgm:pt modelId="{40D17BFE-94C4-42F1-81DD-8AC553DD90A2}" type="pres">
      <dgm:prSet presAssocID="{5E2A68DE-60EE-4726-99A5-F44CE26F56B2}" presName="sibTrans" presStyleCnt="0"/>
      <dgm:spPr/>
    </dgm:pt>
    <dgm:pt modelId="{85EDBA2F-355D-4EF0-9647-64307CEFA27B}" type="pres">
      <dgm:prSet presAssocID="{2C43B682-EFFC-4FB6-8C86-87B6F6DD611C}" presName="node" presStyleLbl="node1" presStyleIdx="2" presStyleCnt="4">
        <dgm:presLayoutVars>
          <dgm:bulletEnabled val="1"/>
        </dgm:presLayoutVars>
      </dgm:prSet>
      <dgm:spPr/>
      <dgm:t>
        <a:bodyPr/>
        <a:lstStyle/>
        <a:p>
          <a:endParaRPr lang="es-CL"/>
        </a:p>
      </dgm:t>
    </dgm:pt>
    <dgm:pt modelId="{D7DAA066-33B8-44DE-ACD0-76E8D2A99F61}" type="pres">
      <dgm:prSet presAssocID="{31E84BD0-9B89-4940-B99F-2A1DBFF5FEF2}" presName="sibTrans" presStyleCnt="0"/>
      <dgm:spPr/>
    </dgm:pt>
    <dgm:pt modelId="{B7AE4976-45FB-4ECF-9272-7B59074C2220}" type="pres">
      <dgm:prSet presAssocID="{4284E188-52B2-4FE2-8E7B-EE99BA370676}" presName="node" presStyleLbl="node1" presStyleIdx="3" presStyleCnt="4">
        <dgm:presLayoutVars>
          <dgm:bulletEnabled val="1"/>
        </dgm:presLayoutVars>
      </dgm:prSet>
      <dgm:spPr/>
      <dgm:t>
        <a:bodyPr/>
        <a:lstStyle/>
        <a:p>
          <a:endParaRPr lang="es-CL"/>
        </a:p>
      </dgm:t>
    </dgm:pt>
  </dgm:ptLst>
  <dgm:cxnLst>
    <dgm:cxn modelId="{CC5C788E-4A95-499F-99F0-2D91C84665EF}" srcId="{BBD108CF-B2B7-438A-9B22-6EEC476C96BB}" destId="{4284E188-52B2-4FE2-8E7B-EE99BA370676}" srcOrd="3" destOrd="0" parTransId="{A2FBC482-B618-4686-80EF-B7172B3D936F}" sibTransId="{262574F6-C69E-4D64-A12D-14742DBB0EEC}"/>
    <dgm:cxn modelId="{37357AFD-D66F-4DBF-B54C-C46C39E105E4}" type="presOf" srcId="{BBD108CF-B2B7-438A-9B22-6EEC476C96BB}" destId="{E8D494D3-05D8-4662-97CC-676BB88691E8}" srcOrd="0" destOrd="0" presId="urn:microsoft.com/office/officeart/2005/8/layout/default"/>
    <dgm:cxn modelId="{862774F2-0B29-45D2-AA4D-41689221ECD4}" type="presOf" srcId="{0C44DFA0-2CBD-4AB4-B0F4-88EA4554EF3F}" destId="{E098A7DB-1C84-4DAA-BD5B-8BB2183BF79C}" srcOrd="0" destOrd="0" presId="urn:microsoft.com/office/officeart/2005/8/layout/default"/>
    <dgm:cxn modelId="{E9AF9C3C-9FDD-4DD5-A440-7FE2B537AF5E}" type="presOf" srcId="{2C43B682-EFFC-4FB6-8C86-87B6F6DD611C}" destId="{85EDBA2F-355D-4EF0-9647-64307CEFA27B}" srcOrd="0" destOrd="0" presId="urn:microsoft.com/office/officeart/2005/8/layout/default"/>
    <dgm:cxn modelId="{A40AC388-2E41-42FE-A4E6-3B408C9680B7}" type="presOf" srcId="{4284E188-52B2-4FE2-8E7B-EE99BA370676}" destId="{B7AE4976-45FB-4ECF-9272-7B59074C2220}" srcOrd="0" destOrd="0" presId="urn:microsoft.com/office/officeart/2005/8/layout/default"/>
    <dgm:cxn modelId="{6C05D3BA-479B-49E1-8824-0BEB3DBEBAC5}" srcId="{BBD108CF-B2B7-438A-9B22-6EEC476C96BB}" destId="{E27ED6A0-E965-433C-860D-D8B4064B2336}" srcOrd="0" destOrd="0" parTransId="{18FF47D0-1A5E-4211-8D5A-D0FCD01AA10E}" sibTransId="{5DC6D8A7-BC5E-46B5-9DF4-1B88C348CBAF}"/>
    <dgm:cxn modelId="{FA6D29DC-F220-47E9-AA24-5C070ACF95F6}" type="presOf" srcId="{E27ED6A0-E965-433C-860D-D8B4064B2336}" destId="{480EA786-7F37-4803-9D3F-A6D4AFCB495B}" srcOrd="0" destOrd="0" presId="urn:microsoft.com/office/officeart/2005/8/layout/default"/>
    <dgm:cxn modelId="{765BADAB-804E-4753-AA4F-D49B3F2BD0C1}" srcId="{BBD108CF-B2B7-438A-9B22-6EEC476C96BB}" destId="{2C43B682-EFFC-4FB6-8C86-87B6F6DD611C}" srcOrd="2" destOrd="0" parTransId="{A317B953-B713-4EBD-81B2-FA388531FAF6}" sibTransId="{31E84BD0-9B89-4940-B99F-2A1DBFF5FEF2}"/>
    <dgm:cxn modelId="{98556FAC-A738-4327-825A-EDAFD7FAF765}" srcId="{BBD108CF-B2B7-438A-9B22-6EEC476C96BB}" destId="{0C44DFA0-2CBD-4AB4-B0F4-88EA4554EF3F}" srcOrd="1" destOrd="0" parTransId="{82ED375D-938A-4927-90DF-E32E705120FA}" sibTransId="{5E2A68DE-60EE-4726-99A5-F44CE26F56B2}"/>
    <dgm:cxn modelId="{D9BD4A59-2B5E-40CD-A84F-FB33E91CE031}" type="presParOf" srcId="{E8D494D3-05D8-4662-97CC-676BB88691E8}" destId="{480EA786-7F37-4803-9D3F-A6D4AFCB495B}" srcOrd="0" destOrd="0" presId="urn:microsoft.com/office/officeart/2005/8/layout/default"/>
    <dgm:cxn modelId="{E0297497-0003-4B8E-BFB8-45A9F676BF24}" type="presParOf" srcId="{E8D494D3-05D8-4662-97CC-676BB88691E8}" destId="{225D72F9-2397-4839-AC57-512B3DE7B044}" srcOrd="1" destOrd="0" presId="urn:microsoft.com/office/officeart/2005/8/layout/default"/>
    <dgm:cxn modelId="{367E35BE-5CD4-4C47-9FF3-58AC14C363EE}" type="presParOf" srcId="{E8D494D3-05D8-4662-97CC-676BB88691E8}" destId="{E098A7DB-1C84-4DAA-BD5B-8BB2183BF79C}" srcOrd="2" destOrd="0" presId="urn:microsoft.com/office/officeart/2005/8/layout/default"/>
    <dgm:cxn modelId="{2F8E6E7F-4942-4D10-901F-943AF294A41C}" type="presParOf" srcId="{E8D494D3-05D8-4662-97CC-676BB88691E8}" destId="{40D17BFE-94C4-42F1-81DD-8AC553DD90A2}" srcOrd="3" destOrd="0" presId="urn:microsoft.com/office/officeart/2005/8/layout/default"/>
    <dgm:cxn modelId="{DE69FB78-C368-4E2A-888C-E69762D15512}" type="presParOf" srcId="{E8D494D3-05D8-4662-97CC-676BB88691E8}" destId="{85EDBA2F-355D-4EF0-9647-64307CEFA27B}" srcOrd="4" destOrd="0" presId="urn:microsoft.com/office/officeart/2005/8/layout/default"/>
    <dgm:cxn modelId="{A9801D4F-CD64-428D-BF83-09C8482D9367}" type="presParOf" srcId="{E8D494D3-05D8-4662-97CC-676BB88691E8}" destId="{D7DAA066-33B8-44DE-ACD0-76E8D2A99F61}" srcOrd="5" destOrd="0" presId="urn:microsoft.com/office/officeart/2005/8/layout/default"/>
    <dgm:cxn modelId="{E2DAE9AE-E102-4FA9-AAFF-BEE2A9D3AB02}" type="presParOf" srcId="{E8D494D3-05D8-4662-97CC-676BB88691E8}" destId="{B7AE4976-45FB-4ECF-9272-7B59074C222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48C7BCA-09CC-44BE-B1C0-36A42B27A9DE}"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es-CL"/>
        </a:p>
      </dgm:t>
    </dgm:pt>
    <dgm:pt modelId="{3C4CADC5-7B3C-4D02-A2E4-CCF38B815E3D}">
      <dgm:prSet custT="1"/>
      <dgm:spPr/>
      <dgm:t>
        <a:bodyPr/>
        <a:lstStyle/>
        <a:p>
          <a:pPr rtl="0"/>
          <a:r>
            <a:rPr lang="es-CL" sz="2400" smtClean="0"/>
            <a:t>Continúa insatisfacción en que vive</a:t>
          </a:r>
          <a:endParaRPr lang="es-CL" sz="2400"/>
        </a:p>
      </dgm:t>
    </dgm:pt>
    <dgm:pt modelId="{196F5E6C-CD0F-450C-9227-AEBF1C9E2AAD}" type="parTrans" cxnId="{37F61F26-F7B7-4B97-8855-1915E0896BBF}">
      <dgm:prSet/>
      <dgm:spPr/>
      <dgm:t>
        <a:bodyPr/>
        <a:lstStyle/>
        <a:p>
          <a:endParaRPr lang="es-CL" sz="2400"/>
        </a:p>
      </dgm:t>
    </dgm:pt>
    <dgm:pt modelId="{FF77B16C-370E-4606-B440-75C5558501CB}" type="sibTrans" cxnId="{37F61F26-F7B7-4B97-8855-1915E0896BBF}">
      <dgm:prSet/>
      <dgm:spPr/>
      <dgm:t>
        <a:bodyPr/>
        <a:lstStyle/>
        <a:p>
          <a:endParaRPr lang="es-CL" sz="2400"/>
        </a:p>
      </dgm:t>
    </dgm:pt>
    <dgm:pt modelId="{B9FAFBB3-4A3C-4696-AFFF-5B412C2A66EA}">
      <dgm:prSet custT="1"/>
      <dgm:spPr/>
      <dgm:t>
        <a:bodyPr/>
        <a:lstStyle/>
        <a:p>
          <a:pPr rtl="0"/>
          <a:r>
            <a:rPr lang="es-CL" sz="2400" smtClean="0"/>
            <a:t>Continuo deseo perfeccionamiento</a:t>
          </a:r>
          <a:endParaRPr lang="es-CL" sz="2400"/>
        </a:p>
      </dgm:t>
    </dgm:pt>
    <dgm:pt modelId="{30AFEE71-649E-43D4-BA31-9E14634E3FFC}" type="parTrans" cxnId="{F62976A2-EE41-4D45-8111-FB17474C8AE0}">
      <dgm:prSet/>
      <dgm:spPr/>
      <dgm:t>
        <a:bodyPr/>
        <a:lstStyle/>
        <a:p>
          <a:endParaRPr lang="es-CL" sz="2400"/>
        </a:p>
      </dgm:t>
    </dgm:pt>
    <dgm:pt modelId="{E62F13C8-AEB5-47C5-B28D-A9EBA39E8DE8}" type="sibTrans" cxnId="{F62976A2-EE41-4D45-8111-FB17474C8AE0}">
      <dgm:prSet/>
      <dgm:spPr/>
      <dgm:t>
        <a:bodyPr/>
        <a:lstStyle/>
        <a:p>
          <a:endParaRPr lang="es-CL" sz="2400"/>
        </a:p>
      </dgm:t>
    </dgm:pt>
    <dgm:pt modelId="{F3E3AB7D-91E9-4733-B24C-EB7B97173FA4}" type="pres">
      <dgm:prSet presAssocID="{D48C7BCA-09CC-44BE-B1C0-36A42B27A9DE}" presName="Name0" presStyleCnt="0">
        <dgm:presLayoutVars>
          <dgm:dir/>
          <dgm:animLvl val="lvl"/>
          <dgm:resizeHandles val="exact"/>
        </dgm:presLayoutVars>
      </dgm:prSet>
      <dgm:spPr/>
      <dgm:t>
        <a:bodyPr/>
        <a:lstStyle/>
        <a:p>
          <a:endParaRPr lang="es-CL"/>
        </a:p>
      </dgm:t>
    </dgm:pt>
    <dgm:pt modelId="{4188285D-2ECA-44F2-B193-021E7622038A}" type="pres">
      <dgm:prSet presAssocID="{B9FAFBB3-4A3C-4696-AFFF-5B412C2A66EA}" presName="boxAndChildren" presStyleCnt="0"/>
      <dgm:spPr/>
    </dgm:pt>
    <dgm:pt modelId="{4688AABC-7665-407D-9617-7A9AED6E3FCE}" type="pres">
      <dgm:prSet presAssocID="{B9FAFBB3-4A3C-4696-AFFF-5B412C2A66EA}" presName="parentTextBox" presStyleLbl="node1" presStyleIdx="0" presStyleCnt="2"/>
      <dgm:spPr/>
      <dgm:t>
        <a:bodyPr/>
        <a:lstStyle/>
        <a:p>
          <a:endParaRPr lang="es-CL"/>
        </a:p>
      </dgm:t>
    </dgm:pt>
    <dgm:pt modelId="{127E05C3-6416-46E7-B2FD-005442A9F4C9}" type="pres">
      <dgm:prSet presAssocID="{FF77B16C-370E-4606-B440-75C5558501CB}" presName="sp" presStyleCnt="0"/>
      <dgm:spPr/>
    </dgm:pt>
    <dgm:pt modelId="{F5F64B24-C7A4-42FC-8932-172326C0757D}" type="pres">
      <dgm:prSet presAssocID="{3C4CADC5-7B3C-4D02-A2E4-CCF38B815E3D}" presName="arrowAndChildren" presStyleCnt="0"/>
      <dgm:spPr/>
    </dgm:pt>
    <dgm:pt modelId="{0BD5BDCA-988B-47F0-B25D-FC5983740929}" type="pres">
      <dgm:prSet presAssocID="{3C4CADC5-7B3C-4D02-A2E4-CCF38B815E3D}" presName="parentTextArrow" presStyleLbl="node1" presStyleIdx="1" presStyleCnt="2"/>
      <dgm:spPr/>
      <dgm:t>
        <a:bodyPr/>
        <a:lstStyle/>
        <a:p>
          <a:endParaRPr lang="es-CL"/>
        </a:p>
      </dgm:t>
    </dgm:pt>
  </dgm:ptLst>
  <dgm:cxnLst>
    <dgm:cxn modelId="{37F61F26-F7B7-4B97-8855-1915E0896BBF}" srcId="{D48C7BCA-09CC-44BE-B1C0-36A42B27A9DE}" destId="{3C4CADC5-7B3C-4D02-A2E4-CCF38B815E3D}" srcOrd="0" destOrd="0" parTransId="{196F5E6C-CD0F-450C-9227-AEBF1C9E2AAD}" sibTransId="{FF77B16C-370E-4606-B440-75C5558501CB}"/>
    <dgm:cxn modelId="{F62976A2-EE41-4D45-8111-FB17474C8AE0}" srcId="{D48C7BCA-09CC-44BE-B1C0-36A42B27A9DE}" destId="{B9FAFBB3-4A3C-4696-AFFF-5B412C2A66EA}" srcOrd="1" destOrd="0" parTransId="{30AFEE71-649E-43D4-BA31-9E14634E3FFC}" sibTransId="{E62F13C8-AEB5-47C5-B28D-A9EBA39E8DE8}"/>
    <dgm:cxn modelId="{263B40B3-129E-4B76-847F-4BE5A96E47A0}" type="presOf" srcId="{3C4CADC5-7B3C-4D02-A2E4-CCF38B815E3D}" destId="{0BD5BDCA-988B-47F0-B25D-FC5983740929}" srcOrd="0" destOrd="0" presId="urn:microsoft.com/office/officeart/2005/8/layout/process4"/>
    <dgm:cxn modelId="{559FC05D-4C0D-458C-A106-C5BB926B6CFF}" type="presOf" srcId="{B9FAFBB3-4A3C-4696-AFFF-5B412C2A66EA}" destId="{4688AABC-7665-407D-9617-7A9AED6E3FCE}" srcOrd="0" destOrd="0" presId="urn:microsoft.com/office/officeart/2005/8/layout/process4"/>
    <dgm:cxn modelId="{2CB3D441-B68E-4FD8-9009-D5CF3EF3A74A}" type="presOf" srcId="{D48C7BCA-09CC-44BE-B1C0-36A42B27A9DE}" destId="{F3E3AB7D-91E9-4733-B24C-EB7B97173FA4}" srcOrd="0" destOrd="0" presId="urn:microsoft.com/office/officeart/2005/8/layout/process4"/>
    <dgm:cxn modelId="{17A02047-EE67-4B61-B304-DEB8211C49A9}" type="presParOf" srcId="{F3E3AB7D-91E9-4733-B24C-EB7B97173FA4}" destId="{4188285D-2ECA-44F2-B193-021E7622038A}" srcOrd="0" destOrd="0" presId="urn:microsoft.com/office/officeart/2005/8/layout/process4"/>
    <dgm:cxn modelId="{9CD7F458-0AAD-4381-811A-3B702474405A}" type="presParOf" srcId="{4188285D-2ECA-44F2-B193-021E7622038A}" destId="{4688AABC-7665-407D-9617-7A9AED6E3FCE}" srcOrd="0" destOrd="0" presId="urn:microsoft.com/office/officeart/2005/8/layout/process4"/>
    <dgm:cxn modelId="{EC53AA81-35F8-431E-B966-B6A6F789C636}" type="presParOf" srcId="{F3E3AB7D-91E9-4733-B24C-EB7B97173FA4}" destId="{127E05C3-6416-46E7-B2FD-005442A9F4C9}" srcOrd="1" destOrd="0" presId="urn:microsoft.com/office/officeart/2005/8/layout/process4"/>
    <dgm:cxn modelId="{B21EB009-FB8B-4E2D-AE66-72C618F615FE}" type="presParOf" srcId="{F3E3AB7D-91E9-4733-B24C-EB7B97173FA4}" destId="{F5F64B24-C7A4-42FC-8932-172326C0757D}" srcOrd="2" destOrd="0" presId="urn:microsoft.com/office/officeart/2005/8/layout/process4"/>
    <dgm:cxn modelId="{20980BC6-321D-46B2-AD30-1ED0D80737D6}" type="presParOf" srcId="{F5F64B24-C7A4-42FC-8932-172326C0757D}" destId="{0BD5BDCA-988B-47F0-B25D-FC598374092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C963DA2-DE27-485A-9B11-835112F5B705}" type="doc">
      <dgm:prSet loTypeId="urn:microsoft.com/office/officeart/2005/8/layout/process4" loCatId="list" qsTypeId="urn:microsoft.com/office/officeart/2005/8/quickstyle/simple1" qsCatId="simple" csTypeId="urn:microsoft.com/office/officeart/2005/8/colors/colorful2" csCatId="colorful"/>
      <dgm:spPr/>
      <dgm:t>
        <a:bodyPr/>
        <a:lstStyle/>
        <a:p>
          <a:endParaRPr lang="es-CL"/>
        </a:p>
      </dgm:t>
    </dgm:pt>
    <dgm:pt modelId="{018AC35F-5D4C-4230-8E20-0F31C3CF72A0}">
      <dgm:prSet custT="1"/>
      <dgm:spPr/>
      <dgm:t>
        <a:bodyPr/>
        <a:lstStyle/>
        <a:p>
          <a:pPr rtl="0"/>
          <a:r>
            <a:rPr lang="es-CL" sz="2400" smtClean="0"/>
            <a:t>Admiración</a:t>
          </a:r>
          <a:endParaRPr lang="es-CL" sz="2400"/>
        </a:p>
      </dgm:t>
    </dgm:pt>
    <dgm:pt modelId="{2DB0DF72-C955-4821-907F-A6A43B90EEB6}" type="parTrans" cxnId="{424FDE8F-F3B8-48F2-90BF-208B2BE55F0E}">
      <dgm:prSet/>
      <dgm:spPr/>
      <dgm:t>
        <a:bodyPr/>
        <a:lstStyle/>
        <a:p>
          <a:endParaRPr lang="es-CL" sz="2400"/>
        </a:p>
      </dgm:t>
    </dgm:pt>
    <dgm:pt modelId="{52DA2DA6-3BE5-4D17-A1E8-106700EC66FD}" type="sibTrans" cxnId="{424FDE8F-F3B8-48F2-90BF-208B2BE55F0E}">
      <dgm:prSet/>
      <dgm:spPr/>
      <dgm:t>
        <a:bodyPr/>
        <a:lstStyle/>
        <a:p>
          <a:endParaRPr lang="es-CL" sz="2400"/>
        </a:p>
      </dgm:t>
    </dgm:pt>
    <dgm:pt modelId="{B197BB9C-6708-47B1-924C-57E8E1C8392E}">
      <dgm:prSet custT="1"/>
      <dgm:spPr/>
      <dgm:t>
        <a:bodyPr/>
        <a:lstStyle/>
        <a:p>
          <a:pPr rtl="0"/>
          <a:r>
            <a:rPr lang="es-CL" sz="2400" smtClean="0"/>
            <a:t>Intencionalidad</a:t>
          </a:r>
          <a:endParaRPr lang="es-CL" sz="2400"/>
        </a:p>
      </dgm:t>
    </dgm:pt>
    <dgm:pt modelId="{3D323D4C-50EB-4CDF-AB5D-1FD8AF0A621F}" type="parTrans" cxnId="{547CEBAA-2EFE-44DA-B236-C3AA120956C3}">
      <dgm:prSet/>
      <dgm:spPr/>
      <dgm:t>
        <a:bodyPr/>
        <a:lstStyle/>
        <a:p>
          <a:endParaRPr lang="es-CL" sz="2400"/>
        </a:p>
      </dgm:t>
    </dgm:pt>
    <dgm:pt modelId="{45FF5CA0-33B6-4EA6-94DA-4B2BF6726246}" type="sibTrans" cxnId="{547CEBAA-2EFE-44DA-B236-C3AA120956C3}">
      <dgm:prSet/>
      <dgm:spPr/>
      <dgm:t>
        <a:bodyPr/>
        <a:lstStyle/>
        <a:p>
          <a:endParaRPr lang="es-CL" sz="2400"/>
        </a:p>
      </dgm:t>
    </dgm:pt>
    <dgm:pt modelId="{D70B1244-B442-46CB-8A5C-4B4845A528AC}">
      <dgm:prSet custT="1"/>
      <dgm:spPr/>
      <dgm:t>
        <a:bodyPr/>
        <a:lstStyle/>
        <a:p>
          <a:pPr rtl="0"/>
          <a:r>
            <a:rPr lang="es-CL" sz="2400" smtClean="0"/>
            <a:t>Deseo de bien y felicidad</a:t>
          </a:r>
          <a:endParaRPr lang="es-CL" sz="2400"/>
        </a:p>
      </dgm:t>
    </dgm:pt>
    <dgm:pt modelId="{F1564BD9-2C4B-4FEF-ADDB-C455126F2128}" type="parTrans" cxnId="{4CE4FCEB-2AFE-4A1A-888A-B2BE265A2865}">
      <dgm:prSet/>
      <dgm:spPr/>
      <dgm:t>
        <a:bodyPr/>
        <a:lstStyle/>
        <a:p>
          <a:endParaRPr lang="es-CL" sz="2400"/>
        </a:p>
      </dgm:t>
    </dgm:pt>
    <dgm:pt modelId="{787EF610-B9A1-486D-9994-ED5FB9E8E50E}" type="sibTrans" cxnId="{4CE4FCEB-2AFE-4A1A-888A-B2BE265A2865}">
      <dgm:prSet/>
      <dgm:spPr/>
      <dgm:t>
        <a:bodyPr/>
        <a:lstStyle/>
        <a:p>
          <a:endParaRPr lang="es-CL" sz="2400"/>
        </a:p>
      </dgm:t>
    </dgm:pt>
    <dgm:pt modelId="{2067BB2C-5DE7-4F1B-9595-29FFD7F1C10A}" type="pres">
      <dgm:prSet presAssocID="{DC963DA2-DE27-485A-9B11-835112F5B705}" presName="Name0" presStyleCnt="0">
        <dgm:presLayoutVars>
          <dgm:dir/>
          <dgm:animLvl val="lvl"/>
          <dgm:resizeHandles val="exact"/>
        </dgm:presLayoutVars>
      </dgm:prSet>
      <dgm:spPr/>
      <dgm:t>
        <a:bodyPr/>
        <a:lstStyle/>
        <a:p>
          <a:endParaRPr lang="es-CL"/>
        </a:p>
      </dgm:t>
    </dgm:pt>
    <dgm:pt modelId="{EDA39AED-38D3-4CA8-B247-74E2B5D3F59B}" type="pres">
      <dgm:prSet presAssocID="{D70B1244-B442-46CB-8A5C-4B4845A528AC}" presName="boxAndChildren" presStyleCnt="0"/>
      <dgm:spPr/>
    </dgm:pt>
    <dgm:pt modelId="{2ECC9863-D63A-4E1C-8783-63377C1B1571}" type="pres">
      <dgm:prSet presAssocID="{D70B1244-B442-46CB-8A5C-4B4845A528AC}" presName="parentTextBox" presStyleLbl="node1" presStyleIdx="0" presStyleCnt="3"/>
      <dgm:spPr/>
      <dgm:t>
        <a:bodyPr/>
        <a:lstStyle/>
        <a:p>
          <a:endParaRPr lang="es-CL"/>
        </a:p>
      </dgm:t>
    </dgm:pt>
    <dgm:pt modelId="{276F91B7-580D-40FF-B830-5D00C8AE0D21}" type="pres">
      <dgm:prSet presAssocID="{45FF5CA0-33B6-4EA6-94DA-4B2BF6726246}" presName="sp" presStyleCnt="0"/>
      <dgm:spPr/>
    </dgm:pt>
    <dgm:pt modelId="{FB076F7C-DA60-40D7-A71B-AF38E2986775}" type="pres">
      <dgm:prSet presAssocID="{B197BB9C-6708-47B1-924C-57E8E1C8392E}" presName="arrowAndChildren" presStyleCnt="0"/>
      <dgm:spPr/>
    </dgm:pt>
    <dgm:pt modelId="{02E9AB5E-779A-4E41-ABFF-C29844B8A6D4}" type="pres">
      <dgm:prSet presAssocID="{B197BB9C-6708-47B1-924C-57E8E1C8392E}" presName="parentTextArrow" presStyleLbl="node1" presStyleIdx="1" presStyleCnt="3"/>
      <dgm:spPr/>
      <dgm:t>
        <a:bodyPr/>
        <a:lstStyle/>
        <a:p>
          <a:endParaRPr lang="es-CL"/>
        </a:p>
      </dgm:t>
    </dgm:pt>
    <dgm:pt modelId="{4469F1A7-939D-4E9A-AC66-D3E42BC4C910}" type="pres">
      <dgm:prSet presAssocID="{52DA2DA6-3BE5-4D17-A1E8-106700EC66FD}" presName="sp" presStyleCnt="0"/>
      <dgm:spPr/>
    </dgm:pt>
    <dgm:pt modelId="{9CF90D09-0EEF-4ED3-82FA-AA6E6466D931}" type="pres">
      <dgm:prSet presAssocID="{018AC35F-5D4C-4230-8E20-0F31C3CF72A0}" presName="arrowAndChildren" presStyleCnt="0"/>
      <dgm:spPr/>
    </dgm:pt>
    <dgm:pt modelId="{12C2DEDE-FFD1-429F-8448-99B3BD129916}" type="pres">
      <dgm:prSet presAssocID="{018AC35F-5D4C-4230-8E20-0F31C3CF72A0}" presName="parentTextArrow" presStyleLbl="node1" presStyleIdx="2" presStyleCnt="3"/>
      <dgm:spPr/>
      <dgm:t>
        <a:bodyPr/>
        <a:lstStyle/>
        <a:p>
          <a:endParaRPr lang="es-CL"/>
        </a:p>
      </dgm:t>
    </dgm:pt>
  </dgm:ptLst>
  <dgm:cxnLst>
    <dgm:cxn modelId="{E0A9C6EA-661C-4682-AE23-4E5AAA7A253B}" type="presOf" srcId="{DC963DA2-DE27-485A-9B11-835112F5B705}" destId="{2067BB2C-5DE7-4F1B-9595-29FFD7F1C10A}" srcOrd="0" destOrd="0" presId="urn:microsoft.com/office/officeart/2005/8/layout/process4"/>
    <dgm:cxn modelId="{547CEBAA-2EFE-44DA-B236-C3AA120956C3}" srcId="{DC963DA2-DE27-485A-9B11-835112F5B705}" destId="{B197BB9C-6708-47B1-924C-57E8E1C8392E}" srcOrd="1" destOrd="0" parTransId="{3D323D4C-50EB-4CDF-AB5D-1FD8AF0A621F}" sibTransId="{45FF5CA0-33B6-4EA6-94DA-4B2BF6726246}"/>
    <dgm:cxn modelId="{424FDE8F-F3B8-48F2-90BF-208B2BE55F0E}" srcId="{DC963DA2-DE27-485A-9B11-835112F5B705}" destId="{018AC35F-5D4C-4230-8E20-0F31C3CF72A0}" srcOrd="0" destOrd="0" parTransId="{2DB0DF72-C955-4821-907F-A6A43B90EEB6}" sibTransId="{52DA2DA6-3BE5-4D17-A1E8-106700EC66FD}"/>
    <dgm:cxn modelId="{5FB27305-6C9E-4827-86B1-60B0906F2096}" type="presOf" srcId="{D70B1244-B442-46CB-8A5C-4B4845A528AC}" destId="{2ECC9863-D63A-4E1C-8783-63377C1B1571}" srcOrd="0" destOrd="0" presId="urn:microsoft.com/office/officeart/2005/8/layout/process4"/>
    <dgm:cxn modelId="{479F01C2-0C92-4D37-9617-BD2BDBB0BD22}" type="presOf" srcId="{B197BB9C-6708-47B1-924C-57E8E1C8392E}" destId="{02E9AB5E-779A-4E41-ABFF-C29844B8A6D4}" srcOrd="0" destOrd="0" presId="urn:microsoft.com/office/officeart/2005/8/layout/process4"/>
    <dgm:cxn modelId="{4CE4FCEB-2AFE-4A1A-888A-B2BE265A2865}" srcId="{DC963DA2-DE27-485A-9B11-835112F5B705}" destId="{D70B1244-B442-46CB-8A5C-4B4845A528AC}" srcOrd="2" destOrd="0" parTransId="{F1564BD9-2C4B-4FEF-ADDB-C455126F2128}" sibTransId="{787EF610-B9A1-486D-9994-ED5FB9E8E50E}"/>
    <dgm:cxn modelId="{514FEB0B-9A53-402B-BB36-017D4CCE09A1}" type="presOf" srcId="{018AC35F-5D4C-4230-8E20-0F31C3CF72A0}" destId="{12C2DEDE-FFD1-429F-8448-99B3BD129916}" srcOrd="0" destOrd="0" presId="urn:microsoft.com/office/officeart/2005/8/layout/process4"/>
    <dgm:cxn modelId="{C9C3F30E-AA4D-4016-9CF6-D02CB87FF622}" type="presParOf" srcId="{2067BB2C-5DE7-4F1B-9595-29FFD7F1C10A}" destId="{EDA39AED-38D3-4CA8-B247-74E2B5D3F59B}" srcOrd="0" destOrd="0" presId="urn:microsoft.com/office/officeart/2005/8/layout/process4"/>
    <dgm:cxn modelId="{DB1EA2AF-5D53-496B-B2F5-70FBE9FCF216}" type="presParOf" srcId="{EDA39AED-38D3-4CA8-B247-74E2B5D3F59B}" destId="{2ECC9863-D63A-4E1C-8783-63377C1B1571}" srcOrd="0" destOrd="0" presId="urn:microsoft.com/office/officeart/2005/8/layout/process4"/>
    <dgm:cxn modelId="{60448066-C044-4C1E-8BBA-7CA53364A443}" type="presParOf" srcId="{2067BB2C-5DE7-4F1B-9595-29FFD7F1C10A}" destId="{276F91B7-580D-40FF-B830-5D00C8AE0D21}" srcOrd="1" destOrd="0" presId="urn:microsoft.com/office/officeart/2005/8/layout/process4"/>
    <dgm:cxn modelId="{010B2D5E-0C41-4674-A1CA-16C1898AAA3B}" type="presParOf" srcId="{2067BB2C-5DE7-4F1B-9595-29FFD7F1C10A}" destId="{FB076F7C-DA60-40D7-A71B-AF38E2986775}" srcOrd="2" destOrd="0" presId="urn:microsoft.com/office/officeart/2005/8/layout/process4"/>
    <dgm:cxn modelId="{3377A912-D37C-4310-BCAA-EEDAEA994D0C}" type="presParOf" srcId="{FB076F7C-DA60-40D7-A71B-AF38E2986775}" destId="{02E9AB5E-779A-4E41-ABFF-C29844B8A6D4}" srcOrd="0" destOrd="0" presId="urn:microsoft.com/office/officeart/2005/8/layout/process4"/>
    <dgm:cxn modelId="{10CB07B7-18A0-4995-BB3E-85BA864F22EE}" type="presParOf" srcId="{2067BB2C-5DE7-4F1B-9595-29FFD7F1C10A}" destId="{4469F1A7-939D-4E9A-AC66-D3E42BC4C910}" srcOrd="3" destOrd="0" presId="urn:microsoft.com/office/officeart/2005/8/layout/process4"/>
    <dgm:cxn modelId="{8A9B0DD2-D978-4B18-AEC2-8752F8310631}" type="presParOf" srcId="{2067BB2C-5DE7-4F1B-9595-29FFD7F1C10A}" destId="{9CF90D09-0EEF-4ED3-82FA-AA6E6466D931}" srcOrd="4" destOrd="0" presId="urn:microsoft.com/office/officeart/2005/8/layout/process4"/>
    <dgm:cxn modelId="{3CAE2C37-DB87-4C7B-BFF6-6BDB6C9D6CFB}" type="presParOf" srcId="{9CF90D09-0EEF-4ED3-82FA-AA6E6466D931}" destId="{12C2DEDE-FFD1-429F-8448-99B3BD12991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13276F2-566F-4F06-887A-F58059E249B7}" type="doc">
      <dgm:prSet loTypeId="urn:microsoft.com/office/officeart/2005/8/layout/default" loCatId="list" qsTypeId="urn:microsoft.com/office/officeart/2005/8/quickstyle/simple1" qsCatId="simple" csTypeId="urn:microsoft.com/office/officeart/2005/8/colors/colorful3" csCatId="colorful"/>
      <dgm:spPr/>
      <dgm:t>
        <a:bodyPr/>
        <a:lstStyle/>
        <a:p>
          <a:endParaRPr lang="es-CL"/>
        </a:p>
      </dgm:t>
    </dgm:pt>
    <dgm:pt modelId="{753547C1-D2BA-46D7-B15D-1869BDDB0868}">
      <dgm:prSet/>
      <dgm:spPr/>
      <dgm:t>
        <a:bodyPr/>
        <a:lstStyle/>
        <a:p>
          <a:pPr rtl="0"/>
          <a:r>
            <a:rPr lang="es-CL" smtClean="0"/>
            <a:t>Su admiración</a:t>
          </a:r>
          <a:endParaRPr lang="es-CL"/>
        </a:p>
      </dgm:t>
    </dgm:pt>
    <dgm:pt modelId="{D330A930-6C38-4D92-AABE-4A156C62E5AF}" type="parTrans" cxnId="{C4182F56-0001-4AE4-AF7D-F20AE4471661}">
      <dgm:prSet/>
      <dgm:spPr/>
      <dgm:t>
        <a:bodyPr/>
        <a:lstStyle/>
        <a:p>
          <a:endParaRPr lang="es-CL"/>
        </a:p>
      </dgm:t>
    </dgm:pt>
    <dgm:pt modelId="{0D1D7964-30A5-4781-A233-01BB865F5558}" type="sibTrans" cxnId="{C4182F56-0001-4AE4-AF7D-F20AE4471661}">
      <dgm:prSet/>
      <dgm:spPr/>
      <dgm:t>
        <a:bodyPr/>
        <a:lstStyle/>
        <a:p>
          <a:endParaRPr lang="es-CL"/>
        </a:p>
      </dgm:t>
    </dgm:pt>
    <dgm:pt modelId="{E3D1357D-5C81-4C1C-9173-E0EA26E2CFB2}">
      <dgm:prSet/>
      <dgm:spPr/>
      <dgm:t>
        <a:bodyPr/>
        <a:lstStyle/>
        <a:p>
          <a:pPr rtl="0"/>
          <a:r>
            <a:rPr lang="es-CL" smtClean="0"/>
            <a:t>Sus aspiraciones</a:t>
          </a:r>
          <a:endParaRPr lang="es-CL"/>
        </a:p>
      </dgm:t>
    </dgm:pt>
    <dgm:pt modelId="{19E3A8F3-D7D4-48F1-B4D1-8A840F6127F0}" type="parTrans" cxnId="{3088FFCB-0E5B-45B2-A0C5-3D333A4E64C4}">
      <dgm:prSet/>
      <dgm:spPr/>
      <dgm:t>
        <a:bodyPr/>
        <a:lstStyle/>
        <a:p>
          <a:endParaRPr lang="es-CL"/>
        </a:p>
      </dgm:t>
    </dgm:pt>
    <dgm:pt modelId="{42CE6C64-57E7-43F7-9F83-FE2E6BC625AC}" type="sibTrans" cxnId="{3088FFCB-0E5B-45B2-A0C5-3D333A4E64C4}">
      <dgm:prSet/>
      <dgm:spPr/>
      <dgm:t>
        <a:bodyPr/>
        <a:lstStyle/>
        <a:p>
          <a:endParaRPr lang="es-CL"/>
        </a:p>
      </dgm:t>
    </dgm:pt>
    <dgm:pt modelId="{28D176FC-C359-4046-B9F9-9060D9B6D6D6}">
      <dgm:prSet/>
      <dgm:spPr/>
      <dgm:t>
        <a:bodyPr/>
        <a:lstStyle/>
        <a:p>
          <a:pPr rtl="0"/>
          <a:r>
            <a:rPr lang="es-CL" smtClean="0"/>
            <a:t>Su amor</a:t>
          </a:r>
          <a:endParaRPr lang="es-CL"/>
        </a:p>
      </dgm:t>
    </dgm:pt>
    <dgm:pt modelId="{A17FE986-6FE8-4BAD-B2B2-DF92CF4841B7}" type="parTrans" cxnId="{41C15B0F-5B2C-4F3C-AB3C-12F99F2CF030}">
      <dgm:prSet/>
      <dgm:spPr/>
      <dgm:t>
        <a:bodyPr/>
        <a:lstStyle/>
        <a:p>
          <a:endParaRPr lang="es-CL"/>
        </a:p>
      </dgm:t>
    </dgm:pt>
    <dgm:pt modelId="{A67DE53F-100A-4A58-A014-958F2507EC73}" type="sibTrans" cxnId="{41C15B0F-5B2C-4F3C-AB3C-12F99F2CF030}">
      <dgm:prSet/>
      <dgm:spPr/>
      <dgm:t>
        <a:bodyPr/>
        <a:lstStyle/>
        <a:p>
          <a:endParaRPr lang="es-CL"/>
        </a:p>
      </dgm:t>
    </dgm:pt>
    <dgm:pt modelId="{5433C60D-01C4-4A27-A23E-3DDB4CD164A7}">
      <dgm:prSet/>
      <dgm:spPr/>
      <dgm:t>
        <a:bodyPr/>
        <a:lstStyle/>
        <a:p>
          <a:pPr rtl="0"/>
          <a:r>
            <a:rPr lang="es-CL" smtClean="0"/>
            <a:t>Su servicio</a:t>
          </a:r>
          <a:endParaRPr lang="es-CL"/>
        </a:p>
      </dgm:t>
    </dgm:pt>
    <dgm:pt modelId="{25D59951-04CB-41A4-9EE1-2ACF5FF78590}" type="parTrans" cxnId="{621CAC32-5456-4946-A135-98C896A28D13}">
      <dgm:prSet/>
      <dgm:spPr/>
      <dgm:t>
        <a:bodyPr/>
        <a:lstStyle/>
        <a:p>
          <a:endParaRPr lang="es-CL"/>
        </a:p>
      </dgm:t>
    </dgm:pt>
    <dgm:pt modelId="{7CCEA52D-D8DE-4B14-A333-6AACFCD6C637}" type="sibTrans" cxnId="{621CAC32-5456-4946-A135-98C896A28D13}">
      <dgm:prSet/>
      <dgm:spPr/>
      <dgm:t>
        <a:bodyPr/>
        <a:lstStyle/>
        <a:p>
          <a:endParaRPr lang="es-CL"/>
        </a:p>
      </dgm:t>
    </dgm:pt>
    <dgm:pt modelId="{14BA16D0-7651-459A-A17B-81E4173BC846}" type="pres">
      <dgm:prSet presAssocID="{B13276F2-566F-4F06-887A-F58059E249B7}" presName="diagram" presStyleCnt="0">
        <dgm:presLayoutVars>
          <dgm:dir/>
          <dgm:resizeHandles val="exact"/>
        </dgm:presLayoutVars>
      </dgm:prSet>
      <dgm:spPr/>
      <dgm:t>
        <a:bodyPr/>
        <a:lstStyle/>
        <a:p>
          <a:endParaRPr lang="es-CL"/>
        </a:p>
      </dgm:t>
    </dgm:pt>
    <dgm:pt modelId="{BD8B135E-40F6-42E8-9361-8CEB29C4DF4C}" type="pres">
      <dgm:prSet presAssocID="{753547C1-D2BA-46D7-B15D-1869BDDB0868}" presName="node" presStyleLbl="node1" presStyleIdx="0" presStyleCnt="4">
        <dgm:presLayoutVars>
          <dgm:bulletEnabled val="1"/>
        </dgm:presLayoutVars>
      </dgm:prSet>
      <dgm:spPr/>
      <dgm:t>
        <a:bodyPr/>
        <a:lstStyle/>
        <a:p>
          <a:endParaRPr lang="es-CL"/>
        </a:p>
      </dgm:t>
    </dgm:pt>
    <dgm:pt modelId="{204AFCF4-0718-447E-9875-C2D64CD39BA0}" type="pres">
      <dgm:prSet presAssocID="{0D1D7964-30A5-4781-A233-01BB865F5558}" presName="sibTrans" presStyleCnt="0"/>
      <dgm:spPr/>
    </dgm:pt>
    <dgm:pt modelId="{4679E195-6DDE-4371-A879-2DBD146012B1}" type="pres">
      <dgm:prSet presAssocID="{E3D1357D-5C81-4C1C-9173-E0EA26E2CFB2}" presName="node" presStyleLbl="node1" presStyleIdx="1" presStyleCnt="4">
        <dgm:presLayoutVars>
          <dgm:bulletEnabled val="1"/>
        </dgm:presLayoutVars>
      </dgm:prSet>
      <dgm:spPr/>
      <dgm:t>
        <a:bodyPr/>
        <a:lstStyle/>
        <a:p>
          <a:endParaRPr lang="es-CL"/>
        </a:p>
      </dgm:t>
    </dgm:pt>
    <dgm:pt modelId="{9F45003A-D09A-40CC-B918-3FF431E7AC80}" type="pres">
      <dgm:prSet presAssocID="{42CE6C64-57E7-43F7-9F83-FE2E6BC625AC}" presName="sibTrans" presStyleCnt="0"/>
      <dgm:spPr/>
    </dgm:pt>
    <dgm:pt modelId="{9EB36807-8AE1-45FF-9668-6AEF2FD04F00}" type="pres">
      <dgm:prSet presAssocID="{28D176FC-C359-4046-B9F9-9060D9B6D6D6}" presName="node" presStyleLbl="node1" presStyleIdx="2" presStyleCnt="4">
        <dgm:presLayoutVars>
          <dgm:bulletEnabled val="1"/>
        </dgm:presLayoutVars>
      </dgm:prSet>
      <dgm:spPr/>
      <dgm:t>
        <a:bodyPr/>
        <a:lstStyle/>
        <a:p>
          <a:endParaRPr lang="es-CL"/>
        </a:p>
      </dgm:t>
    </dgm:pt>
    <dgm:pt modelId="{07979D45-8F61-4935-8C0E-62DFAA8C4AF5}" type="pres">
      <dgm:prSet presAssocID="{A67DE53F-100A-4A58-A014-958F2507EC73}" presName="sibTrans" presStyleCnt="0"/>
      <dgm:spPr/>
    </dgm:pt>
    <dgm:pt modelId="{2EF8D5A2-B7B1-4F4B-BB29-F2CCFFA2B1F7}" type="pres">
      <dgm:prSet presAssocID="{5433C60D-01C4-4A27-A23E-3DDB4CD164A7}" presName="node" presStyleLbl="node1" presStyleIdx="3" presStyleCnt="4">
        <dgm:presLayoutVars>
          <dgm:bulletEnabled val="1"/>
        </dgm:presLayoutVars>
      </dgm:prSet>
      <dgm:spPr/>
      <dgm:t>
        <a:bodyPr/>
        <a:lstStyle/>
        <a:p>
          <a:endParaRPr lang="es-CL"/>
        </a:p>
      </dgm:t>
    </dgm:pt>
  </dgm:ptLst>
  <dgm:cxnLst>
    <dgm:cxn modelId="{306446B1-1CBE-43F0-86E1-7390E07C984C}" type="presOf" srcId="{E3D1357D-5C81-4C1C-9173-E0EA26E2CFB2}" destId="{4679E195-6DDE-4371-A879-2DBD146012B1}" srcOrd="0" destOrd="0" presId="urn:microsoft.com/office/officeart/2005/8/layout/default"/>
    <dgm:cxn modelId="{D9F46A55-8E24-4B10-A058-7FD8A5A9EE5F}" type="presOf" srcId="{5433C60D-01C4-4A27-A23E-3DDB4CD164A7}" destId="{2EF8D5A2-B7B1-4F4B-BB29-F2CCFFA2B1F7}" srcOrd="0" destOrd="0" presId="urn:microsoft.com/office/officeart/2005/8/layout/default"/>
    <dgm:cxn modelId="{89E4E234-6D13-4079-9447-0AD8574E1195}" type="presOf" srcId="{753547C1-D2BA-46D7-B15D-1869BDDB0868}" destId="{BD8B135E-40F6-42E8-9361-8CEB29C4DF4C}" srcOrd="0" destOrd="0" presId="urn:microsoft.com/office/officeart/2005/8/layout/default"/>
    <dgm:cxn modelId="{621CAC32-5456-4946-A135-98C896A28D13}" srcId="{B13276F2-566F-4F06-887A-F58059E249B7}" destId="{5433C60D-01C4-4A27-A23E-3DDB4CD164A7}" srcOrd="3" destOrd="0" parTransId="{25D59951-04CB-41A4-9EE1-2ACF5FF78590}" sibTransId="{7CCEA52D-D8DE-4B14-A333-6AACFCD6C637}"/>
    <dgm:cxn modelId="{3088FFCB-0E5B-45B2-A0C5-3D333A4E64C4}" srcId="{B13276F2-566F-4F06-887A-F58059E249B7}" destId="{E3D1357D-5C81-4C1C-9173-E0EA26E2CFB2}" srcOrd="1" destOrd="0" parTransId="{19E3A8F3-D7D4-48F1-B4D1-8A840F6127F0}" sibTransId="{42CE6C64-57E7-43F7-9F83-FE2E6BC625AC}"/>
    <dgm:cxn modelId="{C4182F56-0001-4AE4-AF7D-F20AE4471661}" srcId="{B13276F2-566F-4F06-887A-F58059E249B7}" destId="{753547C1-D2BA-46D7-B15D-1869BDDB0868}" srcOrd="0" destOrd="0" parTransId="{D330A930-6C38-4D92-AABE-4A156C62E5AF}" sibTransId="{0D1D7964-30A5-4781-A233-01BB865F5558}"/>
    <dgm:cxn modelId="{30651CEA-B859-49DA-8811-6307C4BFE103}" type="presOf" srcId="{28D176FC-C359-4046-B9F9-9060D9B6D6D6}" destId="{9EB36807-8AE1-45FF-9668-6AEF2FD04F00}" srcOrd="0" destOrd="0" presId="urn:microsoft.com/office/officeart/2005/8/layout/default"/>
    <dgm:cxn modelId="{A3376395-40F7-4393-AB60-C0CFD4AEB2A9}" type="presOf" srcId="{B13276F2-566F-4F06-887A-F58059E249B7}" destId="{14BA16D0-7651-459A-A17B-81E4173BC846}" srcOrd="0" destOrd="0" presId="urn:microsoft.com/office/officeart/2005/8/layout/default"/>
    <dgm:cxn modelId="{41C15B0F-5B2C-4F3C-AB3C-12F99F2CF030}" srcId="{B13276F2-566F-4F06-887A-F58059E249B7}" destId="{28D176FC-C359-4046-B9F9-9060D9B6D6D6}" srcOrd="2" destOrd="0" parTransId="{A17FE986-6FE8-4BAD-B2B2-DF92CF4841B7}" sibTransId="{A67DE53F-100A-4A58-A014-958F2507EC73}"/>
    <dgm:cxn modelId="{6D1B8783-8E57-4B21-A8C8-064EEEE98F2A}" type="presParOf" srcId="{14BA16D0-7651-459A-A17B-81E4173BC846}" destId="{BD8B135E-40F6-42E8-9361-8CEB29C4DF4C}" srcOrd="0" destOrd="0" presId="urn:microsoft.com/office/officeart/2005/8/layout/default"/>
    <dgm:cxn modelId="{A8FB1C74-2154-4002-B57C-22E34C838656}" type="presParOf" srcId="{14BA16D0-7651-459A-A17B-81E4173BC846}" destId="{204AFCF4-0718-447E-9875-C2D64CD39BA0}" srcOrd="1" destOrd="0" presId="urn:microsoft.com/office/officeart/2005/8/layout/default"/>
    <dgm:cxn modelId="{8F9A922A-E15F-47F0-AA0D-F7B52EA1B9A8}" type="presParOf" srcId="{14BA16D0-7651-459A-A17B-81E4173BC846}" destId="{4679E195-6DDE-4371-A879-2DBD146012B1}" srcOrd="2" destOrd="0" presId="urn:microsoft.com/office/officeart/2005/8/layout/default"/>
    <dgm:cxn modelId="{B08A21D5-F039-41B8-B940-E9FBC91B9EDE}" type="presParOf" srcId="{14BA16D0-7651-459A-A17B-81E4173BC846}" destId="{9F45003A-D09A-40CC-B918-3FF431E7AC80}" srcOrd="3" destOrd="0" presId="urn:microsoft.com/office/officeart/2005/8/layout/default"/>
    <dgm:cxn modelId="{5A317CCA-A12D-43D6-AC9C-23FF25B8DF9B}" type="presParOf" srcId="{14BA16D0-7651-459A-A17B-81E4173BC846}" destId="{9EB36807-8AE1-45FF-9668-6AEF2FD04F00}" srcOrd="4" destOrd="0" presId="urn:microsoft.com/office/officeart/2005/8/layout/default"/>
    <dgm:cxn modelId="{8F978A28-B2BF-49FA-938F-1DF44B25A7AC}" type="presParOf" srcId="{14BA16D0-7651-459A-A17B-81E4173BC846}" destId="{07979D45-8F61-4935-8C0E-62DFAA8C4AF5}" srcOrd="5" destOrd="0" presId="urn:microsoft.com/office/officeart/2005/8/layout/default"/>
    <dgm:cxn modelId="{AAEA6833-6CC7-47FC-BE13-EC06A4A3EC06}" type="presParOf" srcId="{14BA16D0-7651-459A-A17B-81E4173BC846}" destId="{2EF8D5A2-B7B1-4F4B-BB29-F2CCFFA2B1F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6C708C-E1EB-426E-B2CE-42D55A321665}" type="doc">
      <dgm:prSet loTypeId="urn:microsoft.com/office/officeart/2005/8/layout/venn3" loCatId="relationship" qsTypeId="urn:microsoft.com/office/officeart/2005/8/quickstyle/simple1" qsCatId="simple" csTypeId="urn:microsoft.com/office/officeart/2005/8/colors/colorful4" csCatId="colorful" phldr="1"/>
      <dgm:spPr/>
      <dgm:t>
        <a:bodyPr/>
        <a:lstStyle/>
        <a:p>
          <a:endParaRPr lang="es-CL"/>
        </a:p>
      </dgm:t>
    </dgm:pt>
    <dgm:pt modelId="{C4051AC3-389C-45C7-9677-CEAFEAF564E1}">
      <dgm:prSet custT="1"/>
      <dgm:spPr/>
      <dgm:t>
        <a:bodyPr/>
        <a:lstStyle/>
        <a:p>
          <a:pPr rtl="0"/>
          <a:r>
            <a:rPr lang="es-CL" sz="2400" smtClean="0"/>
            <a:t>Centro de la moralidad</a:t>
          </a:r>
          <a:endParaRPr lang="es-CL" sz="2400"/>
        </a:p>
      </dgm:t>
    </dgm:pt>
    <dgm:pt modelId="{B282B1EF-79A2-45C6-80C3-DBFD6394A233}" type="parTrans" cxnId="{9AF3D388-B0B2-43AE-80A5-35D52E2698EC}">
      <dgm:prSet/>
      <dgm:spPr/>
      <dgm:t>
        <a:bodyPr/>
        <a:lstStyle/>
        <a:p>
          <a:endParaRPr lang="es-CL" sz="2400"/>
        </a:p>
      </dgm:t>
    </dgm:pt>
    <dgm:pt modelId="{0BE3AF61-F03E-499F-8EC4-B0AB646C302F}" type="sibTrans" cxnId="{9AF3D388-B0B2-43AE-80A5-35D52E2698EC}">
      <dgm:prSet/>
      <dgm:spPr/>
      <dgm:t>
        <a:bodyPr/>
        <a:lstStyle/>
        <a:p>
          <a:endParaRPr lang="es-CL" sz="2400"/>
        </a:p>
      </dgm:t>
    </dgm:pt>
    <dgm:pt modelId="{6079D6F2-8FFF-44E9-AEAA-285C79F687A2}">
      <dgm:prSet custT="1"/>
      <dgm:spPr/>
      <dgm:t>
        <a:bodyPr/>
        <a:lstStyle/>
        <a:p>
          <a:pPr rtl="0"/>
          <a:r>
            <a:rPr lang="es-CL" sz="2400" smtClean="0"/>
            <a:t>Fuente de los valores morales</a:t>
          </a:r>
          <a:endParaRPr lang="es-CL" sz="2400"/>
        </a:p>
      </dgm:t>
    </dgm:pt>
    <dgm:pt modelId="{32B09CFA-6ED0-43E1-BBFC-5F24221F1029}" type="parTrans" cxnId="{6C2CA4FC-DD59-4A19-8E8F-7FC9A0DDDA52}">
      <dgm:prSet/>
      <dgm:spPr/>
      <dgm:t>
        <a:bodyPr/>
        <a:lstStyle/>
        <a:p>
          <a:endParaRPr lang="es-CL" sz="2400"/>
        </a:p>
      </dgm:t>
    </dgm:pt>
    <dgm:pt modelId="{15167E2B-9DAA-42E2-ACCE-A29220FEC215}" type="sibTrans" cxnId="{6C2CA4FC-DD59-4A19-8E8F-7FC9A0DDDA52}">
      <dgm:prSet/>
      <dgm:spPr/>
      <dgm:t>
        <a:bodyPr/>
        <a:lstStyle/>
        <a:p>
          <a:endParaRPr lang="es-CL" sz="2400"/>
        </a:p>
      </dgm:t>
    </dgm:pt>
    <dgm:pt modelId="{36C8DC20-A748-4241-8A9F-83670E4AA8F4}">
      <dgm:prSet custT="1"/>
      <dgm:spPr/>
      <dgm:t>
        <a:bodyPr/>
        <a:lstStyle/>
        <a:p>
          <a:pPr rtl="0"/>
          <a:r>
            <a:rPr lang="es-CL" sz="2400" smtClean="0"/>
            <a:t>Fuente de los actos morales</a:t>
          </a:r>
          <a:endParaRPr lang="es-CL" sz="2400"/>
        </a:p>
      </dgm:t>
    </dgm:pt>
    <dgm:pt modelId="{D22585B3-022E-416C-98CC-E999F419F88C}" type="parTrans" cxnId="{BEF46A5B-BF24-4C31-ABA6-68A67298F202}">
      <dgm:prSet/>
      <dgm:spPr/>
      <dgm:t>
        <a:bodyPr/>
        <a:lstStyle/>
        <a:p>
          <a:endParaRPr lang="es-CL" sz="2400"/>
        </a:p>
      </dgm:t>
    </dgm:pt>
    <dgm:pt modelId="{B28827C2-541E-471C-B82B-AF1D209EA2D3}" type="sibTrans" cxnId="{BEF46A5B-BF24-4C31-ABA6-68A67298F202}">
      <dgm:prSet/>
      <dgm:spPr/>
      <dgm:t>
        <a:bodyPr/>
        <a:lstStyle/>
        <a:p>
          <a:endParaRPr lang="es-CL" sz="2400"/>
        </a:p>
      </dgm:t>
    </dgm:pt>
    <dgm:pt modelId="{B9728FCC-C36C-4FE5-B3C9-3263003C74AA}" type="pres">
      <dgm:prSet presAssocID="{1C6C708C-E1EB-426E-B2CE-42D55A321665}" presName="Name0" presStyleCnt="0">
        <dgm:presLayoutVars>
          <dgm:dir/>
          <dgm:resizeHandles val="exact"/>
        </dgm:presLayoutVars>
      </dgm:prSet>
      <dgm:spPr/>
      <dgm:t>
        <a:bodyPr/>
        <a:lstStyle/>
        <a:p>
          <a:endParaRPr lang="es-CL"/>
        </a:p>
      </dgm:t>
    </dgm:pt>
    <dgm:pt modelId="{FE48A144-84C1-4F95-83D6-06C84F46A1D2}" type="pres">
      <dgm:prSet presAssocID="{C4051AC3-389C-45C7-9677-CEAFEAF564E1}" presName="Name5" presStyleLbl="vennNode1" presStyleIdx="0" presStyleCnt="3" custScaleX="123244" custLinFactX="-53467" custLinFactNeighborX="-100000" custLinFactNeighborY="-37">
        <dgm:presLayoutVars>
          <dgm:bulletEnabled val="1"/>
        </dgm:presLayoutVars>
      </dgm:prSet>
      <dgm:spPr/>
      <dgm:t>
        <a:bodyPr/>
        <a:lstStyle/>
        <a:p>
          <a:endParaRPr lang="es-CL"/>
        </a:p>
      </dgm:t>
    </dgm:pt>
    <dgm:pt modelId="{CA695461-5F09-4E7E-8FC3-F96C9D87C9F3}" type="pres">
      <dgm:prSet presAssocID="{0BE3AF61-F03E-499F-8EC4-B0AB646C302F}" presName="space" presStyleCnt="0"/>
      <dgm:spPr/>
    </dgm:pt>
    <dgm:pt modelId="{4C196465-9185-4A3E-9678-A9343464FA6E}" type="pres">
      <dgm:prSet presAssocID="{6079D6F2-8FFF-44E9-AEAA-285C79F687A2}" presName="Name5" presStyleLbl="vennNode1" presStyleIdx="1" presStyleCnt="3" custScaleX="138640" custLinFactNeighborX="-15931" custLinFactNeighborY="-37">
        <dgm:presLayoutVars>
          <dgm:bulletEnabled val="1"/>
        </dgm:presLayoutVars>
      </dgm:prSet>
      <dgm:spPr/>
      <dgm:t>
        <a:bodyPr/>
        <a:lstStyle/>
        <a:p>
          <a:endParaRPr lang="es-CL"/>
        </a:p>
      </dgm:t>
    </dgm:pt>
    <dgm:pt modelId="{8C222CF5-A83E-4043-8E59-4B992EA0DF4D}" type="pres">
      <dgm:prSet presAssocID="{15167E2B-9DAA-42E2-ACCE-A29220FEC215}" presName="space" presStyleCnt="0"/>
      <dgm:spPr/>
    </dgm:pt>
    <dgm:pt modelId="{404DFEA4-B2A0-4710-8686-954AFF4F7105}" type="pres">
      <dgm:prSet presAssocID="{36C8DC20-A748-4241-8A9F-83670E4AA8F4}" presName="Name5" presStyleLbl="vennNode1" presStyleIdx="2" presStyleCnt="3" custScaleX="131129" custLinFactX="12135" custLinFactNeighborX="100000" custLinFactNeighborY="-37">
        <dgm:presLayoutVars>
          <dgm:bulletEnabled val="1"/>
        </dgm:presLayoutVars>
      </dgm:prSet>
      <dgm:spPr/>
      <dgm:t>
        <a:bodyPr/>
        <a:lstStyle/>
        <a:p>
          <a:endParaRPr lang="es-CL"/>
        </a:p>
      </dgm:t>
    </dgm:pt>
  </dgm:ptLst>
  <dgm:cxnLst>
    <dgm:cxn modelId="{9AF3D388-B0B2-43AE-80A5-35D52E2698EC}" srcId="{1C6C708C-E1EB-426E-B2CE-42D55A321665}" destId="{C4051AC3-389C-45C7-9677-CEAFEAF564E1}" srcOrd="0" destOrd="0" parTransId="{B282B1EF-79A2-45C6-80C3-DBFD6394A233}" sibTransId="{0BE3AF61-F03E-499F-8EC4-B0AB646C302F}"/>
    <dgm:cxn modelId="{BEF46A5B-BF24-4C31-ABA6-68A67298F202}" srcId="{1C6C708C-E1EB-426E-B2CE-42D55A321665}" destId="{36C8DC20-A748-4241-8A9F-83670E4AA8F4}" srcOrd="2" destOrd="0" parTransId="{D22585B3-022E-416C-98CC-E999F419F88C}" sibTransId="{B28827C2-541E-471C-B82B-AF1D209EA2D3}"/>
    <dgm:cxn modelId="{024A0C26-B8E5-4C16-8AD7-0A2D4A9AC87E}" type="presOf" srcId="{6079D6F2-8FFF-44E9-AEAA-285C79F687A2}" destId="{4C196465-9185-4A3E-9678-A9343464FA6E}" srcOrd="0" destOrd="0" presId="urn:microsoft.com/office/officeart/2005/8/layout/venn3"/>
    <dgm:cxn modelId="{8F5F9E7E-95E9-46C7-8C1A-955D76440A93}" type="presOf" srcId="{C4051AC3-389C-45C7-9677-CEAFEAF564E1}" destId="{FE48A144-84C1-4F95-83D6-06C84F46A1D2}" srcOrd="0" destOrd="0" presId="urn:microsoft.com/office/officeart/2005/8/layout/venn3"/>
    <dgm:cxn modelId="{6C2CA4FC-DD59-4A19-8E8F-7FC9A0DDDA52}" srcId="{1C6C708C-E1EB-426E-B2CE-42D55A321665}" destId="{6079D6F2-8FFF-44E9-AEAA-285C79F687A2}" srcOrd="1" destOrd="0" parTransId="{32B09CFA-6ED0-43E1-BBFC-5F24221F1029}" sibTransId="{15167E2B-9DAA-42E2-ACCE-A29220FEC215}"/>
    <dgm:cxn modelId="{19C4619F-0B5F-46E2-8CEF-1B53DCCACEE5}" type="presOf" srcId="{1C6C708C-E1EB-426E-B2CE-42D55A321665}" destId="{B9728FCC-C36C-4FE5-B3C9-3263003C74AA}" srcOrd="0" destOrd="0" presId="urn:microsoft.com/office/officeart/2005/8/layout/venn3"/>
    <dgm:cxn modelId="{C5398B1B-6776-4A1F-8E6F-33B3C7841A5B}" type="presOf" srcId="{36C8DC20-A748-4241-8A9F-83670E4AA8F4}" destId="{404DFEA4-B2A0-4710-8686-954AFF4F7105}" srcOrd="0" destOrd="0" presId="urn:microsoft.com/office/officeart/2005/8/layout/venn3"/>
    <dgm:cxn modelId="{B4B945FC-1D09-4063-BB51-46A2CCA33DCF}" type="presParOf" srcId="{B9728FCC-C36C-4FE5-B3C9-3263003C74AA}" destId="{FE48A144-84C1-4F95-83D6-06C84F46A1D2}" srcOrd="0" destOrd="0" presId="urn:microsoft.com/office/officeart/2005/8/layout/venn3"/>
    <dgm:cxn modelId="{22EF9D18-50D1-4EF1-88E2-D6348E2775A6}" type="presParOf" srcId="{B9728FCC-C36C-4FE5-B3C9-3263003C74AA}" destId="{CA695461-5F09-4E7E-8FC3-F96C9D87C9F3}" srcOrd="1" destOrd="0" presId="urn:microsoft.com/office/officeart/2005/8/layout/venn3"/>
    <dgm:cxn modelId="{DBEFF6C1-317F-41BC-ADF7-CBE4E745FC53}" type="presParOf" srcId="{B9728FCC-C36C-4FE5-B3C9-3263003C74AA}" destId="{4C196465-9185-4A3E-9678-A9343464FA6E}" srcOrd="2" destOrd="0" presId="urn:microsoft.com/office/officeart/2005/8/layout/venn3"/>
    <dgm:cxn modelId="{7B6F4B24-D397-437E-B14E-51BA9CC0C588}" type="presParOf" srcId="{B9728FCC-C36C-4FE5-B3C9-3263003C74AA}" destId="{8C222CF5-A83E-4043-8E59-4B992EA0DF4D}" srcOrd="3" destOrd="0" presId="urn:microsoft.com/office/officeart/2005/8/layout/venn3"/>
    <dgm:cxn modelId="{E12B55C7-12AD-4C8F-B083-EA35A4F8A328}" type="presParOf" srcId="{B9728FCC-C36C-4FE5-B3C9-3263003C74AA}" destId="{404DFEA4-B2A0-4710-8686-954AFF4F7105}"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4994554-C1C4-4BAF-85AD-31365D87BF1B}" type="doc">
      <dgm:prSet loTypeId="urn:microsoft.com/office/officeart/2005/8/layout/venn3" loCatId="relationship" qsTypeId="urn:microsoft.com/office/officeart/2005/8/quickstyle/simple1" qsCatId="simple" csTypeId="urn:microsoft.com/office/officeart/2005/8/colors/colorful4" csCatId="colorful" phldr="1"/>
      <dgm:spPr/>
      <dgm:t>
        <a:bodyPr/>
        <a:lstStyle/>
        <a:p>
          <a:endParaRPr lang="es-CL"/>
        </a:p>
      </dgm:t>
    </dgm:pt>
    <dgm:pt modelId="{D3698CDD-F29A-4242-86F4-D5C9DA74A2BD}">
      <dgm:prSet custT="1"/>
      <dgm:spPr/>
      <dgm:t>
        <a:bodyPr/>
        <a:lstStyle/>
        <a:p>
          <a:pPr rtl="0"/>
          <a:r>
            <a:rPr lang="es-CL" sz="2400" smtClean="0"/>
            <a:t>Con las cosas</a:t>
          </a:r>
          <a:endParaRPr lang="es-CL" sz="2400"/>
        </a:p>
      </dgm:t>
    </dgm:pt>
    <dgm:pt modelId="{F6342BA2-E7C7-41D9-94A3-5888FEA7C1B8}" type="parTrans" cxnId="{330A0EEA-D89D-4FCB-9221-F3C37975ED08}">
      <dgm:prSet/>
      <dgm:spPr/>
      <dgm:t>
        <a:bodyPr/>
        <a:lstStyle/>
        <a:p>
          <a:endParaRPr lang="es-CL" sz="2400"/>
        </a:p>
      </dgm:t>
    </dgm:pt>
    <dgm:pt modelId="{138F714C-4A87-4C07-B63A-1787EAFC2B60}" type="sibTrans" cxnId="{330A0EEA-D89D-4FCB-9221-F3C37975ED08}">
      <dgm:prSet/>
      <dgm:spPr/>
      <dgm:t>
        <a:bodyPr/>
        <a:lstStyle/>
        <a:p>
          <a:endParaRPr lang="es-CL" sz="2400"/>
        </a:p>
      </dgm:t>
    </dgm:pt>
    <dgm:pt modelId="{0E1687AC-6F3B-48CA-96D8-9CACD7B6967C}">
      <dgm:prSet custT="1"/>
      <dgm:spPr/>
      <dgm:t>
        <a:bodyPr/>
        <a:lstStyle/>
        <a:p>
          <a:pPr rtl="0"/>
          <a:r>
            <a:rPr lang="es-CL" sz="2400" dirty="0" smtClean="0"/>
            <a:t>Con los hombres</a:t>
          </a:r>
          <a:endParaRPr lang="es-CL" sz="2400" dirty="0"/>
        </a:p>
      </dgm:t>
    </dgm:pt>
    <dgm:pt modelId="{7E0F4FE3-7CC6-4F08-B148-680996742170}" type="parTrans" cxnId="{6312D093-4958-46E7-8D28-E5AF98F47CFC}">
      <dgm:prSet/>
      <dgm:spPr/>
      <dgm:t>
        <a:bodyPr/>
        <a:lstStyle/>
        <a:p>
          <a:endParaRPr lang="es-CL" sz="2400"/>
        </a:p>
      </dgm:t>
    </dgm:pt>
    <dgm:pt modelId="{92FE24F5-5C7C-4726-AB1F-DB344A5B21E3}" type="sibTrans" cxnId="{6312D093-4958-46E7-8D28-E5AF98F47CFC}">
      <dgm:prSet/>
      <dgm:spPr/>
      <dgm:t>
        <a:bodyPr/>
        <a:lstStyle/>
        <a:p>
          <a:endParaRPr lang="es-CL" sz="2400"/>
        </a:p>
      </dgm:t>
    </dgm:pt>
    <dgm:pt modelId="{AF0CB375-3BDC-476C-A0AE-661C0289C6D5}">
      <dgm:prSet custT="1"/>
      <dgm:spPr/>
      <dgm:t>
        <a:bodyPr/>
        <a:lstStyle/>
        <a:p>
          <a:pPr rtl="0"/>
          <a:r>
            <a:rPr lang="es-CL" sz="2400" smtClean="0"/>
            <a:t>Con el misterio del ser</a:t>
          </a:r>
          <a:endParaRPr lang="es-CL" sz="2400"/>
        </a:p>
      </dgm:t>
    </dgm:pt>
    <dgm:pt modelId="{005748A5-361D-453F-9787-EF4534BD5F93}" type="parTrans" cxnId="{73152944-46BB-458A-9694-5F35B4422753}">
      <dgm:prSet/>
      <dgm:spPr/>
      <dgm:t>
        <a:bodyPr/>
        <a:lstStyle/>
        <a:p>
          <a:endParaRPr lang="es-CL" sz="2400"/>
        </a:p>
      </dgm:t>
    </dgm:pt>
    <dgm:pt modelId="{308DE212-C79B-49A8-9F55-AC2DAAFCFE2E}" type="sibTrans" cxnId="{73152944-46BB-458A-9694-5F35B4422753}">
      <dgm:prSet/>
      <dgm:spPr/>
      <dgm:t>
        <a:bodyPr/>
        <a:lstStyle/>
        <a:p>
          <a:endParaRPr lang="es-CL" sz="2400"/>
        </a:p>
      </dgm:t>
    </dgm:pt>
    <dgm:pt modelId="{F307C59A-6393-4952-B346-ECFB68FA1112}" type="pres">
      <dgm:prSet presAssocID="{74994554-C1C4-4BAF-85AD-31365D87BF1B}" presName="Name0" presStyleCnt="0">
        <dgm:presLayoutVars>
          <dgm:dir/>
          <dgm:resizeHandles val="exact"/>
        </dgm:presLayoutVars>
      </dgm:prSet>
      <dgm:spPr/>
      <dgm:t>
        <a:bodyPr/>
        <a:lstStyle/>
        <a:p>
          <a:endParaRPr lang="es-CL"/>
        </a:p>
      </dgm:t>
    </dgm:pt>
    <dgm:pt modelId="{FFDD37FA-6FF5-416A-A92D-D77E8A54CF47}" type="pres">
      <dgm:prSet presAssocID="{D3698CDD-F29A-4242-86F4-D5C9DA74A2BD}" presName="Name5" presStyleLbl="vennNode1" presStyleIdx="0" presStyleCnt="3" custScaleX="240812" custLinFactX="-239800" custLinFactNeighborX="-300000" custLinFactNeighborY="-52">
        <dgm:presLayoutVars>
          <dgm:bulletEnabled val="1"/>
        </dgm:presLayoutVars>
      </dgm:prSet>
      <dgm:spPr/>
      <dgm:t>
        <a:bodyPr/>
        <a:lstStyle/>
        <a:p>
          <a:endParaRPr lang="es-CL"/>
        </a:p>
      </dgm:t>
    </dgm:pt>
    <dgm:pt modelId="{FF4C71A9-0A7A-44C6-94A8-F40272E6B357}" type="pres">
      <dgm:prSet presAssocID="{138F714C-4A87-4C07-B63A-1787EAFC2B60}" presName="space" presStyleCnt="0"/>
      <dgm:spPr/>
    </dgm:pt>
    <dgm:pt modelId="{01F58142-4583-4658-9582-A13DBF32006A}" type="pres">
      <dgm:prSet presAssocID="{0E1687AC-6F3B-48CA-96D8-9CACD7B6967C}" presName="Name5" presStyleLbl="vennNode1" presStyleIdx="1" presStyleCnt="3" custScaleX="313274" custLinFactNeighborX="-3775" custLinFactNeighborY="-104">
        <dgm:presLayoutVars>
          <dgm:bulletEnabled val="1"/>
        </dgm:presLayoutVars>
      </dgm:prSet>
      <dgm:spPr/>
      <dgm:t>
        <a:bodyPr/>
        <a:lstStyle/>
        <a:p>
          <a:endParaRPr lang="es-CL"/>
        </a:p>
      </dgm:t>
    </dgm:pt>
    <dgm:pt modelId="{B177AE03-4BA2-4646-A13B-FABBB238829D}" type="pres">
      <dgm:prSet presAssocID="{92FE24F5-5C7C-4726-AB1F-DB344A5B21E3}" presName="space" presStyleCnt="0"/>
      <dgm:spPr/>
    </dgm:pt>
    <dgm:pt modelId="{E3DA0D28-371B-4B51-B540-88EEC1E04A75}" type="pres">
      <dgm:prSet presAssocID="{AF0CB375-3BDC-476C-A0AE-661C0289C6D5}" presName="Name5" presStyleLbl="vennNode1" presStyleIdx="2" presStyleCnt="3" custScaleX="312587" custLinFactNeighborX="82322" custLinFactNeighborY="-52">
        <dgm:presLayoutVars>
          <dgm:bulletEnabled val="1"/>
        </dgm:presLayoutVars>
      </dgm:prSet>
      <dgm:spPr/>
      <dgm:t>
        <a:bodyPr/>
        <a:lstStyle/>
        <a:p>
          <a:endParaRPr lang="es-CL"/>
        </a:p>
      </dgm:t>
    </dgm:pt>
  </dgm:ptLst>
  <dgm:cxnLst>
    <dgm:cxn modelId="{6312D093-4958-46E7-8D28-E5AF98F47CFC}" srcId="{74994554-C1C4-4BAF-85AD-31365D87BF1B}" destId="{0E1687AC-6F3B-48CA-96D8-9CACD7B6967C}" srcOrd="1" destOrd="0" parTransId="{7E0F4FE3-7CC6-4F08-B148-680996742170}" sibTransId="{92FE24F5-5C7C-4726-AB1F-DB344A5B21E3}"/>
    <dgm:cxn modelId="{931FE898-34F7-4EC2-B899-527CB8551FD7}" type="presOf" srcId="{D3698CDD-F29A-4242-86F4-D5C9DA74A2BD}" destId="{FFDD37FA-6FF5-416A-A92D-D77E8A54CF47}" srcOrd="0" destOrd="0" presId="urn:microsoft.com/office/officeart/2005/8/layout/venn3"/>
    <dgm:cxn modelId="{8EC53EE3-2FED-4F67-9725-D5B939597220}" type="presOf" srcId="{AF0CB375-3BDC-476C-A0AE-661C0289C6D5}" destId="{E3DA0D28-371B-4B51-B540-88EEC1E04A75}" srcOrd="0" destOrd="0" presId="urn:microsoft.com/office/officeart/2005/8/layout/venn3"/>
    <dgm:cxn modelId="{3A3BCD0F-DE23-4BC6-8A80-2E443A9440DF}" type="presOf" srcId="{0E1687AC-6F3B-48CA-96D8-9CACD7B6967C}" destId="{01F58142-4583-4658-9582-A13DBF32006A}" srcOrd="0" destOrd="0" presId="urn:microsoft.com/office/officeart/2005/8/layout/venn3"/>
    <dgm:cxn modelId="{330A0EEA-D89D-4FCB-9221-F3C37975ED08}" srcId="{74994554-C1C4-4BAF-85AD-31365D87BF1B}" destId="{D3698CDD-F29A-4242-86F4-D5C9DA74A2BD}" srcOrd="0" destOrd="0" parTransId="{F6342BA2-E7C7-41D9-94A3-5888FEA7C1B8}" sibTransId="{138F714C-4A87-4C07-B63A-1787EAFC2B60}"/>
    <dgm:cxn modelId="{73152944-46BB-458A-9694-5F35B4422753}" srcId="{74994554-C1C4-4BAF-85AD-31365D87BF1B}" destId="{AF0CB375-3BDC-476C-A0AE-661C0289C6D5}" srcOrd="2" destOrd="0" parTransId="{005748A5-361D-453F-9787-EF4534BD5F93}" sibTransId="{308DE212-C79B-49A8-9F55-AC2DAAFCFE2E}"/>
    <dgm:cxn modelId="{D232D893-3563-4ABC-AEF4-46B58CE66545}" type="presOf" srcId="{74994554-C1C4-4BAF-85AD-31365D87BF1B}" destId="{F307C59A-6393-4952-B346-ECFB68FA1112}" srcOrd="0" destOrd="0" presId="urn:microsoft.com/office/officeart/2005/8/layout/venn3"/>
    <dgm:cxn modelId="{F85E0616-0C06-4E02-A843-82A6EA7E32A4}" type="presParOf" srcId="{F307C59A-6393-4952-B346-ECFB68FA1112}" destId="{FFDD37FA-6FF5-416A-A92D-D77E8A54CF47}" srcOrd="0" destOrd="0" presId="urn:microsoft.com/office/officeart/2005/8/layout/venn3"/>
    <dgm:cxn modelId="{155C3C88-4AE4-40C9-B8D3-70F0FA4A7C19}" type="presParOf" srcId="{F307C59A-6393-4952-B346-ECFB68FA1112}" destId="{FF4C71A9-0A7A-44C6-94A8-F40272E6B357}" srcOrd="1" destOrd="0" presId="urn:microsoft.com/office/officeart/2005/8/layout/venn3"/>
    <dgm:cxn modelId="{9EB92871-A7CE-4C6E-90A4-1FE128A3803D}" type="presParOf" srcId="{F307C59A-6393-4952-B346-ECFB68FA1112}" destId="{01F58142-4583-4658-9582-A13DBF32006A}" srcOrd="2" destOrd="0" presId="urn:microsoft.com/office/officeart/2005/8/layout/venn3"/>
    <dgm:cxn modelId="{D5D422FB-CCC2-448A-986E-CC4922DB3941}" type="presParOf" srcId="{F307C59A-6393-4952-B346-ECFB68FA1112}" destId="{B177AE03-4BA2-4646-A13B-FABBB238829D}" srcOrd="3" destOrd="0" presId="urn:microsoft.com/office/officeart/2005/8/layout/venn3"/>
    <dgm:cxn modelId="{1D87AA87-A337-407E-9E78-BABC9DC39BCB}" type="presParOf" srcId="{F307C59A-6393-4952-B346-ECFB68FA1112}" destId="{E3DA0D28-371B-4B51-B540-88EEC1E04A75}"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316A5FC-CBB3-47F4-BEBD-617D428FA5E4}"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s-CL"/>
        </a:p>
      </dgm:t>
    </dgm:pt>
    <dgm:pt modelId="{57D23683-81A2-47DF-AF39-50A0775CDE73}">
      <dgm:prSet custT="1"/>
      <dgm:spPr/>
      <dgm:t>
        <a:bodyPr/>
        <a:lstStyle/>
        <a:p>
          <a:pPr rtl="0"/>
          <a:r>
            <a:rPr lang="es-CL" sz="2000" smtClean="0"/>
            <a:t>No puede existir el uno sin el otro (varón y mujer)</a:t>
          </a:r>
          <a:endParaRPr lang="es-CL" sz="2000"/>
        </a:p>
      </dgm:t>
    </dgm:pt>
    <dgm:pt modelId="{52926D51-6910-42BA-BC2C-2C44273A4FA9}" type="parTrans" cxnId="{D9CB1371-0EAA-481F-9339-F2AE0D660197}">
      <dgm:prSet/>
      <dgm:spPr/>
      <dgm:t>
        <a:bodyPr/>
        <a:lstStyle/>
        <a:p>
          <a:endParaRPr lang="es-CL" sz="2000"/>
        </a:p>
      </dgm:t>
    </dgm:pt>
    <dgm:pt modelId="{B8109331-753C-4836-9035-159A7BF8A5B3}" type="sibTrans" cxnId="{D9CB1371-0EAA-481F-9339-F2AE0D660197}">
      <dgm:prSet/>
      <dgm:spPr/>
      <dgm:t>
        <a:bodyPr/>
        <a:lstStyle/>
        <a:p>
          <a:endParaRPr lang="es-CL" sz="2000"/>
        </a:p>
      </dgm:t>
    </dgm:pt>
    <dgm:pt modelId="{291DCB9F-84C3-4399-BAE1-2A634BFCA0D2}">
      <dgm:prSet custT="1"/>
      <dgm:spPr/>
      <dgm:t>
        <a:bodyPr/>
        <a:lstStyle/>
        <a:p>
          <a:pPr rtl="0"/>
          <a:r>
            <a:rPr lang="es-CL" sz="2000" smtClean="0"/>
            <a:t>Por razones de seguridad</a:t>
          </a:r>
          <a:endParaRPr lang="es-CL" sz="2000"/>
        </a:p>
      </dgm:t>
    </dgm:pt>
    <dgm:pt modelId="{394997B4-961D-40E4-B0CB-E3B718A662B3}" type="parTrans" cxnId="{3E574E3F-3F80-4DE8-8155-A39EE4031B27}">
      <dgm:prSet/>
      <dgm:spPr/>
      <dgm:t>
        <a:bodyPr/>
        <a:lstStyle/>
        <a:p>
          <a:endParaRPr lang="es-CL" sz="2000"/>
        </a:p>
      </dgm:t>
    </dgm:pt>
    <dgm:pt modelId="{9B958489-B219-4824-AD1C-A6167A243929}" type="sibTrans" cxnId="{3E574E3F-3F80-4DE8-8155-A39EE4031B27}">
      <dgm:prSet/>
      <dgm:spPr/>
      <dgm:t>
        <a:bodyPr/>
        <a:lstStyle/>
        <a:p>
          <a:endParaRPr lang="es-CL" sz="2000"/>
        </a:p>
      </dgm:t>
    </dgm:pt>
    <dgm:pt modelId="{5DF77C8E-AE6C-42BD-87C1-14FD2662E465}">
      <dgm:prSet custT="1"/>
      <dgm:spPr/>
      <dgm:t>
        <a:bodyPr/>
        <a:lstStyle/>
        <a:p>
          <a:pPr rtl="0"/>
          <a:r>
            <a:rPr lang="es-CL" sz="2000" smtClean="0"/>
            <a:t>La familia es la primera comunidad </a:t>
          </a:r>
          <a:endParaRPr lang="es-CL" sz="2000"/>
        </a:p>
      </dgm:t>
    </dgm:pt>
    <dgm:pt modelId="{52D38AAE-613D-4501-AEA9-F865C35FD9C7}" type="parTrans" cxnId="{0E9F444A-C12C-4E8E-AA80-6AC4E068FADE}">
      <dgm:prSet/>
      <dgm:spPr/>
      <dgm:t>
        <a:bodyPr/>
        <a:lstStyle/>
        <a:p>
          <a:endParaRPr lang="es-CL" sz="2000"/>
        </a:p>
      </dgm:t>
    </dgm:pt>
    <dgm:pt modelId="{AB3E8410-E10B-4A9A-B771-BCFF9D9F272E}" type="sibTrans" cxnId="{0E9F444A-C12C-4E8E-AA80-6AC4E068FADE}">
      <dgm:prSet/>
      <dgm:spPr/>
      <dgm:t>
        <a:bodyPr/>
        <a:lstStyle/>
        <a:p>
          <a:endParaRPr lang="es-CL" sz="2000"/>
        </a:p>
      </dgm:t>
    </dgm:pt>
    <dgm:pt modelId="{D08C2DE6-EFC9-474E-A7F5-CC35473EAB43}">
      <dgm:prSet custT="1"/>
      <dgm:spPr/>
      <dgm:t>
        <a:bodyPr/>
        <a:lstStyle/>
        <a:p>
          <a:pPr rtl="0"/>
          <a:r>
            <a:rPr lang="es-CL" sz="2000" smtClean="0"/>
            <a:t>La asociación última es la ciudad (la polis = el estado)</a:t>
          </a:r>
          <a:endParaRPr lang="es-CL" sz="2000"/>
        </a:p>
      </dgm:t>
    </dgm:pt>
    <dgm:pt modelId="{DC6A8BFF-AD68-453A-8DBE-99DDF5AAD586}" type="parTrans" cxnId="{08E82C92-0961-41D8-B490-B9B70959734A}">
      <dgm:prSet/>
      <dgm:spPr/>
      <dgm:t>
        <a:bodyPr/>
        <a:lstStyle/>
        <a:p>
          <a:endParaRPr lang="es-CL" sz="2000"/>
        </a:p>
      </dgm:t>
    </dgm:pt>
    <dgm:pt modelId="{FB2B9584-BC08-4BFE-BA07-725B41259346}" type="sibTrans" cxnId="{08E82C92-0961-41D8-B490-B9B70959734A}">
      <dgm:prSet/>
      <dgm:spPr/>
      <dgm:t>
        <a:bodyPr/>
        <a:lstStyle/>
        <a:p>
          <a:endParaRPr lang="es-CL" sz="2000"/>
        </a:p>
      </dgm:t>
    </dgm:pt>
    <dgm:pt modelId="{DD06315E-92E4-4DE8-8EED-B627A889E7A6}" type="pres">
      <dgm:prSet presAssocID="{8316A5FC-CBB3-47F4-BEBD-617D428FA5E4}" presName="diagram" presStyleCnt="0">
        <dgm:presLayoutVars>
          <dgm:dir/>
          <dgm:resizeHandles val="exact"/>
        </dgm:presLayoutVars>
      </dgm:prSet>
      <dgm:spPr/>
      <dgm:t>
        <a:bodyPr/>
        <a:lstStyle/>
        <a:p>
          <a:endParaRPr lang="es-CL"/>
        </a:p>
      </dgm:t>
    </dgm:pt>
    <dgm:pt modelId="{37CD5649-E137-4566-A8EE-FAEDE381A3FC}" type="pres">
      <dgm:prSet presAssocID="{57D23683-81A2-47DF-AF39-50A0775CDE73}" presName="node" presStyleLbl="node1" presStyleIdx="0" presStyleCnt="4">
        <dgm:presLayoutVars>
          <dgm:bulletEnabled val="1"/>
        </dgm:presLayoutVars>
      </dgm:prSet>
      <dgm:spPr/>
      <dgm:t>
        <a:bodyPr/>
        <a:lstStyle/>
        <a:p>
          <a:endParaRPr lang="es-CL"/>
        </a:p>
      </dgm:t>
    </dgm:pt>
    <dgm:pt modelId="{CAEC062D-8D37-42A1-A5C3-E4DCDBDF57AD}" type="pres">
      <dgm:prSet presAssocID="{B8109331-753C-4836-9035-159A7BF8A5B3}" presName="sibTrans" presStyleCnt="0"/>
      <dgm:spPr/>
    </dgm:pt>
    <dgm:pt modelId="{A36A237C-299A-4E91-85F6-A753124C73FB}" type="pres">
      <dgm:prSet presAssocID="{291DCB9F-84C3-4399-BAE1-2A634BFCA0D2}" presName="node" presStyleLbl="node1" presStyleIdx="1" presStyleCnt="4">
        <dgm:presLayoutVars>
          <dgm:bulletEnabled val="1"/>
        </dgm:presLayoutVars>
      </dgm:prSet>
      <dgm:spPr/>
      <dgm:t>
        <a:bodyPr/>
        <a:lstStyle/>
        <a:p>
          <a:endParaRPr lang="es-CL"/>
        </a:p>
      </dgm:t>
    </dgm:pt>
    <dgm:pt modelId="{D0C0A1C0-33A0-4DDA-BCE2-2BDA20B4A773}" type="pres">
      <dgm:prSet presAssocID="{9B958489-B219-4824-AD1C-A6167A243929}" presName="sibTrans" presStyleCnt="0"/>
      <dgm:spPr/>
    </dgm:pt>
    <dgm:pt modelId="{2494BC3F-AD26-4685-8B81-80442E7CBFC0}" type="pres">
      <dgm:prSet presAssocID="{5DF77C8E-AE6C-42BD-87C1-14FD2662E465}" presName="node" presStyleLbl="node1" presStyleIdx="2" presStyleCnt="4">
        <dgm:presLayoutVars>
          <dgm:bulletEnabled val="1"/>
        </dgm:presLayoutVars>
      </dgm:prSet>
      <dgm:spPr/>
      <dgm:t>
        <a:bodyPr/>
        <a:lstStyle/>
        <a:p>
          <a:endParaRPr lang="es-CL"/>
        </a:p>
      </dgm:t>
    </dgm:pt>
    <dgm:pt modelId="{A4607BDC-D9AC-4FCF-83CB-412C916D487A}" type="pres">
      <dgm:prSet presAssocID="{AB3E8410-E10B-4A9A-B771-BCFF9D9F272E}" presName="sibTrans" presStyleCnt="0"/>
      <dgm:spPr/>
    </dgm:pt>
    <dgm:pt modelId="{09228866-23F6-4F8E-8B0B-C818D1201E5A}" type="pres">
      <dgm:prSet presAssocID="{D08C2DE6-EFC9-474E-A7F5-CC35473EAB43}" presName="node" presStyleLbl="node1" presStyleIdx="3" presStyleCnt="4">
        <dgm:presLayoutVars>
          <dgm:bulletEnabled val="1"/>
        </dgm:presLayoutVars>
      </dgm:prSet>
      <dgm:spPr/>
      <dgm:t>
        <a:bodyPr/>
        <a:lstStyle/>
        <a:p>
          <a:endParaRPr lang="es-CL"/>
        </a:p>
      </dgm:t>
    </dgm:pt>
  </dgm:ptLst>
  <dgm:cxnLst>
    <dgm:cxn modelId="{D9CB1371-0EAA-481F-9339-F2AE0D660197}" srcId="{8316A5FC-CBB3-47F4-BEBD-617D428FA5E4}" destId="{57D23683-81A2-47DF-AF39-50A0775CDE73}" srcOrd="0" destOrd="0" parTransId="{52926D51-6910-42BA-BC2C-2C44273A4FA9}" sibTransId="{B8109331-753C-4836-9035-159A7BF8A5B3}"/>
    <dgm:cxn modelId="{3E574E3F-3F80-4DE8-8155-A39EE4031B27}" srcId="{8316A5FC-CBB3-47F4-BEBD-617D428FA5E4}" destId="{291DCB9F-84C3-4399-BAE1-2A634BFCA0D2}" srcOrd="1" destOrd="0" parTransId="{394997B4-961D-40E4-B0CB-E3B718A662B3}" sibTransId="{9B958489-B219-4824-AD1C-A6167A243929}"/>
    <dgm:cxn modelId="{1D8A9781-F3D2-4B83-9F36-0E0C86A3D3FA}" type="presOf" srcId="{57D23683-81A2-47DF-AF39-50A0775CDE73}" destId="{37CD5649-E137-4566-A8EE-FAEDE381A3FC}" srcOrd="0" destOrd="0" presId="urn:microsoft.com/office/officeart/2005/8/layout/default"/>
    <dgm:cxn modelId="{08E82C92-0961-41D8-B490-B9B70959734A}" srcId="{8316A5FC-CBB3-47F4-BEBD-617D428FA5E4}" destId="{D08C2DE6-EFC9-474E-A7F5-CC35473EAB43}" srcOrd="3" destOrd="0" parTransId="{DC6A8BFF-AD68-453A-8DBE-99DDF5AAD586}" sibTransId="{FB2B9584-BC08-4BFE-BA07-725B41259346}"/>
    <dgm:cxn modelId="{198A4E2D-2941-425D-A406-8898A6926491}" type="presOf" srcId="{291DCB9F-84C3-4399-BAE1-2A634BFCA0D2}" destId="{A36A237C-299A-4E91-85F6-A753124C73FB}" srcOrd="0" destOrd="0" presId="urn:microsoft.com/office/officeart/2005/8/layout/default"/>
    <dgm:cxn modelId="{0E9F444A-C12C-4E8E-AA80-6AC4E068FADE}" srcId="{8316A5FC-CBB3-47F4-BEBD-617D428FA5E4}" destId="{5DF77C8E-AE6C-42BD-87C1-14FD2662E465}" srcOrd="2" destOrd="0" parTransId="{52D38AAE-613D-4501-AEA9-F865C35FD9C7}" sibTransId="{AB3E8410-E10B-4A9A-B771-BCFF9D9F272E}"/>
    <dgm:cxn modelId="{B8D4AAE2-BDD2-41EE-80A7-17DDE967BCA4}" type="presOf" srcId="{5DF77C8E-AE6C-42BD-87C1-14FD2662E465}" destId="{2494BC3F-AD26-4685-8B81-80442E7CBFC0}" srcOrd="0" destOrd="0" presId="urn:microsoft.com/office/officeart/2005/8/layout/default"/>
    <dgm:cxn modelId="{EC5D038E-D474-485E-A79E-9E6C0F9F3924}" type="presOf" srcId="{D08C2DE6-EFC9-474E-A7F5-CC35473EAB43}" destId="{09228866-23F6-4F8E-8B0B-C818D1201E5A}" srcOrd="0" destOrd="0" presId="urn:microsoft.com/office/officeart/2005/8/layout/default"/>
    <dgm:cxn modelId="{8BF6F5BA-A267-4BE8-A21A-79EF474C0443}" type="presOf" srcId="{8316A5FC-CBB3-47F4-BEBD-617D428FA5E4}" destId="{DD06315E-92E4-4DE8-8EED-B627A889E7A6}" srcOrd="0" destOrd="0" presId="urn:microsoft.com/office/officeart/2005/8/layout/default"/>
    <dgm:cxn modelId="{894CB7DD-7D42-4196-8961-33CB45182C9C}" type="presParOf" srcId="{DD06315E-92E4-4DE8-8EED-B627A889E7A6}" destId="{37CD5649-E137-4566-A8EE-FAEDE381A3FC}" srcOrd="0" destOrd="0" presId="urn:microsoft.com/office/officeart/2005/8/layout/default"/>
    <dgm:cxn modelId="{065A6EC9-F11F-4BE2-B607-C1F4E5FA33B7}" type="presParOf" srcId="{DD06315E-92E4-4DE8-8EED-B627A889E7A6}" destId="{CAEC062D-8D37-42A1-A5C3-E4DCDBDF57AD}" srcOrd="1" destOrd="0" presId="urn:microsoft.com/office/officeart/2005/8/layout/default"/>
    <dgm:cxn modelId="{5A0B0CE3-04D6-4C5B-A888-F7143EDEB496}" type="presParOf" srcId="{DD06315E-92E4-4DE8-8EED-B627A889E7A6}" destId="{A36A237C-299A-4E91-85F6-A753124C73FB}" srcOrd="2" destOrd="0" presId="urn:microsoft.com/office/officeart/2005/8/layout/default"/>
    <dgm:cxn modelId="{67731230-B848-420E-A7C2-F6A7F4938D30}" type="presParOf" srcId="{DD06315E-92E4-4DE8-8EED-B627A889E7A6}" destId="{D0C0A1C0-33A0-4DDA-BCE2-2BDA20B4A773}" srcOrd="3" destOrd="0" presId="urn:microsoft.com/office/officeart/2005/8/layout/default"/>
    <dgm:cxn modelId="{E555C2A3-4A4F-43BD-BC36-1757D6C8361A}" type="presParOf" srcId="{DD06315E-92E4-4DE8-8EED-B627A889E7A6}" destId="{2494BC3F-AD26-4685-8B81-80442E7CBFC0}" srcOrd="4" destOrd="0" presId="urn:microsoft.com/office/officeart/2005/8/layout/default"/>
    <dgm:cxn modelId="{C340099C-125F-4DFA-AB1E-3912F3D897F6}" type="presParOf" srcId="{DD06315E-92E4-4DE8-8EED-B627A889E7A6}" destId="{A4607BDC-D9AC-4FCF-83CB-412C916D487A}" srcOrd="5" destOrd="0" presId="urn:microsoft.com/office/officeart/2005/8/layout/default"/>
    <dgm:cxn modelId="{F158F7EB-7782-4CF3-92B4-0E38A3F5D22A}" type="presParOf" srcId="{DD06315E-92E4-4DE8-8EED-B627A889E7A6}" destId="{09228866-23F6-4F8E-8B0B-C818D1201E5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5C8E5F19-F0F6-4F0E-ABE4-0E3D684424B6}"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s-CL"/>
        </a:p>
      </dgm:t>
    </dgm:pt>
    <dgm:pt modelId="{6A9B4BEB-DA78-4CF4-ABFA-157A291B4139}">
      <dgm:prSet custT="1"/>
      <dgm:spPr/>
      <dgm:t>
        <a:bodyPr/>
        <a:lstStyle/>
        <a:p>
          <a:pPr rtl="0"/>
          <a:r>
            <a:rPr lang="es-CL" sz="2000" smtClean="0"/>
            <a:t>No se puede entender la una sin la otra</a:t>
          </a:r>
          <a:endParaRPr lang="es-CL" sz="2000"/>
        </a:p>
      </dgm:t>
    </dgm:pt>
    <dgm:pt modelId="{489E6BF6-3EBD-46DD-B2EC-0BACBA63999C}" type="parTrans" cxnId="{EE0B50F0-B1AD-4C3C-8482-80104B24B202}">
      <dgm:prSet/>
      <dgm:spPr/>
      <dgm:t>
        <a:bodyPr/>
        <a:lstStyle/>
        <a:p>
          <a:endParaRPr lang="es-CL" sz="2000"/>
        </a:p>
      </dgm:t>
    </dgm:pt>
    <dgm:pt modelId="{F674D843-5F26-4503-A770-43694BF57154}" type="sibTrans" cxnId="{EE0B50F0-B1AD-4C3C-8482-80104B24B202}">
      <dgm:prSet/>
      <dgm:spPr/>
      <dgm:t>
        <a:bodyPr/>
        <a:lstStyle/>
        <a:p>
          <a:endParaRPr lang="es-CL" sz="2000"/>
        </a:p>
      </dgm:t>
    </dgm:pt>
    <dgm:pt modelId="{A69282CB-11E3-40A3-AAF8-178AB7AFACE1}">
      <dgm:prSet custT="1"/>
      <dgm:spPr/>
      <dgm:t>
        <a:bodyPr/>
        <a:lstStyle/>
        <a:p>
          <a:pPr rtl="0"/>
          <a:r>
            <a:rPr lang="es-CL" sz="2000" smtClean="0"/>
            <a:t>La individualidad del hombre está destinada al diálogo comunitario</a:t>
          </a:r>
          <a:endParaRPr lang="es-CL" sz="2000"/>
        </a:p>
      </dgm:t>
    </dgm:pt>
    <dgm:pt modelId="{AD3E74E2-A41C-47C8-9EE5-C5C0DE19CCA3}" type="parTrans" cxnId="{19B6B5B4-F551-47EF-B618-862A985990EC}">
      <dgm:prSet/>
      <dgm:spPr/>
      <dgm:t>
        <a:bodyPr/>
        <a:lstStyle/>
        <a:p>
          <a:endParaRPr lang="es-CL" sz="2000"/>
        </a:p>
      </dgm:t>
    </dgm:pt>
    <dgm:pt modelId="{EDCB4AA4-49E9-4955-B6B3-92F5545BAA19}" type="sibTrans" cxnId="{19B6B5B4-F551-47EF-B618-862A985990EC}">
      <dgm:prSet/>
      <dgm:spPr/>
      <dgm:t>
        <a:bodyPr/>
        <a:lstStyle/>
        <a:p>
          <a:endParaRPr lang="es-CL" sz="2000"/>
        </a:p>
      </dgm:t>
    </dgm:pt>
    <dgm:pt modelId="{6FE5B45E-0E2B-4922-A35D-F0EEE0AD183E}">
      <dgm:prSet custT="1"/>
      <dgm:spPr/>
      <dgm:t>
        <a:bodyPr/>
        <a:lstStyle/>
        <a:p>
          <a:pPr rtl="0"/>
          <a:r>
            <a:rPr lang="es-CL" sz="2000" smtClean="0"/>
            <a:t>El hombre que rehúye su soledad se vacía</a:t>
          </a:r>
          <a:endParaRPr lang="es-CL" sz="2000"/>
        </a:p>
      </dgm:t>
    </dgm:pt>
    <dgm:pt modelId="{1A3A75D9-1D1E-41A3-91B8-25DCC4B8DA62}" type="parTrans" cxnId="{8FEFA622-8529-4C39-985B-C879918A4F35}">
      <dgm:prSet/>
      <dgm:spPr/>
      <dgm:t>
        <a:bodyPr/>
        <a:lstStyle/>
        <a:p>
          <a:endParaRPr lang="es-CL" sz="2000"/>
        </a:p>
      </dgm:t>
    </dgm:pt>
    <dgm:pt modelId="{DC2C607C-87F5-4D10-B582-AF1E5FBA0BF6}" type="sibTrans" cxnId="{8FEFA622-8529-4C39-985B-C879918A4F35}">
      <dgm:prSet/>
      <dgm:spPr/>
      <dgm:t>
        <a:bodyPr/>
        <a:lstStyle/>
        <a:p>
          <a:endParaRPr lang="es-CL" sz="2000"/>
        </a:p>
      </dgm:t>
    </dgm:pt>
    <dgm:pt modelId="{E6E7240E-7E7A-4F1C-BAA3-DA8EEBDB0E34}" type="pres">
      <dgm:prSet presAssocID="{5C8E5F19-F0F6-4F0E-ABE4-0E3D684424B6}" presName="linear" presStyleCnt="0">
        <dgm:presLayoutVars>
          <dgm:animLvl val="lvl"/>
          <dgm:resizeHandles val="exact"/>
        </dgm:presLayoutVars>
      </dgm:prSet>
      <dgm:spPr/>
      <dgm:t>
        <a:bodyPr/>
        <a:lstStyle/>
        <a:p>
          <a:endParaRPr lang="es-CL"/>
        </a:p>
      </dgm:t>
    </dgm:pt>
    <dgm:pt modelId="{B410432E-243C-4593-92EC-298EAB7E47C6}" type="pres">
      <dgm:prSet presAssocID="{6A9B4BEB-DA78-4CF4-ABFA-157A291B4139}" presName="parentText" presStyleLbl="node1" presStyleIdx="0" presStyleCnt="3">
        <dgm:presLayoutVars>
          <dgm:chMax val="0"/>
          <dgm:bulletEnabled val="1"/>
        </dgm:presLayoutVars>
      </dgm:prSet>
      <dgm:spPr/>
      <dgm:t>
        <a:bodyPr/>
        <a:lstStyle/>
        <a:p>
          <a:endParaRPr lang="es-CL"/>
        </a:p>
      </dgm:t>
    </dgm:pt>
    <dgm:pt modelId="{146B1081-CBDD-416E-B7A6-CF1D67EE973A}" type="pres">
      <dgm:prSet presAssocID="{F674D843-5F26-4503-A770-43694BF57154}" presName="spacer" presStyleCnt="0"/>
      <dgm:spPr/>
    </dgm:pt>
    <dgm:pt modelId="{580B492D-E214-4D68-98F4-DC290F4C1D77}" type="pres">
      <dgm:prSet presAssocID="{A69282CB-11E3-40A3-AAF8-178AB7AFACE1}" presName="parentText" presStyleLbl="node1" presStyleIdx="1" presStyleCnt="3">
        <dgm:presLayoutVars>
          <dgm:chMax val="0"/>
          <dgm:bulletEnabled val="1"/>
        </dgm:presLayoutVars>
      </dgm:prSet>
      <dgm:spPr/>
      <dgm:t>
        <a:bodyPr/>
        <a:lstStyle/>
        <a:p>
          <a:endParaRPr lang="es-CL"/>
        </a:p>
      </dgm:t>
    </dgm:pt>
    <dgm:pt modelId="{31797517-3B1F-41CC-BDB0-3393BDB81A35}" type="pres">
      <dgm:prSet presAssocID="{EDCB4AA4-49E9-4955-B6B3-92F5545BAA19}" presName="spacer" presStyleCnt="0"/>
      <dgm:spPr/>
    </dgm:pt>
    <dgm:pt modelId="{472C2593-F4A2-4860-884B-0337EE806179}" type="pres">
      <dgm:prSet presAssocID="{6FE5B45E-0E2B-4922-A35D-F0EEE0AD183E}" presName="parentText" presStyleLbl="node1" presStyleIdx="2" presStyleCnt="3">
        <dgm:presLayoutVars>
          <dgm:chMax val="0"/>
          <dgm:bulletEnabled val="1"/>
        </dgm:presLayoutVars>
      </dgm:prSet>
      <dgm:spPr/>
      <dgm:t>
        <a:bodyPr/>
        <a:lstStyle/>
        <a:p>
          <a:endParaRPr lang="es-CL"/>
        </a:p>
      </dgm:t>
    </dgm:pt>
  </dgm:ptLst>
  <dgm:cxnLst>
    <dgm:cxn modelId="{74B0FD73-E6A3-4F48-B86D-F19C940EE0DB}" type="presOf" srcId="{6A9B4BEB-DA78-4CF4-ABFA-157A291B4139}" destId="{B410432E-243C-4593-92EC-298EAB7E47C6}" srcOrd="0" destOrd="0" presId="urn:microsoft.com/office/officeart/2005/8/layout/vList2"/>
    <dgm:cxn modelId="{EE0B50F0-B1AD-4C3C-8482-80104B24B202}" srcId="{5C8E5F19-F0F6-4F0E-ABE4-0E3D684424B6}" destId="{6A9B4BEB-DA78-4CF4-ABFA-157A291B4139}" srcOrd="0" destOrd="0" parTransId="{489E6BF6-3EBD-46DD-B2EC-0BACBA63999C}" sibTransId="{F674D843-5F26-4503-A770-43694BF57154}"/>
    <dgm:cxn modelId="{19B6B5B4-F551-47EF-B618-862A985990EC}" srcId="{5C8E5F19-F0F6-4F0E-ABE4-0E3D684424B6}" destId="{A69282CB-11E3-40A3-AAF8-178AB7AFACE1}" srcOrd="1" destOrd="0" parTransId="{AD3E74E2-A41C-47C8-9EE5-C5C0DE19CCA3}" sibTransId="{EDCB4AA4-49E9-4955-B6B3-92F5545BAA19}"/>
    <dgm:cxn modelId="{8FEFA622-8529-4C39-985B-C879918A4F35}" srcId="{5C8E5F19-F0F6-4F0E-ABE4-0E3D684424B6}" destId="{6FE5B45E-0E2B-4922-A35D-F0EEE0AD183E}" srcOrd="2" destOrd="0" parTransId="{1A3A75D9-1D1E-41A3-91B8-25DCC4B8DA62}" sibTransId="{DC2C607C-87F5-4D10-B582-AF1E5FBA0BF6}"/>
    <dgm:cxn modelId="{D83A4F76-4C01-42F4-91EF-81FDF7588BF6}" type="presOf" srcId="{5C8E5F19-F0F6-4F0E-ABE4-0E3D684424B6}" destId="{E6E7240E-7E7A-4F1C-BAA3-DA8EEBDB0E34}" srcOrd="0" destOrd="0" presId="urn:microsoft.com/office/officeart/2005/8/layout/vList2"/>
    <dgm:cxn modelId="{87E47576-8B2E-4790-8D57-EFF6A553551B}" type="presOf" srcId="{6FE5B45E-0E2B-4922-A35D-F0EEE0AD183E}" destId="{472C2593-F4A2-4860-884B-0337EE806179}" srcOrd="0" destOrd="0" presId="urn:microsoft.com/office/officeart/2005/8/layout/vList2"/>
    <dgm:cxn modelId="{918771E1-A005-4C63-848F-3461EE93482A}" type="presOf" srcId="{A69282CB-11E3-40A3-AAF8-178AB7AFACE1}" destId="{580B492D-E214-4D68-98F4-DC290F4C1D77}" srcOrd="0" destOrd="0" presId="urn:microsoft.com/office/officeart/2005/8/layout/vList2"/>
    <dgm:cxn modelId="{491953E0-7009-43D8-A1DA-3F34692D9327}" type="presParOf" srcId="{E6E7240E-7E7A-4F1C-BAA3-DA8EEBDB0E34}" destId="{B410432E-243C-4593-92EC-298EAB7E47C6}" srcOrd="0" destOrd="0" presId="urn:microsoft.com/office/officeart/2005/8/layout/vList2"/>
    <dgm:cxn modelId="{50A74A4C-F989-4FC7-BF85-73B2CD6E91AF}" type="presParOf" srcId="{E6E7240E-7E7A-4F1C-BAA3-DA8EEBDB0E34}" destId="{146B1081-CBDD-416E-B7A6-CF1D67EE973A}" srcOrd="1" destOrd="0" presId="urn:microsoft.com/office/officeart/2005/8/layout/vList2"/>
    <dgm:cxn modelId="{7103105D-007E-4189-8E41-271C4330E31D}" type="presParOf" srcId="{E6E7240E-7E7A-4F1C-BAA3-DA8EEBDB0E34}" destId="{580B492D-E214-4D68-98F4-DC290F4C1D77}" srcOrd="2" destOrd="0" presId="urn:microsoft.com/office/officeart/2005/8/layout/vList2"/>
    <dgm:cxn modelId="{411BD252-4757-4AE7-B523-B0D0359A8BA4}" type="presParOf" srcId="{E6E7240E-7E7A-4F1C-BAA3-DA8EEBDB0E34}" destId="{31797517-3B1F-41CC-BDB0-3393BDB81A35}" srcOrd="3" destOrd="0" presId="urn:microsoft.com/office/officeart/2005/8/layout/vList2"/>
    <dgm:cxn modelId="{B0B1A877-655A-4D5A-BCCD-76612DA8FFBF}" type="presParOf" srcId="{E6E7240E-7E7A-4F1C-BAA3-DA8EEBDB0E34}" destId="{472C2593-F4A2-4860-884B-0337EE80617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3354B37B-A3AA-4D07-B161-A3119006A585}"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s-CL"/>
        </a:p>
      </dgm:t>
    </dgm:pt>
    <dgm:pt modelId="{0611C0C5-8590-4B06-A037-54F46DE2FBA7}">
      <dgm:prSet custT="1"/>
      <dgm:spPr/>
      <dgm:t>
        <a:bodyPr/>
        <a:lstStyle/>
        <a:p>
          <a:pPr rtl="0"/>
          <a:r>
            <a:rPr lang="es-CL" sz="2000" smtClean="0"/>
            <a:t>El hombre que se entrega a la comunidad, pierde su individualidad</a:t>
          </a:r>
          <a:endParaRPr lang="es-CL" sz="2000"/>
        </a:p>
      </dgm:t>
    </dgm:pt>
    <dgm:pt modelId="{5AE4A0B7-74A4-4992-8702-CBB23A53A710}" type="parTrans" cxnId="{98382536-095F-43BC-8225-7A9537B17A42}">
      <dgm:prSet/>
      <dgm:spPr/>
      <dgm:t>
        <a:bodyPr/>
        <a:lstStyle/>
        <a:p>
          <a:endParaRPr lang="es-CL" sz="2000"/>
        </a:p>
      </dgm:t>
    </dgm:pt>
    <dgm:pt modelId="{D95905D1-1B88-4751-9E1D-B8E7C0668D9E}" type="sibTrans" cxnId="{98382536-095F-43BC-8225-7A9537B17A42}">
      <dgm:prSet/>
      <dgm:spPr/>
      <dgm:t>
        <a:bodyPr/>
        <a:lstStyle/>
        <a:p>
          <a:endParaRPr lang="es-CL" sz="2000"/>
        </a:p>
      </dgm:t>
    </dgm:pt>
    <dgm:pt modelId="{D11A4629-3633-4CD1-89AE-BD7BB8A71BEC}">
      <dgm:prSet custT="1"/>
      <dgm:spPr/>
      <dgm:t>
        <a:bodyPr/>
        <a:lstStyle/>
        <a:p>
          <a:pPr rtl="0"/>
          <a:r>
            <a:rPr lang="es-CL" sz="2000" smtClean="0"/>
            <a:t>Se pierde en su egoísmo estéril</a:t>
          </a:r>
          <a:endParaRPr lang="es-CL" sz="2000"/>
        </a:p>
      </dgm:t>
    </dgm:pt>
    <dgm:pt modelId="{8C82CD26-DC58-4CC9-B0F6-0449600FFE96}" type="parTrans" cxnId="{48942211-9A88-419A-B138-B56DF5620A76}">
      <dgm:prSet/>
      <dgm:spPr/>
      <dgm:t>
        <a:bodyPr/>
        <a:lstStyle/>
        <a:p>
          <a:endParaRPr lang="es-CL" sz="2000"/>
        </a:p>
      </dgm:t>
    </dgm:pt>
    <dgm:pt modelId="{DDC1DF94-350B-4679-9D17-8048586B0FE9}" type="sibTrans" cxnId="{48942211-9A88-419A-B138-B56DF5620A76}">
      <dgm:prSet/>
      <dgm:spPr/>
      <dgm:t>
        <a:bodyPr/>
        <a:lstStyle/>
        <a:p>
          <a:endParaRPr lang="es-CL" sz="2000"/>
        </a:p>
      </dgm:t>
    </dgm:pt>
    <dgm:pt modelId="{7F09B50C-9DFD-4EBA-BDF3-6C43231C4069}" type="pres">
      <dgm:prSet presAssocID="{3354B37B-A3AA-4D07-B161-A3119006A585}" presName="linear" presStyleCnt="0">
        <dgm:presLayoutVars>
          <dgm:animLvl val="lvl"/>
          <dgm:resizeHandles val="exact"/>
        </dgm:presLayoutVars>
      </dgm:prSet>
      <dgm:spPr/>
      <dgm:t>
        <a:bodyPr/>
        <a:lstStyle/>
        <a:p>
          <a:endParaRPr lang="es-CL"/>
        </a:p>
      </dgm:t>
    </dgm:pt>
    <dgm:pt modelId="{B618507A-7771-4D1A-810D-E2B605529E27}" type="pres">
      <dgm:prSet presAssocID="{0611C0C5-8590-4B06-A037-54F46DE2FBA7}" presName="parentText" presStyleLbl="node1" presStyleIdx="0" presStyleCnt="2">
        <dgm:presLayoutVars>
          <dgm:chMax val="0"/>
          <dgm:bulletEnabled val="1"/>
        </dgm:presLayoutVars>
      </dgm:prSet>
      <dgm:spPr/>
      <dgm:t>
        <a:bodyPr/>
        <a:lstStyle/>
        <a:p>
          <a:endParaRPr lang="es-CL"/>
        </a:p>
      </dgm:t>
    </dgm:pt>
    <dgm:pt modelId="{6F39BD18-2598-460D-83C8-3317F5ADDA40}" type="pres">
      <dgm:prSet presAssocID="{D95905D1-1B88-4751-9E1D-B8E7C0668D9E}" presName="spacer" presStyleCnt="0"/>
      <dgm:spPr/>
    </dgm:pt>
    <dgm:pt modelId="{8F16BC19-ECF0-4A16-9CD7-4CB92589DD69}" type="pres">
      <dgm:prSet presAssocID="{D11A4629-3633-4CD1-89AE-BD7BB8A71BEC}" presName="parentText" presStyleLbl="node1" presStyleIdx="1" presStyleCnt="2">
        <dgm:presLayoutVars>
          <dgm:chMax val="0"/>
          <dgm:bulletEnabled val="1"/>
        </dgm:presLayoutVars>
      </dgm:prSet>
      <dgm:spPr/>
      <dgm:t>
        <a:bodyPr/>
        <a:lstStyle/>
        <a:p>
          <a:endParaRPr lang="es-CL"/>
        </a:p>
      </dgm:t>
    </dgm:pt>
  </dgm:ptLst>
  <dgm:cxnLst>
    <dgm:cxn modelId="{C2A2A8CB-CA3F-4DEB-9F32-1C171042F09A}" type="presOf" srcId="{D11A4629-3633-4CD1-89AE-BD7BB8A71BEC}" destId="{8F16BC19-ECF0-4A16-9CD7-4CB92589DD69}" srcOrd="0" destOrd="0" presId="urn:microsoft.com/office/officeart/2005/8/layout/vList2"/>
    <dgm:cxn modelId="{48942211-9A88-419A-B138-B56DF5620A76}" srcId="{3354B37B-A3AA-4D07-B161-A3119006A585}" destId="{D11A4629-3633-4CD1-89AE-BD7BB8A71BEC}" srcOrd="1" destOrd="0" parTransId="{8C82CD26-DC58-4CC9-B0F6-0449600FFE96}" sibTransId="{DDC1DF94-350B-4679-9D17-8048586B0FE9}"/>
    <dgm:cxn modelId="{CEBD95BC-10AF-4D47-BADF-95D924D1248F}" type="presOf" srcId="{0611C0C5-8590-4B06-A037-54F46DE2FBA7}" destId="{B618507A-7771-4D1A-810D-E2B605529E27}" srcOrd="0" destOrd="0" presId="urn:microsoft.com/office/officeart/2005/8/layout/vList2"/>
    <dgm:cxn modelId="{98382536-095F-43BC-8225-7A9537B17A42}" srcId="{3354B37B-A3AA-4D07-B161-A3119006A585}" destId="{0611C0C5-8590-4B06-A037-54F46DE2FBA7}" srcOrd="0" destOrd="0" parTransId="{5AE4A0B7-74A4-4992-8702-CBB23A53A710}" sibTransId="{D95905D1-1B88-4751-9E1D-B8E7C0668D9E}"/>
    <dgm:cxn modelId="{8844D548-698C-4754-BB45-D8EDCDCEFB2D}" type="presOf" srcId="{3354B37B-A3AA-4D07-B161-A3119006A585}" destId="{7F09B50C-9DFD-4EBA-BDF3-6C43231C4069}" srcOrd="0" destOrd="0" presId="urn:microsoft.com/office/officeart/2005/8/layout/vList2"/>
    <dgm:cxn modelId="{2C30D81C-5D3D-4829-9179-E159209BB532}" type="presParOf" srcId="{7F09B50C-9DFD-4EBA-BDF3-6C43231C4069}" destId="{B618507A-7771-4D1A-810D-E2B605529E27}" srcOrd="0" destOrd="0" presId="urn:microsoft.com/office/officeart/2005/8/layout/vList2"/>
    <dgm:cxn modelId="{6C01C76D-1C5D-4853-8276-8504D7AEEDFB}" type="presParOf" srcId="{7F09B50C-9DFD-4EBA-BDF3-6C43231C4069}" destId="{6F39BD18-2598-460D-83C8-3317F5ADDA40}" srcOrd="1" destOrd="0" presId="urn:microsoft.com/office/officeart/2005/8/layout/vList2"/>
    <dgm:cxn modelId="{1E6BBADD-1EEE-4612-8A91-C188236C8528}" type="presParOf" srcId="{7F09B50C-9DFD-4EBA-BDF3-6C43231C4069}" destId="{8F16BC19-ECF0-4A16-9CD7-4CB92589DD6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480B4787-3378-436E-BD0E-6082618A26FC}" type="doc">
      <dgm:prSet loTypeId="urn:microsoft.com/office/officeart/2005/8/layout/process1" loCatId="process" qsTypeId="urn:microsoft.com/office/officeart/2005/8/quickstyle/simple1" qsCatId="simple" csTypeId="urn:microsoft.com/office/officeart/2005/8/colors/colorful3" csCatId="colorful"/>
      <dgm:spPr/>
      <dgm:t>
        <a:bodyPr/>
        <a:lstStyle/>
        <a:p>
          <a:endParaRPr lang="es-CL"/>
        </a:p>
      </dgm:t>
    </dgm:pt>
    <dgm:pt modelId="{0228AEDF-8E5A-4243-A22D-50B05AEF9F7B}">
      <dgm:prSet custT="1"/>
      <dgm:spPr/>
      <dgm:t>
        <a:bodyPr/>
        <a:lstStyle/>
        <a:p>
          <a:pPr rtl="0"/>
          <a:r>
            <a:rPr lang="es-CL" sz="2000" smtClean="0"/>
            <a:t>No se puede individualizar hasta el extremo</a:t>
          </a:r>
          <a:endParaRPr lang="es-CL" sz="2000"/>
        </a:p>
      </dgm:t>
    </dgm:pt>
    <dgm:pt modelId="{8E95CA61-3A5B-4BE0-AB28-ECE54C7320ED}" type="parTrans" cxnId="{FA06920C-B89A-44F7-8B43-00654B56FFCE}">
      <dgm:prSet/>
      <dgm:spPr/>
      <dgm:t>
        <a:bodyPr/>
        <a:lstStyle/>
        <a:p>
          <a:endParaRPr lang="es-CL" sz="2000"/>
        </a:p>
      </dgm:t>
    </dgm:pt>
    <dgm:pt modelId="{4C8F6DE6-E6B4-4C14-8C61-F090F8BA11A1}" type="sibTrans" cxnId="{FA06920C-B89A-44F7-8B43-00654B56FFCE}">
      <dgm:prSet custT="1"/>
      <dgm:spPr/>
      <dgm:t>
        <a:bodyPr/>
        <a:lstStyle/>
        <a:p>
          <a:endParaRPr lang="es-CL" sz="2000"/>
        </a:p>
      </dgm:t>
    </dgm:pt>
    <dgm:pt modelId="{B08EE8CF-BE42-432B-B1F8-A83FCB114ADE}">
      <dgm:prSet custT="1"/>
      <dgm:spPr/>
      <dgm:t>
        <a:bodyPr/>
        <a:lstStyle/>
        <a:p>
          <a:pPr rtl="0"/>
          <a:r>
            <a:rPr lang="es-CL" sz="2000" smtClean="0"/>
            <a:t>No se puede diluir hasta el anonimato social</a:t>
          </a:r>
          <a:endParaRPr lang="es-CL" sz="2000"/>
        </a:p>
      </dgm:t>
    </dgm:pt>
    <dgm:pt modelId="{6AB99979-3F0D-49C3-9505-B1E1CB1C547D}" type="parTrans" cxnId="{D5F7DD92-C97B-4FC3-91F9-010F54D9453E}">
      <dgm:prSet/>
      <dgm:spPr/>
      <dgm:t>
        <a:bodyPr/>
        <a:lstStyle/>
        <a:p>
          <a:endParaRPr lang="es-CL" sz="2000"/>
        </a:p>
      </dgm:t>
    </dgm:pt>
    <dgm:pt modelId="{303D0CD7-620B-465C-AD04-FB4AB2009ED3}" type="sibTrans" cxnId="{D5F7DD92-C97B-4FC3-91F9-010F54D9453E}">
      <dgm:prSet custT="1"/>
      <dgm:spPr/>
      <dgm:t>
        <a:bodyPr/>
        <a:lstStyle/>
        <a:p>
          <a:endParaRPr lang="es-CL" sz="2000"/>
        </a:p>
      </dgm:t>
    </dgm:pt>
    <dgm:pt modelId="{D2574DD8-3503-4547-BD22-239BCD3DBBDF}">
      <dgm:prSet custT="1"/>
      <dgm:spPr/>
      <dgm:t>
        <a:bodyPr/>
        <a:lstStyle/>
        <a:p>
          <a:pPr rtl="0"/>
          <a:r>
            <a:rPr lang="es-CL" sz="2000" smtClean="0"/>
            <a:t>Debe ser responsabilidad personalizada</a:t>
          </a:r>
          <a:endParaRPr lang="es-CL" sz="2000"/>
        </a:p>
      </dgm:t>
    </dgm:pt>
    <dgm:pt modelId="{07A327E3-4319-47BF-9EAE-29E804FE5B82}" type="parTrans" cxnId="{C58C16F9-AAFE-44B0-895C-EBF510359319}">
      <dgm:prSet/>
      <dgm:spPr/>
      <dgm:t>
        <a:bodyPr/>
        <a:lstStyle/>
        <a:p>
          <a:endParaRPr lang="es-CL" sz="2000"/>
        </a:p>
      </dgm:t>
    </dgm:pt>
    <dgm:pt modelId="{4A458DA6-36FA-4E05-A35D-EB9AEC96C07D}" type="sibTrans" cxnId="{C58C16F9-AAFE-44B0-895C-EBF510359319}">
      <dgm:prSet/>
      <dgm:spPr/>
      <dgm:t>
        <a:bodyPr/>
        <a:lstStyle/>
        <a:p>
          <a:endParaRPr lang="es-CL" sz="2000"/>
        </a:p>
      </dgm:t>
    </dgm:pt>
    <dgm:pt modelId="{DCE6A0CE-8869-4A10-ADDF-4C60FDBAE16C}" type="pres">
      <dgm:prSet presAssocID="{480B4787-3378-436E-BD0E-6082618A26FC}" presName="Name0" presStyleCnt="0">
        <dgm:presLayoutVars>
          <dgm:dir/>
          <dgm:resizeHandles val="exact"/>
        </dgm:presLayoutVars>
      </dgm:prSet>
      <dgm:spPr/>
      <dgm:t>
        <a:bodyPr/>
        <a:lstStyle/>
        <a:p>
          <a:endParaRPr lang="es-CL"/>
        </a:p>
      </dgm:t>
    </dgm:pt>
    <dgm:pt modelId="{BA5D99CC-0248-4787-AC2A-8BE24078546B}" type="pres">
      <dgm:prSet presAssocID="{0228AEDF-8E5A-4243-A22D-50B05AEF9F7B}" presName="node" presStyleLbl="node1" presStyleIdx="0" presStyleCnt="3">
        <dgm:presLayoutVars>
          <dgm:bulletEnabled val="1"/>
        </dgm:presLayoutVars>
      </dgm:prSet>
      <dgm:spPr/>
      <dgm:t>
        <a:bodyPr/>
        <a:lstStyle/>
        <a:p>
          <a:endParaRPr lang="es-CL"/>
        </a:p>
      </dgm:t>
    </dgm:pt>
    <dgm:pt modelId="{700E9FD0-C840-4462-8584-4FB36FCA6F0A}" type="pres">
      <dgm:prSet presAssocID="{4C8F6DE6-E6B4-4C14-8C61-F090F8BA11A1}" presName="sibTrans" presStyleLbl="sibTrans2D1" presStyleIdx="0" presStyleCnt="2"/>
      <dgm:spPr/>
      <dgm:t>
        <a:bodyPr/>
        <a:lstStyle/>
        <a:p>
          <a:endParaRPr lang="es-CL"/>
        </a:p>
      </dgm:t>
    </dgm:pt>
    <dgm:pt modelId="{6CB46F60-61E8-41A3-87C2-3AC38B0B8F24}" type="pres">
      <dgm:prSet presAssocID="{4C8F6DE6-E6B4-4C14-8C61-F090F8BA11A1}" presName="connectorText" presStyleLbl="sibTrans2D1" presStyleIdx="0" presStyleCnt="2"/>
      <dgm:spPr/>
      <dgm:t>
        <a:bodyPr/>
        <a:lstStyle/>
        <a:p>
          <a:endParaRPr lang="es-CL"/>
        </a:p>
      </dgm:t>
    </dgm:pt>
    <dgm:pt modelId="{773F6DEC-A65A-4099-A5C9-2C03B4AA4010}" type="pres">
      <dgm:prSet presAssocID="{B08EE8CF-BE42-432B-B1F8-A83FCB114ADE}" presName="node" presStyleLbl="node1" presStyleIdx="1" presStyleCnt="3">
        <dgm:presLayoutVars>
          <dgm:bulletEnabled val="1"/>
        </dgm:presLayoutVars>
      </dgm:prSet>
      <dgm:spPr/>
      <dgm:t>
        <a:bodyPr/>
        <a:lstStyle/>
        <a:p>
          <a:endParaRPr lang="es-CL"/>
        </a:p>
      </dgm:t>
    </dgm:pt>
    <dgm:pt modelId="{F80C4AA9-2AD2-464B-8677-A5DED221279D}" type="pres">
      <dgm:prSet presAssocID="{303D0CD7-620B-465C-AD04-FB4AB2009ED3}" presName="sibTrans" presStyleLbl="sibTrans2D1" presStyleIdx="1" presStyleCnt="2"/>
      <dgm:spPr/>
      <dgm:t>
        <a:bodyPr/>
        <a:lstStyle/>
        <a:p>
          <a:endParaRPr lang="es-CL"/>
        </a:p>
      </dgm:t>
    </dgm:pt>
    <dgm:pt modelId="{3CC64C96-607B-4996-9C82-AEA1CCC81FEF}" type="pres">
      <dgm:prSet presAssocID="{303D0CD7-620B-465C-AD04-FB4AB2009ED3}" presName="connectorText" presStyleLbl="sibTrans2D1" presStyleIdx="1" presStyleCnt="2"/>
      <dgm:spPr/>
      <dgm:t>
        <a:bodyPr/>
        <a:lstStyle/>
        <a:p>
          <a:endParaRPr lang="es-CL"/>
        </a:p>
      </dgm:t>
    </dgm:pt>
    <dgm:pt modelId="{A0F42AE3-041C-415F-A92F-41A89C34AAE0}" type="pres">
      <dgm:prSet presAssocID="{D2574DD8-3503-4547-BD22-239BCD3DBBDF}" presName="node" presStyleLbl="node1" presStyleIdx="2" presStyleCnt="3">
        <dgm:presLayoutVars>
          <dgm:bulletEnabled val="1"/>
        </dgm:presLayoutVars>
      </dgm:prSet>
      <dgm:spPr/>
      <dgm:t>
        <a:bodyPr/>
        <a:lstStyle/>
        <a:p>
          <a:endParaRPr lang="es-CL"/>
        </a:p>
      </dgm:t>
    </dgm:pt>
  </dgm:ptLst>
  <dgm:cxnLst>
    <dgm:cxn modelId="{074551FB-D4A3-407A-B40D-68DFBB9650BB}" type="presOf" srcId="{B08EE8CF-BE42-432B-B1F8-A83FCB114ADE}" destId="{773F6DEC-A65A-4099-A5C9-2C03B4AA4010}" srcOrd="0" destOrd="0" presId="urn:microsoft.com/office/officeart/2005/8/layout/process1"/>
    <dgm:cxn modelId="{0ED5C4A1-3688-45A0-83B8-4609DD18219B}" type="presOf" srcId="{480B4787-3378-436E-BD0E-6082618A26FC}" destId="{DCE6A0CE-8869-4A10-ADDF-4C60FDBAE16C}" srcOrd="0" destOrd="0" presId="urn:microsoft.com/office/officeart/2005/8/layout/process1"/>
    <dgm:cxn modelId="{183B3726-C81E-42B3-A880-277CC021E7AE}" type="presOf" srcId="{4C8F6DE6-E6B4-4C14-8C61-F090F8BA11A1}" destId="{6CB46F60-61E8-41A3-87C2-3AC38B0B8F24}" srcOrd="1" destOrd="0" presId="urn:microsoft.com/office/officeart/2005/8/layout/process1"/>
    <dgm:cxn modelId="{C58C16F9-AAFE-44B0-895C-EBF510359319}" srcId="{480B4787-3378-436E-BD0E-6082618A26FC}" destId="{D2574DD8-3503-4547-BD22-239BCD3DBBDF}" srcOrd="2" destOrd="0" parTransId="{07A327E3-4319-47BF-9EAE-29E804FE5B82}" sibTransId="{4A458DA6-36FA-4E05-A35D-EB9AEC96C07D}"/>
    <dgm:cxn modelId="{31508720-917D-4656-A5A3-2CE19D5B7A27}" type="presOf" srcId="{303D0CD7-620B-465C-AD04-FB4AB2009ED3}" destId="{F80C4AA9-2AD2-464B-8677-A5DED221279D}" srcOrd="0" destOrd="0" presId="urn:microsoft.com/office/officeart/2005/8/layout/process1"/>
    <dgm:cxn modelId="{2EEEB6CF-86E4-4651-95CD-62BEA3526893}" type="presOf" srcId="{4C8F6DE6-E6B4-4C14-8C61-F090F8BA11A1}" destId="{700E9FD0-C840-4462-8584-4FB36FCA6F0A}" srcOrd="0" destOrd="0" presId="urn:microsoft.com/office/officeart/2005/8/layout/process1"/>
    <dgm:cxn modelId="{3770B0A0-6DE0-4BAF-8789-3217EB107FE5}" type="presOf" srcId="{D2574DD8-3503-4547-BD22-239BCD3DBBDF}" destId="{A0F42AE3-041C-415F-A92F-41A89C34AAE0}" srcOrd="0" destOrd="0" presId="urn:microsoft.com/office/officeart/2005/8/layout/process1"/>
    <dgm:cxn modelId="{D5F7DD92-C97B-4FC3-91F9-010F54D9453E}" srcId="{480B4787-3378-436E-BD0E-6082618A26FC}" destId="{B08EE8CF-BE42-432B-B1F8-A83FCB114ADE}" srcOrd="1" destOrd="0" parTransId="{6AB99979-3F0D-49C3-9505-B1E1CB1C547D}" sibTransId="{303D0CD7-620B-465C-AD04-FB4AB2009ED3}"/>
    <dgm:cxn modelId="{FF259C38-A36D-45DC-9A73-6581F4B95F96}" type="presOf" srcId="{0228AEDF-8E5A-4243-A22D-50B05AEF9F7B}" destId="{BA5D99CC-0248-4787-AC2A-8BE24078546B}" srcOrd="0" destOrd="0" presId="urn:microsoft.com/office/officeart/2005/8/layout/process1"/>
    <dgm:cxn modelId="{FA06920C-B89A-44F7-8B43-00654B56FFCE}" srcId="{480B4787-3378-436E-BD0E-6082618A26FC}" destId="{0228AEDF-8E5A-4243-A22D-50B05AEF9F7B}" srcOrd="0" destOrd="0" parTransId="{8E95CA61-3A5B-4BE0-AB28-ECE54C7320ED}" sibTransId="{4C8F6DE6-E6B4-4C14-8C61-F090F8BA11A1}"/>
    <dgm:cxn modelId="{68CA7D2F-EF65-4869-AFC2-1665A210033E}" type="presOf" srcId="{303D0CD7-620B-465C-AD04-FB4AB2009ED3}" destId="{3CC64C96-607B-4996-9C82-AEA1CCC81FEF}" srcOrd="1" destOrd="0" presId="urn:microsoft.com/office/officeart/2005/8/layout/process1"/>
    <dgm:cxn modelId="{D9F072DA-C8FB-4919-8D11-CB208F805159}" type="presParOf" srcId="{DCE6A0CE-8869-4A10-ADDF-4C60FDBAE16C}" destId="{BA5D99CC-0248-4787-AC2A-8BE24078546B}" srcOrd="0" destOrd="0" presId="urn:microsoft.com/office/officeart/2005/8/layout/process1"/>
    <dgm:cxn modelId="{FB5FC983-A3EA-41B5-B9DA-D66718AA869A}" type="presParOf" srcId="{DCE6A0CE-8869-4A10-ADDF-4C60FDBAE16C}" destId="{700E9FD0-C840-4462-8584-4FB36FCA6F0A}" srcOrd="1" destOrd="0" presId="urn:microsoft.com/office/officeart/2005/8/layout/process1"/>
    <dgm:cxn modelId="{FE9471DB-6649-4C80-94D6-94B8313D169E}" type="presParOf" srcId="{700E9FD0-C840-4462-8584-4FB36FCA6F0A}" destId="{6CB46F60-61E8-41A3-87C2-3AC38B0B8F24}" srcOrd="0" destOrd="0" presId="urn:microsoft.com/office/officeart/2005/8/layout/process1"/>
    <dgm:cxn modelId="{24F1B49D-4AB8-4CA1-8017-4DC6AC1D9797}" type="presParOf" srcId="{DCE6A0CE-8869-4A10-ADDF-4C60FDBAE16C}" destId="{773F6DEC-A65A-4099-A5C9-2C03B4AA4010}" srcOrd="2" destOrd="0" presId="urn:microsoft.com/office/officeart/2005/8/layout/process1"/>
    <dgm:cxn modelId="{4B1641E7-D4C1-46A5-8915-104B3402C1C8}" type="presParOf" srcId="{DCE6A0CE-8869-4A10-ADDF-4C60FDBAE16C}" destId="{F80C4AA9-2AD2-464B-8677-A5DED221279D}" srcOrd="3" destOrd="0" presId="urn:microsoft.com/office/officeart/2005/8/layout/process1"/>
    <dgm:cxn modelId="{D6013299-5EB8-4DE2-8F90-2475D1AF4E46}" type="presParOf" srcId="{F80C4AA9-2AD2-464B-8677-A5DED221279D}" destId="{3CC64C96-607B-4996-9C82-AEA1CCC81FEF}" srcOrd="0" destOrd="0" presId="urn:microsoft.com/office/officeart/2005/8/layout/process1"/>
    <dgm:cxn modelId="{1B05EA93-3FB1-4015-BD96-B0ED07B507E9}" type="presParOf" srcId="{DCE6A0CE-8869-4A10-ADDF-4C60FDBAE16C}" destId="{A0F42AE3-041C-415F-A92F-41A89C34AAE0}"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C73AA1B9-0BC7-4BFE-A90D-61B7949AACF8}" type="doc">
      <dgm:prSet loTypeId="urn:microsoft.com/office/officeart/2005/8/layout/chevron1" loCatId="process" qsTypeId="urn:microsoft.com/office/officeart/2005/8/quickstyle/simple1" qsCatId="simple" csTypeId="urn:microsoft.com/office/officeart/2005/8/colors/colorful4" csCatId="colorful"/>
      <dgm:spPr/>
      <dgm:t>
        <a:bodyPr/>
        <a:lstStyle/>
        <a:p>
          <a:endParaRPr lang="es-CL"/>
        </a:p>
      </dgm:t>
    </dgm:pt>
    <dgm:pt modelId="{115465C1-C51E-4384-B49D-F6AD4BBA93A6}">
      <dgm:prSet/>
      <dgm:spPr/>
      <dgm:t>
        <a:bodyPr/>
        <a:lstStyle/>
        <a:p>
          <a:pPr rtl="0"/>
          <a:r>
            <a:rPr lang="es-CL" smtClean="0"/>
            <a:t>Familia</a:t>
          </a:r>
          <a:endParaRPr lang="es-CL"/>
        </a:p>
      </dgm:t>
    </dgm:pt>
    <dgm:pt modelId="{4AFDA53B-0D8D-462F-B576-B0BE00A15B01}" type="parTrans" cxnId="{129218D4-D7A3-481D-9745-A1FC863E7A4F}">
      <dgm:prSet/>
      <dgm:spPr/>
      <dgm:t>
        <a:bodyPr/>
        <a:lstStyle/>
        <a:p>
          <a:endParaRPr lang="es-CL"/>
        </a:p>
      </dgm:t>
    </dgm:pt>
    <dgm:pt modelId="{E282A76C-9778-4CE6-A545-C0117AA77AFD}" type="sibTrans" cxnId="{129218D4-D7A3-481D-9745-A1FC863E7A4F}">
      <dgm:prSet/>
      <dgm:spPr/>
      <dgm:t>
        <a:bodyPr/>
        <a:lstStyle/>
        <a:p>
          <a:endParaRPr lang="es-CL"/>
        </a:p>
      </dgm:t>
    </dgm:pt>
    <dgm:pt modelId="{EC12B61F-3CFC-4CD8-A204-85B11ED4D1E7}">
      <dgm:prSet/>
      <dgm:spPr/>
      <dgm:t>
        <a:bodyPr/>
        <a:lstStyle/>
        <a:p>
          <a:pPr rtl="0"/>
          <a:r>
            <a:rPr lang="es-CL" smtClean="0"/>
            <a:t>Institución</a:t>
          </a:r>
          <a:endParaRPr lang="es-CL"/>
        </a:p>
      </dgm:t>
    </dgm:pt>
    <dgm:pt modelId="{5D1AE3E0-CAD5-4DB5-AD70-551636627285}" type="parTrans" cxnId="{DD16B5BC-DE04-45AE-A406-BAA58C14BE0E}">
      <dgm:prSet/>
      <dgm:spPr/>
      <dgm:t>
        <a:bodyPr/>
        <a:lstStyle/>
        <a:p>
          <a:endParaRPr lang="es-CL"/>
        </a:p>
      </dgm:t>
    </dgm:pt>
    <dgm:pt modelId="{1DAD2518-A63B-4636-8ACE-FDB7CE90BBEC}" type="sibTrans" cxnId="{DD16B5BC-DE04-45AE-A406-BAA58C14BE0E}">
      <dgm:prSet/>
      <dgm:spPr/>
      <dgm:t>
        <a:bodyPr/>
        <a:lstStyle/>
        <a:p>
          <a:endParaRPr lang="es-CL"/>
        </a:p>
      </dgm:t>
    </dgm:pt>
    <dgm:pt modelId="{2B1D7C3F-8BF8-4AD2-8918-21BC75A68C41}">
      <dgm:prSet/>
      <dgm:spPr/>
      <dgm:t>
        <a:bodyPr/>
        <a:lstStyle/>
        <a:p>
          <a:pPr rtl="0"/>
          <a:r>
            <a:rPr lang="es-CL" smtClean="0"/>
            <a:t>Nación</a:t>
          </a:r>
          <a:endParaRPr lang="es-CL"/>
        </a:p>
      </dgm:t>
    </dgm:pt>
    <dgm:pt modelId="{7291D8EB-FD3D-40A3-AF65-72B348770DD8}" type="parTrans" cxnId="{5FF0976B-DE32-43B3-B295-18EB5923F621}">
      <dgm:prSet/>
      <dgm:spPr/>
      <dgm:t>
        <a:bodyPr/>
        <a:lstStyle/>
        <a:p>
          <a:endParaRPr lang="es-CL"/>
        </a:p>
      </dgm:t>
    </dgm:pt>
    <dgm:pt modelId="{0A790A1D-01EA-4282-BEF9-1FDC447A800D}" type="sibTrans" cxnId="{5FF0976B-DE32-43B3-B295-18EB5923F621}">
      <dgm:prSet/>
      <dgm:spPr/>
      <dgm:t>
        <a:bodyPr/>
        <a:lstStyle/>
        <a:p>
          <a:endParaRPr lang="es-CL"/>
        </a:p>
      </dgm:t>
    </dgm:pt>
    <dgm:pt modelId="{80CD26F0-CA5A-4E34-AF7E-C574558634BA}">
      <dgm:prSet/>
      <dgm:spPr/>
      <dgm:t>
        <a:bodyPr/>
        <a:lstStyle/>
        <a:p>
          <a:pPr rtl="0"/>
          <a:r>
            <a:rPr lang="es-CL" smtClean="0"/>
            <a:t>continente</a:t>
          </a:r>
          <a:endParaRPr lang="es-CL"/>
        </a:p>
      </dgm:t>
    </dgm:pt>
    <dgm:pt modelId="{4E073190-C492-40EE-9841-AA15F88D09CF}" type="parTrans" cxnId="{E9B04864-EC95-4EAA-8433-33023663F6E9}">
      <dgm:prSet/>
      <dgm:spPr/>
      <dgm:t>
        <a:bodyPr/>
        <a:lstStyle/>
        <a:p>
          <a:endParaRPr lang="es-CL"/>
        </a:p>
      </dgm:t>
    </dgm:pt>
    <dgm:pt modelId="{EBB6F457-A3DF-4F0D-B31E-F6E7BD1AA647}" type="sibTrans" cxnId="{E9B04864-EC95-4EAA-8433-33023663F6E9}">
      <dgm:prSet/>
      <dgm:spPr/>
      <dgm:t>
        <a:bodyPr/>
        <a:lstStyle/>
        <a:p>
          <a:endParaRPr lang="es-CL"/>
        </a:p>
      </dgm:t>
    </dgm:pt>
    <dgm:pt modelId="{31360320-50D1-4A64-B42A-09A8B6F16C93}" type="pres">
      <dgm:prSet presAssocID="{C73AA1B9-0BC7-4BFE-A90D-61B7949AACF8}" presName="Name0" presStyleCnt="0">
        <dgm:presLayoutVars>
          <dgm:dir/>
          <dgm:animLvl val="lvl"/>
          <dgm:resizeHandles val="exact"/>
        </dgm:presLayoutVars>
      </dgm:prSet>
      <dgm:spPr/>
      <dgm:t>
        <a:bodyPr/>
        <a:lstStyle/>
        <a:p>
          <a:endParaRPr lang="es-CL"/>
        </a:p>
      </dgm:t>
    </dgm:pt>
    <dgm:pt modelId="{5B792254-40CB-4C23-82CA-E045EA49678B}" type="pres">
      <dgm:prSet presAssocID="{115465C1-C51E-4384-B49D-F6AD4BBA93A6}" presName="parTxOnly" presStyleLbl="node1" presStyleIdx="0" presStyleCnt="4">
        <dgm:presLayoutVars>
          <dgm:chMax val="0"/>
          <dgm:chPref val="0"/>
          <dgm:bulletEnabled val="1"/>
        </dgm:presLayoutVars>
      </dgm:prSet>
      <dgm:spPr/>
      <dgm:t>
        <a:bodyPr/>
        <a:lstStyle/>
        <a:p>
          <a:endParaRPr lang="es-CL"/>
        </a:p>
      </dgm:t>
    </dgm:pt>
    <dgm:pt modelId="{C90F50FE-09B7-4A7C-9995-E76ED09E027F}" type="pres">
      <dgm:prSet presAssocID="{E282A76C-9778-4CE6-A545-C0117AA77AFD}" presName="parTxOnlySpace" presStyleCnt="0"/>
      <dgm:spPr/>
    </dgm:pt>
    <dgm:pt modelId="{7A2B4230-8654-4DEE-A14A-4C2BFAD53D8A}" type="pres">
      <dgm:prSet presAssocID="{EC12B61F-3CFC-4CD8-A204-85B11ED4D1E7}" presName="parTxOnly" presStyleLbl="node1" presStyleIdx="1" presStyleCnt="4">
        <dgm:presLayoutVars>
          <dgm:chMax val="0"/>
          <dgm:chPref val="0"/>
          <dgm:bulletEnabled val="1"/>
        </dgm:presLayoutVars>
      </dgm:prSet>
      <dgm:spPr/>
      <dgm:t>
        <a:bodyPr/>
        <a:lstStyle/>
        <a:p>
          <a:endParaRPr lang="es-CL"/>
        </a:p>
      </dgm:t>
    </dgm:pt>
    <dgm:pt modelId="{655456B8-E22F-42B3-8C34-14DDFAD560C0}" type="pres">
      <dgm:prSet presAssocID="{1DAD2518-A63B-4636-8ACE-FDB7CE90BBEC}" presName="parTxOnlySpace" presStyleCnt="0"/>
      <dgm:spPr/>
    </dgm:pt>
    <dgm:pt modelId="{25175357-A8E1-467A-8B7E-B7B3905E4EA5}" type="pres">
      <dgm:prSet presAssocID="{2B1D7C3F-8BF8-4AD2-8918-21BC75A68C41}" presName="parTxOnly" presStyleLbl="node1" presStyleIdx="2" presStyleCnt="4">
        <dgm:presLayoutVars>
          <dgm:chMax val="0"/>
          <dgm:chPref val="0"/>
          <dgm:bulletEnabled val="1"/>
        </dgm:presLayoutVars>
      </dgm:prSet>
      <dgm:spPr/>
      <dgm:t>
        <a:bodyPr/>
        <a:lstStyle/>
        <a:p>
          <a:endParaRPr lang="es-CL"/>
        </a:p>
      </dgm:t>
    </dgm:pt>
    <dgm:pt modelId="{FCF4151D-B16D-4CBB-843C-C206DA97C410}" type="pres">
      <dgm:prSet presAssocID="{0A790A1D-01EA-4282-BEF9-1FDC447A800D}" presName="parTxOnlySpace" presStyleCnt="0"/>
      <dgm:spPr/>
    </dgm:pt>
    <dgm:pt modelId="{B92F3646-4B9F-4028-99D1-16DD077096C6}" type="pres">
      <dgm:prSet presAssocID="{80CD26F0-CA5A-4E34-AF7E-C574558634BA}" presName="parTxOnly" presStyleLbl="node1" presStyleIdx="3" presStyleCnt="4">
        <dgm:presLayoutVars>
          <dgm:chMax val="0"/>
          <dgm:chPref val="0"/>
          <dgm:bulletEnabled val="1"/>
        </dgm:presLayoutVars>
      </dgm:prSet>
      <dgm:spPr/>
      <dgm:t>
        <a:bodyPr/>
        <a:lstStyle/>
        <a:p>
          <a:endParaRPr lang="es-CL"/>
        </a:p>
      </dgm:t>
    </dgm:pt>
  </dgm:ptLst>
  <dgm:cxnLst>
    <dgm:cxn modelId="{5FF0976B-DE32-43B3-B295-18EB5923F621}" srcId="{C73AA1B9-0BC7-4BFE-A90D-61B7949AACF8}" destId="{2B1D7C3F-8BF8-4AD2-8918-21BC75A68C41}" srcOrd="2" destOrd="0" parTransId="{7291D8EB-FD3D-40A3-AF65-72B348770DD8}" sibTransId="{0A790A1D-01EA-4282-BEF9-1FDC447A800D}"/>
    <dgm:cxn modelId="{223D0625-D97A-453E-83CF-6C822D76CF94}" type="presOf" srcId="{80CD26F0-CA5A-4E34-AF7E-C574558634BA}" destId="{B92F3646-4B9F-4028-99D1-16DD077096C6}" srcOrd="0" destOrd="0" presId="urn:microsoft.com/office/officeart/2005/8/layout/chevron1"/>
    <dgm:cxn modelId="{E9B04864-EC95-4EAA-8433-33023663F6E9}" srcId="{C73AA1B9-0BC7-4BFE-A90D-61B7949AACF8}" destId="{80CD26F0-CA5A-4E34-AF7E-C574558634BA}" srcOrd="3" destOrd="0" parTransId="{4E073190-C492-40EE-9841-AA15F88D09CF}" sibTransId="{EBB6F457-A3DF-4F0D-B31E-F6E7BD1AA647}"/>
    <dgm:cxn modelId="{129218D4-D7A3-481D-9745-A1FC863E7A4F}" srcId="{C73AA1B9-0BC7-4BFE-A90D-61B7949AACF8}" destId="{115465C1-C51E-4384-B49D-F6AD4BBA93A6}" srcOrd="0" destOrd="0" parTransId="{4AFDA53B-0D8D-462F-B576-B0BE00A15B01}" sibTransId="{E282A76C-9778-4CE6-A545-C0117AA77AFD}"/>
    <dgm:cxn modelId="{055B5A93-9BAE-4591-9DAB-DBCBC29A5A0F}" type="presOf" srcId="{EC12B61F-3CFC-4CD8-A204-85B11ED4D1E7}" destId="{7A2B4230-8654-4DEE-A14A-4C2BFAD53D8A}" srcOrd="0" destOrd="0" presId="urn:microsoft.com/office/officeart/2005/8/layout/chevron1"/>
    <dgm:cxn modelId="{819D11B6-E38A-4A4C-A46A-F6CFC1B47E73}" type="presOf" srcId="{115465C1-C51E-4384-B49D-F6AD4BBA93A6}" destId="{5B792254-40CB-4C23-82CA-E045EA49678B}" srcOrd="0" destOrd="0" presId="urn:microsoft.com/office/officeart/2005/8/layout/chevron1"/>
    <dgm:cxn modelId="{DD16B5BC-DE04-45AE-A406-BAA58C14BE0E}" srcId="{C73AA1B9-0BC7-4BFE-A90D-61B7949AACF8}" destId="{EC12B61F-3CFC-4CD8-A204-85B11ED4D1E7}" srcOrd="1" destOrd="0" parTransId="{5D1AE3E0-CAD5-4DB5-AD70-551636627285}" sibTransId="{1DAD2518-A63B-4636-8ACE-FDB7CE90BBEC}"/>
    <dgm:cxn modelId="{D8A124B3-DFEB-490B-A2BE-F8691C12FFD3}" type="presOf" srcId="{2B1D7C3F-8BF8-4AD2-8918-21BC75A68C41}" destId="{25175357-A8E1-467A-8B7E-B7B3905E4EA5}" srcOrd="0" destOrd="0" presId="urn:microsoft.com/office/officeart/2005/8/layout/chevron1"/>
    <dgm:cxn modelId="{802D270F-E11B-48A9-B3D5-7B675918D65B}" type="presOf" srcId="{C73AA1B9-0BC7-4BFE-A90D-61B7949AACF8}" destId="{31360320-50D1-4A64-B42A-09A8B6F16C93}" srcOrd="0" destOrd="0" presId="urn:microsoft.com/office/officeart/2005/8/layout/chevron1"/>
    <dgm:cxn modelId="{FFDB59B4-2962-454F-91B7-37834A7E4329}" type="presParOf" srcId="{31360320-50D1-4A64-B42A-09A8B6F16C93}" destId="{5B792254-40CB-4C23-82CA-E045EA49678B}" srcOrd="0" destOrd="0" presId="urn:microsoft.com/office/officeart/2005/8/layout/chevron1"/>
    <dgm:cxn modelId="{BF706558-9855-4C2A-B25C-5F36A1F7BA80}" type="presParOf" srcId="{31360320-50D1-4A64-B42A-09A8B6F16C93}" destId="{C90F50FE-09B7-4A7C-9995-E76ED09E027F}" srcOrd="1" destOrd="0" presId="urn:microsoft.com/office/officeart/2005/8/layout/chevron1"/>
    <dgm:cxn modelId="{A15E5369-63A5-40AA-825F-54B8D7E5AAAD}" type="presParOf" srcId="{31360320-50D1-4A64-B42A-09A8B6F16C93}" destId="{7A2B4230-8654-4DEE-A14A-4C2BFAD53D8A}" srcOrd="2" destOrd="0" presId="urn:microsoft.com/office/officeart/2005/8/layout/chevron1"/>
    <dgm:cxn modelId="{F5FE1EDA-7DD3-46CB-A39A-773B3F1D308F}" type="presParOf" srcId="{31360320-50D1-4A64-B42A-09A8B6F16C93}" destId="{655456B8-E22F-42B3-8C34-14DDFAD560C0}" srcOrd="3" destOrd="0" presId="urn:microsoft.com/office/officeart/2005/8/layout/chevron1"/>
    <dgm:cxn modelId="{A1569068-AFD1-4603-BE4C-F1CF9ECA7163}" type="presParOf" srcId="{31360320-50D1-4A64-B42A-09A8B6F16C93}" destId="{25175357-A8E1-467A-8B7E-B7B3905E4EA5}" srcOrd="4" destOrd="0" presId="urn:microsoft.com/office/officeart/2005/8/layout/chevron1"/>
    <dgm:cxn modelId="{0364404C-2D3F-43BC-B43E-44E9139B7168}" type="presParOf" srcId="{31360320-50D1-4A64-B42A-09A8B6F16C93}" destId="{FCF4151D-B16D-4CBB-843C-C206DA97C410}" srcOrd="5" destOrd="0" presId="urn:microsoft.com/office/officeart/2005/8/layout/chevron1"/>
    <dgm:cxn modelId="{269A0345-3897-40E0-8E62-F46919A15C09}" type="presParOf" srcId="{31360320-50D1-4A64-B42A-09A8B6F16C93}" destId="{B92F3646-4B9F-4028-99D1-16DD077096C6}"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B843DEAE-D914-4BB2-84EE-D1706D55B779}"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s-CL"/>
        </a:p>
      </dgm:t>
    </dgm:pt>
    <dgm:pt modelId="{4D048731-9DA2-4272-8AEC-597BACB5B6E1}">
      <dgm:prSet custT="1"/>
      <dgm:spPr/>
      <dgm:t>
        <a:bodyPr/>
        <a:lstStyle/>
        <a:p>
          <a:pPr rtl="0"/>
          <a:r>
            <a:rPr lang="es-CL" sz="2400" smtClean="0"/>
            <a:t>Las personas se responsabilizan recíprocamente dentro del grupo</a:t>
          </a:r>
          <a:endParaRPr lang="es-CL" sz="2400"/>
        </a:p>
      </dgm:t>
    </dgm:pt>
    <dgm:pt modelId="{AD4E7CCE-481B-4714-9580-763B72A598B8}" type="parTrans" cxnId="{5FB17D4F-EADC-4D4C-8FFB-3A2721A6BEDD}">
      <dgm:prSet/>
      <dgm:spPr/>
      <dgm:t>
        <a:bodyPr/>
        <a:lstStyle/>
        <a:p>
          <a:endParaRPr lang="es-CL" sz="2400"/>
        </a:p>
      </dgm:t>
    </dgm:pt>
    <dgm:pt modelId="{07508B86-7EFA-4808-8E4A-6070B58F9CEE}" type="sibTrans" cxnId="{5FB17D4F-EADC-4D4C-8FFB-3A2721A6BEDD}">
      <dgm:prSet/>
      <dgm:spPr/>
      <dgm:t>
        <a:bodyPr/>
        <a:lstStyle/>
        <a:p>
          <a:endParaRPr lang="es-CL" sz="2400"/>
        </a:p>
      </dgm:t>
    </dgm:pt>
    <dgm:pt modelId="{E71C7C9D-9026-45B9-B390-805F0FF84B0E}">
      <dgm:prSet custT="1"/>
      <dgm:spPr/>
      <dgm:t>
        <a:bodyPr/>
        <a:lstStyle/>
        <a:p>
          <a:pPr rtl="0"/>
          <a:r>
            <a:rPr lang="es-CL" sz="2400" smtClean="0"/>
            <a:t>Responden ante Dios, la sociedad o las instituciones jurídicas</a:t>
          </a:r>
          <a:endParaRPr lang="es-CL" sz="2400"/>
        </a:p>
      </dgm:t>
    </dgm:pt>
    <dgm:pt modelId="{E36F66B0-97C2-4BED-858E-43A5865EFE20}" type="parTrans" cxnId="{19693A7D-F73D-4285-82AC-AF8248F7C932}">
      <dgm:prSet/>
      <dgm:spPr/>
      <dgm:t>
        <a:bodyPr/>
        <a:lstStyle/>
        <a:p>
          <a:endParaRPr lang="es-CL" sz="2400"/>
        </a:p>
      </dgm:t>
    </dgm:pt>
    <dgm:pt modelId="{AFAFD386-37B2-44F3-960C-355AAE6EFDA8}" type="sibTrans" cxnId="{19693A7D-F73D-4285-82AC-AF8248F7C932}">
      <dgm:prSet/>
      <dgm:spPr/>
      <dgm:t>
        <a:bodyPr/>
        <a:lstStyle/>
        <a:p>
          <a:endParaRPr lang="es-CL" sz="2400"/>
        </a:p>
      </dgm:t>
    </dgm:pt>
    <dgm:pt modelId="{AFFBC290-AB20-493D-881A-4531E5D07140}" type="pres">
      <dgm:prSet presAssocID="{B843DEAE-D914-4BB2-84EE-D1706D55B779}" presName="diagram" presStyleCnt="0">
        <dgm:presLayoutVars>
          <dgm:dir/>
          <dgm:resizeHandles val="exact"/>
        </dgm:presLayoutVars>
      </dgm:prSet>
      <dgm:spPr/>
      <dgm:t>
        <a:bodyPr/>
        <a:lstStyle/>
        <a:p>
          <a:endParaRPr lang="es-CL"/>
        </a:p>
      </dgm:t>
    </dgm:pt>
    <dgm:pt modelId="{17797DD8-91AD-4AB4-ACF2-92C60274F12B}" type="pres">
      <dgm:prSet presAssocID="{4D048731-9DA2-4272-8AEC-597BACB5B6E1}" presName="node" presStyleLbl="node1" presStyleIdx="0" presStyleCnt="2" custScaleX="232961" custLinFactNeighborX="-54001" custLinFactNeighborY="-9">
        <dgm:presLayoutVars>
          <dgm:bulletEnabled val="1"/>
        </dgm:presLayoutVars>
      </dgm:prSet>
      <dgm:spPr/>
      <dgm:t>
        <a:bodyPr/>
        <a:lstStyle/>
        <a:p>
          <a:endParaRPr lang="es-CL"/>
        </a:p>
      </dgm:t>
    </dgm:pt>
    <dgm:pt modelId="{9650B944-C230-4E4C-8335-F46335932D83}" type="pres">
      <dgm:prSet presAssocID="{07508B86-7EFA-4808-8E4A-6070B58F9CEE}" presName="sibTrans" presStyleCnt="0"/>
      <dgm:spPr/>
    </dgm:pt>
    <dgm:pt modelId="{C17F0575-068A-4832-8E3A-D638160DA453}" type="pres">
      <dgm:prSet presAssocID="{E71C7C9D-9026-45B9-B390-805F0FF84B0E}" presName="node" presStyleLbl="node1" presStyleIdx="1" presStyleCnt="2" custScaleX="195390" custLinFactNeighborX="55235" custLinFactNeighborY="-9">
        <dgm:presLayoutVars>
          <dgm:bulletEnabled val="1"/>
        </dgm:presLayoutVars>
      </dgm:prSet>
      <dgm:spPr/>
      <dgm:t>
        <a:bodyPr/>
        <a:lstStyle/>
        <a:p>
          <a:endParaRPr lang="es-CL"/>
        </a:p>
      </dgm:t>
    </dgm:pt>
  </dgm:ptLst>
  <dgm:cxnLst>
    <dgm:cxn modelId="{00033A00-0094-444B-8986-CC178BB93C40}" type="presOf" srcId="{E71C7C9D-9026-45B9-B390-805F0FF84B0E}" destId="{C17F0575-068A-4832-8E3A-D638160DA453}" srcOrd="0" destOrd="0" presId="urn:microsoft.com/office/officeart/2005/8/layout/default"/>
    <dgm:cxn modelId="{19693A7D-F73D-4285-82AC-AF8248F7C932}" srcId="{B843DEAE-D914-4BB2-84EE-D1706D55B779}" destId="{E71C7C9D-9026-45B9-B390-805F0FF84B0E}" srcOrd="1" destOrd="0" parTransId="{E36F66B0-97C2-4BED-858E-43A5865EFE20}" sibTransId="{AFAFD386-37B2-44F3-960C-355AAE6EFDA8}"/>
    <dgm:cxn modelId="{5FB17D4F-EADC-4D4C-8FFB-3A2721A6BEDD}" srcId="{B843DEAE-D914-4BB2-84EE-D1706D55B779}" destId="{4D048731-9DA2-4272-8AEC-597BACB5B6E1}" srcOrd="0" destOrd="0" parTransId="{AD4E7CCE-481B-4714-9580-763B72A598B8}" sibTransId="{07508B86-7EFA-4808-8E4A-6070B58F9CEE}"/>
    <dgm:cxn modelId="{B9975D47-5152-4A23-8B60-215B38EF0784}" type="presOf" srcId="{4D048731-9DA2-4272-8AEC-597BACB5B6E1}" destId="{17797DD8-91AD-4AB4-ACF2-92C60274F12B}" srcOrd="0" destOrd="0" presId="urn:microsoft.com/office/officeart/2005/8/layout/default"/>
    <dgm:cxn modelId="{BAFD3F8C-9783-4C53-8B38-03EAF5208BD9}" type="presOf" srcId="{B843DEAE-D914-4BB2-84EE-D1706D55B779}" destId="{AFFBC290-AB20-493D-881A-4531E5D07140}" srcOrd="0" destOrd="0" presId="urn:microsoft.com/office/officeart/2005/8/layout/default"/>
    <dgm:cxn modelId="{8621D177-1B4C-48F6-A4EA-BF8E0BC4E515}" type="presParOf" srcId="{AFFBC290-AB20-493D-881A-4531E5D07140}" destId="{17797DD8-91AD-4AB4-ACF2-92C60274F12B}" srcOrd="0" destOrd="0" presId="urn:microsoft.com/office/officeart/2005/8/layout/default"/>
    <dgm:cxn modelId="{2481729C-0E3E-4E8F-B6D2-CBF4F031E1CF}" type="presParOf" srcId="{AFFBC290-AB20-493D-881A-4531E5D07140}" destId="{9650B944-C230-4E4C-8335-F46335932D83}" srcOrd="1" destOrd="0" presId="urn:microsoft.com/office/officeart/2005/8/layout/default"/>
    <dgm:cxn modelId="{D9D8D883-F051-41ED-98F3-A48450BDE6D5}" type="presParOf" srcId="{AFFBC290-AB20-493D-881A-4531E5D07140}" destId="{C17F0575-068A-4832-8E3A-D638160DA453}"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64E6C6C3-7B42-4019-9FE1-FD73E951460B}"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s-CL"/>
        </a:p>
      </dgm:t>
    </dgm:pt>
    <dgm:pt modelId="{4B7B5F7B-C955-437F-9885-B46B38A87416}">
      <dgm:prSet/>
      <dgm:spPr/>
      <dgm:t>
        <a:bodyPr/>
        <a:lstStyle/>
        <a:p>
          <a:pPr rtl="0"/>
          <a:r>
            <a:rPr lang="es-CL" dirty="0" smtClean="0"/>
            <a:t>Las comunidades en la moralización del individuo</a:t>
          </a:r>
          <a:endParaRPr lang="es-CL" dirty="0"/>
        </a:p>
      </dgm:t>
    </dgm:pt>
    <dgm:pt modelId="{F18A388D-9701-4B7E-A189-FC1EDB7DBAE9}" type="parTrans" cxnId="{0BC53833-5BFA-45BB-ACEE-8AA8549D489D}">
      <dgm:prSet/>
      <dgm:spPr/>
      <dgm:t>
        <a:bodyPr/>
        <a:lstStyle/>
        <a:p>
          <a:endParaRPr lang="es-CL"/>
        </a:p>
      </dgm:t>
    </dgm:pt>
    <dgm:pt modelId="{F8508145-D887-4868-A10E-CAADBE7B5E39}" type="sibTrans" cxnId="{0BC53833-5BFA-45BB-ACEE-8AA8549D489D}">
      <dgm:prSet/>
      <dgm:spPr/>
      <dgm:t>
        <a:bodyPr/>
        <a:lstStyle/>
        <a:p>
          <a:endParaRPr lang="es-CL"/>
        </a:p>
      </dgm:t>
    </dgm:pt>
    <dgm:pt modelId="{6098FECF-A066-41C5-8A31-A38A381A7A64}">
      <dgm:prSet/>
      <dgm:spPr/>
      <dgm:t>
        <a:bodyPr/>
        <a:lstStyle/>
        <a:p>
          <a:pPr rtl="0"/>
          <a:r>
            <a:rPr lang="es-CL" dirty="0" smtClean="0"/>
            <a:t>Trazan condiciones y exigencias específicas</a:t>
          </a:r>
          <a:endParaRPr lang="es-CL" dirty="0"/>
        </a:p>
      </dgm:t>
    </dgm:pt>
    <dgm:pt modelId="{0E2CF88E-A0FE-445D-A10E-0F8C7BF23BFA}" type="parTrans" cxnId="{BFB4332C-7256-4678-BADF-E31B7466E9B8}">
      <dgm:prSet/>
      <dgm:spPr/>
      <dgm:t>
        <a:bodyPr/>
        <a:lstStyle/>
        <a:p>
          <a:endParaRPr lang="es-CL"/>
        </a:p>
      </dgm:t>
    </dgm:pt>
    <dgm:pt modelId="{91CE0BCC-EA75-4C8F-A287-D8F926605311}" type="sibTrans" cxnId="{BFB4332C-7256-4678-BADF-E31B7466E9B8}">
      <dgm:prSet/>
      <dgm:spPr/>
      <dgm:t>
        <a:bodyPr/>
        <a:lstStyle/>
        <a:p>
          <a:endParaRPr lang="es-CL"/>
        </a:p>
      </dgm:t>
    </dgm:pt>
    <dgm:pt modelId="{1B0B6D80-B2FF-4D56-B096-A5A7B23025C6}">
      <dgm:prSet/>
      <dgm:spPr/>
      <dgm:t>
        <a:bodyPr/>
        <a:lstStyle/>
        <a:p>
          <a:pPr rtl="0"/>
          <a:r>
            <a:rPr lang="es-CL" smtClean="0"/>
            <a:t>Contribuye a limitar o impedir el desarrollo de la otra</a:t>
          </a:r>
          <a:endParaRPr lang="es-CL"/>
        </a:p>
      </dgm:t>
    </dgm:pt>
    <dgm:pt modelId="{ED7999A3-01F3-4087-AA19-0A8AE676D1D7}" type="parTrans" cxnId="{D2D1E965-B666-4591-9053-7394BCAF96A3}">
      <dgm:prSet/>
      <dgm:spPr/>
      <dgm:t>
        <a:bodyPr/>
        <a:lstStyle/>
        <a:p>
          <a:endParaRPr lang="es-CL"/>
        </a:p>
      </dgm:t>
    </dgm:pt>
    <dgm:pt modelId="{7E54D810-5C29-4320-9275-F0FD44899A22}" type="sibTrans" cxnId="{D2D1E965-B666-4591-9053-7394BCAF96A3}">
      <dgm:prSet/>
      <dgm:spPr/>
      <dgm:t>
        <a:bodyPr/>
        <a:lstStyle/>
        <a:p>
          <a:endParaRPr lang="es-CL"/>
        </a:p>
      </dgm:t>
    </dgm:pt>
    <dgm:pt modelId="{64707625-8F5B-42C5-8730-6757F36F7C26}" type="pres">
      <dgm:prSet presAssocID="{64E6C6C3-7B42-4019-9FE1-FD73E951460B}" presName="diagram" presStyleCnt="0">
        <dgm:presLayoutVars>
          <dgm:dir/>
          <dgm:resizeHandles val="exact"/>
        </dgm:presLayoutVars>
      </dgm:prSet>
      <dgm:spPr/>
      <dgm:t>
        <a:bodyPr/>
        <a:lstStyle/>
        <a:p>
          <a:endParaRPr lang="es-CL"/>
        </a:p>
      </dgm:t>
    </dgm:pt>
    <dgm:pt modelId="{87AD6A15-CA0F-4454-8BB5-3C0085B08D1F}" type="pres">
      <dgm:prSet presAssocID="{4B7B5F7B-C955-437F-9885-B46B38A87416}" presName="node" presStyleLbl="node1" presStyleIdx="0" presStyleCnt="3">
        <dgm:presLayoutVars>
          <dgm:bulletEnabled val="1"/>
        </dgm:presLayoutVars>
      </dgm:prSet>
      <dgm:spPr/>
      <dgm:t>
        <a:bodyPr/>
        <a:lstStyle/>
        <a:p>
          <a:endParaRPr lang="es-CL"/>
        </a:p>
      </dgm:t>
    </dgm:pt>
    <dgm:pt modelId="{1FA23851-94B2-40B4-9383-5F4E7B5B0A3F}" type="pres">
      <dgm:prSet presAssocID="{F8508145-D887-4868-A10E-CAADBE7B5E39}" presName="sibTrans" presStyleCnt="0"/>
      <dgm:spPr/>
    </dgm:pt>
    <dgm:pt modelId="{64AFEB30-1143-42C2-820B-7694DDE7CB5A}" type="pres">
      <dgm:prSet presAssocID="{6098FECF-A066-41C5-8A31-A38A381A7A64}" presName="node" presStyleLbl="node1" presStyleIdx="1" presStyleCnt="3">
        <dgm:presLayoutVars>
          <dgm:bulletEnabled val="1"/>
        </dgm:presLayoutVars>
      </dgm:prSet>
      <dgm:spPr/>
      <dgm:t>
        <a:bodyPr/>
        <a:lstStyle/>
        <a:p>
          <a:endParaRPr lang="es-CL"/>
        </a:p>
      </dgm:t>
    </dgm:pt>
    <dgm:pt modelId="{6A185CBC-04FD-40C4-8C8D-98DEF39D310E}" type="pres">
      <dgm:prSet presAssocID="{91CE0BCC-EA75-4C8F-A287-D8F926605311}" presName="sibTrans" presStyleCnt="0"/>
      <dgm:spPr/>
    </dgm:pt>
    <dgm:pt modelId="{D1B43274-3AED-4CA3-99E2-1E116BAC8DDE}" type="pres">
      <dgm:prSet presAssocID="{1B0B6D80-B2FF-4D56-B096-A5A7B23025C6}" presName="node" presStyleLbl="node1" presStyleIdx="2" presStyleCnt="3">
        <dgm:presLayoutVars>
          <dgm:bulletEnabled val="1"/>
        </dgm:presLayoutVars>
      </dgm:prSet>
      <dgm:spPr/>
      <dgm:t>
        <a:bodyPr/>
        <a:lstStyle/>
        <a:p>
          <a:endParaRPr lang="es-CL"/>
        </a:p>
      </dgm:t>
    </dgm:pt>
  </dgm:ptLst>
  <dgm:cxnLst>
    <dgm:cxn modelId="{BFB4332C-7256-4678-BADF-E31B7466E9B8}" srcId="{64E6C6C3-7B42-4019-9FE1-FD73E951460B}" destId="{6098FECF-A066-41C5-8A31-A38A381A7A64}" srcOrd="1" destOrd="0" parTransId="{0E2CF88E-A0FE-445D-A10E-0F8C7BF23BFA}" sibTransId="{91CE0BCC-EA75-4C8F-A287-D8F926605311}"/>
    <dgm:cxn modelId="{0BC53833-5BFA-45BB-ACEE-8AA8549D489D}" srcId="{64E6C6C3-7B42-4019-9FE1-FD73E951460B}" destId="{4B7B5F7B-C955-437F-9885-B46B38A87416}" srcOrd="0" destOrd="0" parTransId="{F18A388D-9701-4B7E-A189-FC1EDB7DBAE9}" sibTransId="{F8508145-D887-4868-A10E-CAADBE7B5E39}"/>
    <dgm:cxn modelId="{D2D1E965-B666-4591-9053-7394BCAF96A3}" srcId="{64E6C6C3-7B42-4019-9FE1-FD73E951460B}" destId="{1B0B6D80-B2FF-4D56-B096-A5A7B23025C6}" srcOrd="2" destOrd="0" parTransId="{ED7999A3-01F3-4087-AA19-0A8AE676D1D7}" sibTransId="{7E54D810-5C29-4320-9275-F0FD44899A22}"/>
    <dgm:cxn modelId="{7A0B4FCF-5373-4802-B94D-1B112E206D93}" type="presOf" srcId="{6098FECF-A066-41C5-8A31-A38A381A7A64}" destId="{64AFEB30-1143-42C2-820B-7694DDE7CB5A}" srcOrd="0" destOrd="0" presId="urn:microsoft.com/office/officeart/2005/8/layout/default"/>
    <dgm:cxn modelId="{E37C8AA6-C9B6-4EA5-BEED-E7297DF1BA11}" type="presOf" srcId="{1B0B6D80-B2FF-4D56-B096-A5A7B23025C6}" destId="{D1B43274-3AED-4CA3-99E2-1E116BAC8DDE}" srcOrd="0" destOrd="0" presId="urn:microsoft.com/office/officeart/2005/8/layout/default"/>
    <dgm:cxn modelId="{809C786A-4D51-41B5-A3FD-63A5CC425066}" type="presOf" srcId="{64E6C6C3-7B42-4019-9FE1-FD73E951460B}" destId="{64707625-8F5B-42C5-8730-6757F36F7C26}" srcOrd="0" destOrd="0" presId="urn:microsoft.com/office/officeart/2005/8/layout/default"/>
    <dgm:cxn modelId="{814E50D4-FC97-4993-A1E3-796B016D9F66}" type="presOf" srcId="{4B7B5F7B-C955-437F-9885-B46B38A87416}" destId="{87AD6A15-CA0F-4454-8BB5-3C0085B08D1F}" srcOrd="0" destOrd="0" presId="urn:microsoft.com/office/officeart/2005/8/layout/default"/>
    <dgm:cxn modelId="{0ADBE2E6-4068-4C46-8646-7ED5AFE15F8B}" type="presParOf" srcId="{64707625-8F5B-42C5-8730-6757F36F7C26}" destId="{87AD6A15-CA0F-4454-8BB5-3C0085B08D1F}" srcOrd="0" destOrd="0" presId="urn:microsoft.com/office/officeart/2005/8/layout/default"/>
    <dgm:cxn modelId="{C6FBB3D0-156B-4E03-A23D-1BED8D31F30F}" type="presParOf" srcId="{64707625-8F5B-42C5-8730-6757F36F7C26}" destId="{1FA23851-94B2-40B4-9383-5F4E7B5B0A3F}" srcOrd="1" destOrd="0" presId="urn:microsoft.com/office/officeart/2005/8/layout/default"/>
    <dgm:cxn modelId="{54D57E23-818C-4D81-9AAA-9F5156E8FD2C}" type="presParOf" srcId="{64707625-8F5B-42C5-8730-6757F36F7C26}" destId="{64AFEB30-1143-42C2-820B-7694DDE7CB5A}" srcOrd="2" destOrd="0" presId="urn:microsoft.com/office/officeart/2005/8/layout/default"/>
    <dgm:cxn modelId="{9F7C7F35-7BBC-4135-8325-0D8AE783DBFF}" type="presParOf" srcId="{64707625-8F5B-42C5-8730-6757F36F7C26}" destId="{6A185CBC-04FD-40C4-8C8D-98DEF39D310E}" srcOrd="3" destOrd="0" presId="urn:microsoft.com/office/officeart/2005/8/layout/default"/>
    <dgm:cxn modelId="{7F43642F-8F07-49BF-A7AF-EE94CCFA1681}" type="presParOf" srcId="{64707625-8F5B-42C5-8730-6757F36F7C26}" destId="{D1B43274-3AED-4CA3-99E2-1E116BAC8DDE}"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CFB27716-9238-4967-BEED-65002163F43A}" type="doc">
      <dgm:prSet loTypeId="urn:microsoft.com/office/officeart/2005/8/layout/process1" loCatId="process" qsTypeId="urn:microsoft.com/office/officeart/2005/8/quickstyle/simple1" qsCatId="simple" csTypeId="urn:microsoft.com/office/officeart/2005/8/colors/colorful1" csCatId="colorful"/>
      <dgm:spPr/>
      <dgm:t>
        <a:bodyPr/>
        <a:lstStyle/>
        <a:p>
          <a:endParaRPr lang="es-CL"/>
        </a:p>
      </dgm:t>
    </dgm:pt>
    <dgm:pt modelId="{91C3EA60-913E-4272-BF4F-B2EA0D466DB7}">
      <dgm:prSet custT="1"/>
      <dgm:spPr/>
      <dgm:t>
        <a:bodyPr/>
        <a:lstStyle/>
        <a:p>
          <a:pPr rtl="0"/>
          <a:r>
            <a:rPr lang="es-CL" sz="2400" smtClean="0"/>
            <a:t>Yo</a:t>
          </a:r>
          <a:endParaRPr lang="es-CL" sz="2400"/>
        </a:p>
      </dgm:t>
    </dgm:pt>
    <dgm:pt modelId="{2FD0FF63-FD58-48BD-82B1-C6C95E0BA61D}" type="parTrans" cxnId="{0B0963EF-D1E4-4332-967A-1B4490873E6A}">
      <dgm:prSet/>
      <dgm:spPr/>
      <dgm:t>
        <a:bodyPr/>
        <a:lstStyle/>
        <a:p>
          <a:endParaRPr lang="es-CL" sz="2400"/>
        </a:p>
      </dgm:t>
    </dgm:pt>
    <dgm:pt modelId="{0B11639E-6F9D-49E0-9835-FA359488C1F5}" type="sibTrans" cxnId="{0B0963EF-D1E4-4332-967A-1B4490873E6A}">
      <dgm:prSet custT="1"/>
      <dgm:spPr/>
      <dgm:t>
        <a:bodyPr/>
        <a:lstStyle/>
        <a:p>
          <a:endParaRPr lang="es-CL" sz="2400"/>
        </a:p>
      </dgm:t>
    </dgm:pt>
    <dgm:pt modelId="{54C2689D-9BF9-45DE-AAA5-670F75CE05C3}">
      <dgm:prSet custT="1"/>
      <dgm:spPr/>
      <dgm:t>
        <a:bodyPr/>
        <a:lstStyle/>
        <a:p>
          <a:pPr rtl="0"/>
          <a:r>
            <a:rPr lang="es-CL" sz="2400" smtClean="0"/>
            <a:t>Tú</a:t>
          </a:r>
          <a:endParaRPr lang="es-CL" sz="2400"/>
        </a:p>
      </dgm:t>
    </dgm:pt>
    <dgm:pt modelId="{F791D1B2-DE64-46E9-B00F-3EBB1BB3CCBC}" type="parTrans" cxnId="{187125F9-086D-407F-B1C0-54527A5C6306}">
      <dgm:prSet/>
      <dgm:spPr/>
      <dgm:t>
        <a:bodyPr/>
        <a:lstStyle/>
        <a:p>
          <a:endParaRPr lang="es-CL" sz="2400"/>
        </a:p>
      </dgm:t>
    </dgm:pt>
    <dgm:pt modelId="{88D600D2-7797-47AE-89A0-6F2786D7E24E}" type="sibTrans" cxnId="{187125F9-086D-407F-B1C0-54527A5C6306}">
      <dgm:prSet custT="1"/>
      <dgm:spPr/>
      <dgm:t>
        <a:bodyPr/>
        <a:lstStyle/>
        <a:p>
          <a:endParaRPr lang="es-CL" sz="2400"/>
        </a:p>
      </dgm:t>
    </dgm:pt>
    <dgm:pt modelId="{9748A20A-F1C2-4C4C-977F-03B3E46AA347}">
      <dgm:prSet custT="1"/>
      <dgm:spPr/>
      <dgm:t>
        <a:bodyPr/>
        <a:lstStyle/>
        <a:p>
          <a:pPr rtl="0"/>
          <a:r>
            <a:rPr lang="es-CL" sz="2400" smtClean="0"/>
            <a:t>Nosotros</a:t>
          </a:r>
          <a:endParaRPr lang="es-CL" sz="2400"/>
        </a:p>
      </dgm:t>
    </dgm:pt>
    <dgm:pt modelId="{58B99E6F-3EED-4780-931F-70EA412BE1E1}" type="parTrans" cxnId="{605859D3-0AA6-4827-84BB-364331D78B2C}">
      <dgm:prSet/>
      <dgm:spPr/>
      <dgm:t>
        <a:bodyPr/>
        <a:lstStyle/>
        <a:p>
          <a:endParaRPr lang="es-CL" sz="2400"/>
        </a:p>
      </dgm:t>
    </dgm:pt>
    <dgm:pt modelId="{940BF8DD-5930-483B-B998-5AD8967327BF}" type="sibTrans" cxnId="{605859D3-0AA6-4827-84BB-364331D78B2C}">
      <dgm:prSet custT="1"/>
      <dgm:spPr/>
      <dgm:t>
        <a:bodyPr/>
        <a:lstStyle/>
        <a:p>
          <a:endParaRPr lang="es-CL" sz="2400"/>
        </a:p>
      </dgm:t>
    </dgm:pt>
    <dgm:pt modelId="{B460779A-B246-46F6-8639-0E301CCCF4E6}">
      <dgm:prSet custT="1"/>
      <dgm:spPr/>
      <dgm:t>
        <a:bodyPr/>
        <a:lstStyle/>
        <a:p>
          <a:pPr rtl="0"/>
          <a:r>
            <a:rPr lang="es-CL" sz="2400" smtClean="0"/>
            <a:t>Mundo </a:t>
          </a:r>
          <a:endParaRPr lang="es-CL" sz="2400"/>
        </a:p>
      </dgm:t>
    </dgm:pt>
    <dgm:pt modelId="{87D28F95-49BC-427C-894C-C48957387036}" type="parTrans" cxnId="{1926846A-D8F6-4148-921B-8AFEA55BD4E8}">
      <dgm:prSet/>
      <dgm:spPr/>
      <dgm:t>
        <a:bodyPr/>
        <a:lstStyle/>
        <a:p>
          <a:endParaRPr lang="es-CL" sz="2400"/>
        </a:p>
      </dgm:t>
    </dgm:pt>
    <dgm:pt modelId="{DC7FCACD-475B-4DD9-87F4-EA2F57AEB8CC}" type="sibTrans" cxnId="{1926846A-D8F6-4148-921B-8AFEA55BD4E8}">
      <dgm:prSet/>
      <dgm:spPr/>
      <dgm:t>
        <a:bodyPr/>
        <a:lstStyle/>
        <a:p>
          <a:endParaRPr lang="es-CL" sz="2400"/>
        </a:p>
      </dgm:t>
    </dgm:pt>
    <dgm:pt modelId="{36BF32C6-80DB-4594-A6BF-1A7596E363D6}" type="pres">
      <dgm:prSet presAssocID="{CFB27716-9238-4967-BEED-65002163F43A}" presName="Name0" presStyleCnt="0">
        <dgm:presLayoutVars>
          <dgm:dir/>
          <dgm:resizeHandles val="exact"/>
        </dgm:presLayoutVars>
      </dgm:prSet>
      <dgm:spPr/>
      <dgm:t>
        <a:bodyPr/>
        <a:lstStyle/>
        <a:p>
          <a:endParaRPr lang="es-CL"/>
        </a:p>
      </dgm:t>
    </dgm:pt>
    <dgm:pt modelId="{D540423D-A20A-4092-81BE-F463C80B44D5}" type="pres">
      <dgm:prSet presAssocID="{91C3EA60-913E-4272-BF4F-B2EA0D466DB7}" presName="node" presStyleLbl="node1" presStyleIdx="0" presStyleCnt="4">
        <dgm:presLayoutVars>
          <dgm:bulletEnabled val="1"/>
        </dgm:presLayoutVars>
      </dgm:prSet>
      <dgm:spPr/>
      <dgm:t>
        <a:bodyPr/>
        <a:lstStyle/>
        <a:p>
          <a:endParaRPr lang="es-CL"/>
        </a:p>
      </dgm:t>
    </dgm:pt>
    <dgm:pt modelId="{048EE7B2-34F9-447E-AB97-6AB43E7A1169}" type="pres">
      <dgm:prSet presAssocID="{0B11639E-6F9D-49E0-9835-FA359488C1F5}" presName="sibTrans" presStyleLbl="sibTrans2D1" presStyleIdx="0" presStyleCnt="3"/>
      <dgm:spPr/>
      <dgm:t>
        <a:bodyPr/>
        <a:lstStyle/>
        <a:p>
          <a:endParaRPr lang="es-CL"/>
        </a:p>
      </dgm:t>
    </dgm:pt>
    <dgm:pt modelId="{99184DCB-609A-4E85-AB05-3468D60E8C61}" type="pres">
      <dgm:prSet presAssocID="{0B11639E-6F9D-49E0-9835-FA359488C1F5}" presName="connectorText" presStyleLbl="sibTrans2D1" presStyleIdx="0" presStyleCnt="3"/>
      <dgm:spPr/>
      <dgm:t>
        <a:bodyPr/>
        <a:lstStyle/>
        <a:p>
          <a:endParaRPr lang="es-CL"/>
        </a:p>
      </dgm:t>
    </dgm:pt>
    <dgm:pt modelId="{7A0457D0-22F8-4DF6-AF4C-5B63569E236D}" type="pres">
      <dgm:prSet presAssocID="{54C2689D-9BF9-45DE-AAA5-670F75CE05C3}" presName="node" presStyleLbl="node1" presStyleIdx="1" presStyleCnt="4">
        <dgm:presLayoutVars>
          <dgm:bulletEnabled val="1"/>
        </dgm:presLayoutVars>
      </dgm:prSet>
      <dgm:spPr/>
      <dgm:t>
        <a:bodyPr/>
        <a:lstStyle/>
        <a:p>
          <a:endParaRPr lang="es-CL"/>
        </a:p>
      </dgm:t>
    </dgm:pt>
    <dgm:pt modelId="{5A6F9203-87D0-470A-9103-99A190B94DEC}" type="pres">
      <dgm:prSet presAssocID="{88D600D2-7797-47AE-89A0-6F2786D7E24E}" presName="sibTrans" presStyleLbl="sibTrans2D1" presStyleIdx="1" presStyleCnt="3"/>
      <dgm:spPr/>
      <dgm:t>
        <a:bodyPr/>
        <a:lstStyle/>
        <a:p>
          <a:endParaRPr lang="es-CL"/>
        </a:p>
      </dgm:t>
    </dgm:pt>
    <dgm:pt modelId="{EB43758B-ABD0-4409-BD56-945C19C66068}" type="pres">
      <dgm:prSet presAssocID="{88D600D2-7797-47AE-89A0-6F2786D7E24E}" presName="connectorText" presStyleLbl="sibTrans2D1" presStyleIdx="1" presStyleCnt="3"/>
      <dgm:spPr/>
      <dgm:t>
        <a:bodyPr/>
        <a:lstStyle/>
        <a:p>
          <a:endParaRPr lang="es-CL"/>
        </a:p>
      </dgm:t>
    </dgm:pt>
    <dgm:pt modelId="{2EB9EC3C-9648-4FD2-A64F-17F79031C15C}" type="pres">
      <dgm:prSet presAssocID="{9748A20A-F1C2-4C4C-977F-03B3E46AA347}" presName="node" presStyleLbl="node1" presStyleIdx="2" presStyleCnt="4">
        <dgm:presLayoutVars>
          <dgm:bulletEnabled val="1"/>
        </dgm:presLayoutVars>
      </dgm:prSet>
      <dgm:spPr/>
      <dgm:t>
        <a:bodyPr/>
        <a:lstStyle/>
        <a:p>
          <a:endParaRPr lang="es-CL"/>
        </a:p>
      </dgm:t>
    </dgm:pt>
    <dgm:pt modelId="{98F2D675-21AB-40EE-9BE3-C6E0F4743E66}" type="pres">
      <dgm:prSet presAssocID="{940BF8DD-5930-483B-B998-5AD8967327BF}" presName="sibTrans" presStyleLbl="sibTrans2D1" presStyleIdx="2" presStyleCnt="3"/>
      <dgm:spPr/>
      <dgm:t>
        <a:bodyPr/>
        <a:lstStyle/>
        <a:p>
          <a:endParaRPr lang="es-CL"/>
        </a:p>
      </dgm:t>
    </dgm:pt>
    <dgm:pt modelId="{92189E6D-E183-44CF-ACE6-B9133C6C286B}" type="pres">
      <dgm:prSet presAssocID="{940BF8DD-5930-483B-B998-5AD8967327BF}" presName="connectorText" presStyleLbl="sibTrans2D1" presStyleIdx="2" presStyleCnt="3"/>
      <dgm:spPr/>
      <dgm:t>
        <a:bodyPr/>
        <a:lstStyle/>
        <a:p>
          <a:endParaRPr lang="es-CL"/>
        </a:p>
      </dgm:t>
    </dgm:pt>
    <dgm:pt modelId="{C0C52A0C-6AFA-415C-9734-5DB9A21AFEA0}" type="pres">
      <dgm:prSet presAssocID="{B460779A-B246-46F6-8639-0E301CCCF4E6}" presName="node" presStyleLbl="node1" presStyleIdx="3" presStyleCnt="4">
        <dgm:presLayoutVars>
          <dgm:bulletEnabled val="1"/>
        </dgm:presLayoutVars>
      </dgm:prSet>
      <dgm:spPr/>
      <dgm:t>
        <a:bodyPr/>
        <a:lstStyle/>
        <a:p>
          <a:endParaRPr lang="es-CL"/>
        </a:p>
      </dgm:t>
    </dgm:pt>
  </dgm:ptLst>
  <dgm:cxnLst>
    <dgm:cxn modelId="{216B033B-7364-4F46-90AC-37615D42A406}" type="presOf" srcId="{CFB27716-9238-4967-BEED-65002163F43A}" destId="{36BF32C6-80DB-4594-A6BF-1A7596E363D6}" srcOrd="0" destOrd="0" presId="urn:microsoft.com/office/officeart/2005/8/layout/process1"/>
    <dgm:cxn modelId="{605859D3-0AA6-4827-84BB-364331D78B2C}" srcId="{CFB27716-9238-4967-BEED-65002163F43A}" destId="{9748A20A-F1C2-4C4C-977F-03B3E46AA347}" srcOrd="2" destOrd="0" parTransId="{58B99E6F-3EED-4780-931F-70EA412BE1E1}" sibTransId="{940BF8DD-5930-483B-B998-5AD8967327BF}"/>
    <dgm:cxn modelId="{187125F9-086D-407F-B1C0-54527A5C6306}" srcId="{CFB27716-9238-4967-BEED-65002163F43A}" destId="{54C2689D-9BF9-45DE-AAA5-670F75CE05C3}" srcOrd="1" destOrd="0" parTransId="{F791D1B2-DE64-46E9-B00F-3EBB1BB3CCBC}" sibTransId="{88D600D2-7797-47AE-89A0-6F2786D7E24E}"/>
    <dgm:cxn modelId="{2C6DD80B-3BA2-4485-942D-711008DD572F}" type="presOf" srcId="{940BF8DD-5930-483B-B998-5AD8967327BF}" destId="{98F2D675-21AB-40EE-9BE3-C6E0F4743E66}" srcOrd="0" destOrd="0" presId="urn:microsoft.com/office/officeart/2005/8/layout/process1"/>
    <dgm:cxn modelId="{1926846A-D8F6-4148-921B-8AFEA55BD4E8}" srcId="{CFB27716-9238-4967-BEED-65002163F43A}" destId="{B460779A-B246-46F6-8639-0E301CCCF4E6}" srcOrd="3" destOrd="0" parTransId="{87D28F95-49BC-427C-894C-C48957387036}" sibTransId="{DC7FCACD-475B-4DD9-87F4-EA2F57AEB8CC}"/>
    <dgm:cxn modelId="{700B25A3-0A17-48E9-BB81-FCF36CEB1E07}" type="presOf" srcId="{0B11639E-6F9D-49E0-9835-FA359488C1F5}" destId="{048EE7B2-34F9-447E-AB97-6AB43E7A1169}" srcOrd="0" destOrd="0" presId="urn:microsoft.com/office/officeart/2005/8/layout/process1"/>
    <dgm:cxn modelId="{5104F597-E1DD-457A-AC0D-D0AA680FDF17}" type="presOf" srcId="{B460779A-B246-46F6-8639-0E301CCCF4E6}" destId="{C0C52A0C-6AFA-415C-9734-5DB9A21AFEA0}" srcOrd="0" destOrd="0" presId="urn:microsoft.com/office/officeart/2005/8/layout/process1"/>
    <dgm:cxn modelId="{A8FFB7F2-1C15-42F3-B097-795DFD8274BB}" type="presOf" srcId="{91C3EA60-913E-4272-BF4F-B2EA0D466DB7}" destId="{D540423D-A20A-4092-81BE-F463C80B44D5}" srcOrd="0" destOrd="0" presId="urn:microsoft.com/office/officeart/2005/8/layout/process1"/>
    <dgm:cxn modelId="{7AE669F8-D237-4DD9-A154-7ABA4408927E}" type="presOf" srcId="{940BF8DD-5930-483B-B998-5AD8967327BF}" destId="{92189E6D-E183-44CF-ACE6-B9133C6C286B}" srcOrd="1" destOrd="0" presId="urn:microsoft.com/office/officeart/2005/8/layout/process1"/>
    <dgm:cxn modelId="{936C9C0A-D1FB-4647-91D4-13BAD6BBB4A2}" type="presOf" srcId="{9748A20A-F1C2-4C4C-977F-03B3E46AA347}" destId="{2EB9EC3C-9648-4FD2-A64F-17F79031C15C}" srcOrd="0" destOrd="0" presId="urn:microsoft.com/office/officeart/2005/8/layout/process1"/>
    <dgm:cxn modelId="{0B0963EF-D1E4-4332-967A-1B4490873E6A}" srcId="{CFB27716-9238-4967-BEED-65002163F43A}" destId="{91C3EA60-913E-4272-BF4F-B2EA0D466DB7}" srcOrd="0" destOrd="0" parTransId="{2FD0FF63-FD58-48BD-82B1-C6C95E0BA61D}" sibTransId="{0B11639E-6F9D-49E0-9835-FA359488C1F5}"/>
    <dgm:cxn modelId="{AA94F5D9-8FB8-4CA3-A29F-81A134415918}" type="presOf" srcId="{88D600D2-7797-47AE-89A0-6F2786D7E24E}" destId="{5A6F9203-87D0-470A-9103-99A190B94DEC}" srcOrd="0" destOrd="0" presId="urn:microsoft.com/office/officeart/2005/8/layout/process1"/>
    <dgm:cxn modelId="{5A8B8B5E-AC13-42A6-A4C7-298290BBFECF}" type="presOf" srcId="{0B11639E-6F9D-49E0-9835-FA359488C1F5}" destId="{99184DCB-609A-4E85-AB05-3468D60E8C61}" srcOrd="1" destOrd="0" presId="urn:microsoft.com/office/officeart/2005/8/layout/process1"/>
    <dgm:cxn modelId="{1244BDCC-5C4C-4007-9FC9-B1250CBB24C6}" type="presOf" srcId="{88D600D2-7797-47AE-89A0-6F2786D7E24E}" destId="{EB43758B-ABD0-4409-BD56-945C19C66068}" srcOrd="1" destOrd="0" presId="urn:microsoft.com/office/officeart/2005/8/layout/process1"/>
    <dgm:cxn modelId="{95EB1E8A-472D-4746-86A3-8F2F36C4ADFB}" type="presOf" srcId="{54C2689D-9BF9-45DE-AAA5-670F75CE05C3}" destId="{7A0457D0-22F8-4DF6-AF4C-5B63569E236D}" srcOrd="0" destOrd="0" presId="urn:microsoft.com/office/officeart/2005/8/layout/process1"/>
    <dgm:cxn modelId="{67D1E0BA-1BC0-4BBF-8DB6-A33B636A7D79}" type="presParOf" srcId="{36BF32C6-80DB-4594-A6BF-1A7596E363D6}" destId="{D540423D-A20A-4092-81BE-F463C80B44D5}" srcOrd="0" destOrd="0" presId="urn:microsoft.com/office/officeart/2005/8/layout/process1"/>
    <dgm:cxn modelId="{2259D68C-2C51-4782-AF7A-8393A579444B}" type="presParOf" srcId="{36BF32C6-80DB-4594-A6BF-1A7596E363D6}" destId="{048EE7B2-34F9-447E-AB97-6AB43E7A1169}" srcOrd="1" destOrd="0" presId="urn:microsoft.com/office/officeart/2005/8/layout/process1"/>
    <dgm:cxn modelId="{9D858F63-5206-493D-862D-73C95477C1D5}" type="presParOf" srcId="{048EE7B2-34F9-447E-AB97-6AB43E7A1169}" destId="{99184DCB-609A-4E85-AB05-3468D60E8C61}" srcOrd="0" destOrd="0" presId="urn:microsoft.com/office/officeart/2005/8/layout/process1"/>
    <dgm:cxn modelId="{29E6317D-0300-4673-8458-B07D629802EB}" type="presParOf" srcId="{36BF32C6-80DB-4594-A6BF-1A7596E363D6}" destId="{7A0457D0-22F8-4DF6-AF4C-5B63569E236D}" srcOrd="2" destOrd="0" presId="urn:microsoft.com/office/officeart/2005/8/layout/process1"/>
    <dgm:cxn modelId="{19F2D826-4A24-4AF6-A43C-7A03763FC48C}" type="presParOf" srcId="{36BF32C6-80DB-4594-A6BF-1A7596E363D6}" destId="{5A6F9203-87D0-470A-9103-99A190B94DEC}" srcOrd="3" destOrd="0" presId="urn:microsoft.com/office/officeart/2005/8/layout/process1"/>
    <dgm:cxn modelId="{CA2B930E-C528-4043-87BB-8A4A300FB0A0}" type="presParOf" srcId="{5A6F9203-87D0-470A-9103-99A190B94DEC}" destId="{EB43758B-ABD0-4409-BD56-945C19C66068}" srcOrd="0" destOrd="0" presId="urn:microsoft.com/office/officeart/2005/8/layout/process1"/>
    <dgm:cxn modelId="{9E577591-A58B-4C80-B14D-81B7C69D96FF}" type="presParOf" srcId="{36BF32C6-80DB-4594-A6BF-1A7596E363D6}" destId="{2EB9EC3C-9648-4FD2-A64F-17F79031C15C}" srcOrd="4" destOrd="0" presId="urn:microsoft.com/office/officeart/2005/8/layout/process1"/>
    <dgm:cxn modelId="{90FC570C-658A-41C3-93CB-C01EB81F761D}" type="presParOf" srcId="{36BF32C6-80DB-4594-A6BF-1A7596E363D6}" destId="{98F2D675-21AB-40EE-9BE3-C6E0F4743E66}" srcOrd="5" destOrd="0" presId="urn:microsoft.com/office/officeart/2005/8/layout/process1"/>
    <dgm:cxn modelId="{D5921E4C-BFC0-40B2-B9D3-9ED6BA8DA202}" type="presParOf" srcId="{98F2D675-21AB-40EE-9BE3-C6E0F4743E66}" destId="{92189E6D-E183-44CF-ACE6-B9133C6C286B}" srcOrd="0" destOrd="0" presId="urn:microsoft.com/office/officeart/2005/8/layout/process1"/>
    <dgm:cxn modelId="{EEFDFC51-4495-4BCA-B576-03A9C9314362}" type="presParOf" srcId="{36BF32C6-80DB-4594-A6BF-1A7596E363D6}" destId="{C0C52A0C-6AFA-415C-9734-5DB9A21AFEA0}"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9CA34582-5F5D-4242-8538-9C73413FA801}"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es-CL"/>
        </a:p>
      </dgm:t>
    </dgm:pt>
    <dgm:pt modelId="{3D69BB0C-887D-4E2D-A310-79AF6353CEF0}">
      <dgm:prSet custT="1"/>
      <dgm:spPr/>
      <dgm:t>
        <a:bodyPr/>
        <a:lstStyle/>
        <a:p>
          <a:pPr rtl="0"/>
          <a:r>
            <a:rPr lang="es-CL" sz="2400" dirty="0" smtClean="0"/>
            <a:t>Relaciones inter individuales</a:t>
          </a:r>
          <a:endParaRPr lang="es-CL" sz="2400" dirty="0"/>
        </a:p>
      </dgm:t>
    </dgm:pt>
    <dgm:pt modelId="{689F8991-FB76-4CEA-B887-4EA615F390A2}" type="parTrans" cxnId="{9DE42A9F-652F-417A-BA93-EDD139970A34}">
      <dgm:prSet/>
      <dgm:spPr/>
      <dgm:t>
        <a:bodyPr/>
        <a:lstStyle/>
        <a:p>
          <a:endParaRPr lang="es-CL" sz="2400"/>
        </a:p>
      </dgm:t>
    </dgm:pt>
    <dgm:pt modelId="{96370521-A7F8-4079-9578-654599CDD6C8}" type="sibTrans" cxnId="{9DE42A9F-652F-417A-BA93-EDD139970A34}">
      <dgm:prSet/>
      <dgm:spPr/>
      <dgm:t>
        <a:bodyPr/>
        <a:lstStyle/>
        <a:p>
          <a:endParaRPr lang="es-CL" sz="2400"/>
        </a:p>
      </dgm:t>
    </dgm:pt>
    <dgm:pt modelId="{F1187380-4BE8-4EE3-9DC3-912A3C444D0E}">
      <dgm:prSet custT="1"/>
      <dgm:spPr/>
      <dgm:t>
        <a:bodyPr/>
        <a:lstStyle/>
        <a:p>
          <a:pPr rtl="0"/>
          <a:r>
            <a:rPr lang="es-CL" sz="2400" dirty="0" smtClean="0"/>
            <a:t>La misma moral individual</a:t>
          </a:r>
          <a:endParaRPr lang="es-CL" sz="2400" dirty="0"/>
        </a:p>
      </dgm:t>
    </dgm:pt>
    <dgm:pt modelId="{41FB799E-8942-4DAA-B2CE-2403FD0B963B}" type="parTrans" cxnId="{4A75C35D-9436-450D-A883-FDA7A9AB9B0A}">
      <dgm:prSet/>
      <dgm:spPr/>
      <dgm:t>
        <a:bodyPr/>
        <a:lstStyle/>
        <a:p>
          <a:endParaRPr lang="es-CL" sz="2400"/>
        </a:p>
      </dgm:t>
    </dgm:pt>
    <dgm:pt modelId="{045F98B5-AC01-4C96-9759-2B4D60D063EC}" type="sibTrans" cxnId="{4A75C35D-9436-450D-A883-FDA7A9AB9B0A}">
      <dgm:prSet/>
      <dgm:spPr/>
      <dgm:t>
        <a:bodyPr/>
        <a:lstStyle/>
        <a:p>
          <a:endParaRPr lang="es-CL" sz="2400"/>
        </a:p>
      </dgm:t>
    </dgm:pt>
    <dgm:pt modelId="{DFA6CDC0-98A4-4EF1-B135-C89F548F6705}">
      <dgm:prSet custT="1"/>
      <dgm:spPr/>
      <dgm:t>
        <a:bodyPr/>
        <a:lstStyle/>
        <a:p>
          <a:pPr rtl="0"/>
          <a:r>
            <a:rPr lang="es-CL" sz="2400" dirty="0" smtClean="0"/>
            <a:t>Las mismas  virtudes  privada y social</a:t>
          </a:r>
          <a:endParaRPr lang="es-CL" sz="2400" dirty="0"/>
        </a:p>
      </dgm:t>
    </dgm:pt>
    <dgm:pt modelId="{6C1F7B89-AFA1-4216-8C89-E4F0AE933028}" type="parTrans" cxnId="{0F6CA3B6-5767-4D17-9438-05E5117D2EE7}">
      <dgm:prSet/>
      <dgm:spPr/>
      <dgm:t>
        <a:bodyPr/>
        <a:lstStyle/>
        <a:p>
          <a:endParaRPr lang="es-CL" sz="2400"/>
        </a:p>
      </dgm:t>
    </dgm:pt>
    <dgm:pt modelId="{9D2A66BD-C32E-49A3-93F7-A1FA216F6342}" type="sibTrans" cxnId="{0F6CA3B6-5767-4D17-9438-05E5117D2EE7}">
      <dgm:prSet/>
      <dgm:spPr/>
      <dgm:t>
        <a:bodyPr/>
        <a:lstStyle/>
        <a:p>
          <a:endParaRPr lang="es-CL" sz="2400"/>
        </a:p>
      </dgm:t>
    </dgm:pt>
    <dgm:pt modelId="{097DC3E0-71DF-462E-8828-D02F83BD927A}">
      <dgm:prSet custT="1"/>
      <dgm:spPr/>
      <dgm:t>
        <a:bodyPr/>
        <a:lstStyle/>
        <a:p>
          <a:pPr rtl="0"/>
          <a:r>
            <a:rPr lang="es-CL" sz="2400" dirty="0" smtClean="0"/>
            <a:t>Culpabilidad social y solidaridad humana</a:t>
          </a:r>
          <a:endParaRPr lang="es-CL" sz="2400" dirty="0"/>
        </a:p>
      </dgm:t>
    </dgm:pt>
    <dgm:pt modelId="{2DA4FECE-C0B3-4F13-A3DC-2CA36E532E70}" type="parTrans" cxnId="{C9F4C124-C857-4471-ACA7-CCF44341AAC1}">
      <dgm:prSet/>
      <dgm:spPr/>
      <dgm:t>
        <a:bodyPr/>
        <a:lstStyle/>
        <a:p>
          <a:endParaRPr lang="es-CL" sz="2400"/>
        </a:p>
      </dgm:t>
    </dgm:pt>
    <dgm:pt modelId="{117745D9-1023-40DF-A6FE-FF40F9BAED69}" type="sibTrans" cxnId="{C9F4C124-C857-4471-ACA7-CCF44341AAC1}">
      <dgm:prSet/>
      <dgm:spPr/>
      <dgm:t>
        <a:bodyPr/>
        <a:lstStyle/>
        <a:p>
          <a:endParaRPr lang="es-CL" sz="2400"/>
        </a:p>
      </dgm:t>
    </dgm:pt>
    <dgm:pt modelId="{95B53313-BBCE-479A-98B8-FC63DE60902A}" type="pres">
      <dgm:prSet presAssocID="{9CA34582-5F5D-4242-8538-9C73413FA801}" presName="CompostProcess" presStyleCnt="0">
        <dgm:presLayoutVars>
          <dgm:dir/>
          <dgm:resizeHandles val="exact"/>
        </dgm:presLayoutVars>
      </dgm:prSet>
      <dgm:spPr/>
      <dgm:t>
        <a:bodyPr/>
        <a:lstStyle/>
        <a:p>
          <a:endParaRPr lang="es-CL"/>
        </a:p>
      </dgm:t>
    </dgm:pt>
    <dgm:pt modelId="{5D29B8A3-858A-4F6F-97E6-061078EA59F3}" type="pres">
      <dgm:prSet presAssocID="{9CA34582-5F5D-4242-8538-9C73413FA801}" presName="arrow" presStyleLbl="bgShp" presStyleIdx="0" presStyleCnt="1"/>
      <dgm:spPr/>
    </dgm:pt>
    <dgm:pt modelId="{D0B8FFD4-6460-4F71-B5FB-B23783449589}" type="pres">
      <dgm:prSet presAssocID="{9CA34582-5F5D-4242-8538-9C73413FA801}" presName="linearProcess" presStyleCnt="0"/>
      <dgm:spPr/>
    </dgm:pt>
    <dgm:pt modelId="{00A56029-4F75-4CA1-96BA-E89354BCF3A2}" type="pres">
      <dgm:prSet presAssocID="{3D69BB0C-887D-4E2D-A310-79AF6353CEF0}" presName="textNode" presStyleLbl="node1" presStyleIdx="0" presStyleCnt="4" custScaleX="117120">
        <dgm:presLayoutVars>
          <dgm:bulletEnabled val="1"/>
        </dgm:presLayoutVars>
      </dgm:prSet>
      <dgm:spPr/>
      <dgm:t>
        <a:bodyPr/>
        <a:lstStyle/>
        <a:p>
          <a:endParaRPr lang="es-CL"/>
        </a:p>
      </dgm:t>
    </dgm:pt>
    <dgm:pt modelId="{1EC024CE-B993-4A41-A326-C5FEF2E10FDD}" type="pres">
      <dgm:prSet presAssocID="{96370521-A7F8-4079-9578-654599CDD6C8}" presName="sibTrans" presStyleCnt="0"/>
      <dgm:spPr/>
    </dgm:pt>
    <dgm:pt modelId="{8F50117A-FCE5-4579-B92A-4ECBEE5BDF20}" type="pres">
      <dgm:prSet presAssocID="{F1187380-4BE8-4EE3-9DC3-912A3C444D0E}" presName="textNode" presStyleLbl="node1" presStyleIdx="1" presStyleCnt="4">
        <dgm:presLayoutVars>
          <dgm:bulletEnabled val="1"/>
        </dgm:presLayoutVars>
      </dgm:prSet>
      <dgm:spPr/>
      <dgm:t>
        <a:bodyPr/>
        <a:lstStyle/>
        <a:p>
          <a:endParaRPr lang="es-CL"/>
        </a:p>
      </dgm:t>
    </dgm:pt>
    <dgm:pt modelId="{432517BF-A89D-4C06-88C9-CF3CD787F4EE}" type="pres">
      <dgm:prSet presAssocID="{045F98B5-AC01-4C96-9759-2B4D60D063EC}" presName="sibTrans" presStyleCnt="0"/>
      <dgm:spPr/>
    </dgm:pt>
    <dgm:pt modelId="{200EB5B7-FCA9-4B32-8733-180750178711}" type="pres">
      <dgm:prSet presAssocID="{DFA6CDC0-98A4-4EF1-B135-C89F548F6705}" presName="textNode" presStyleLbl="node1" presStyleIdx="2" presStyleCnt="4" custScaleX="113708">
        <dgm:presLayoutVars>
          <dgm:bulletEnabled val="1"/>
        </dgm:presLayoutVars>
      </dgm:prSet>
      <dgm:spPr/>
      <dgm:t>
        <a:bodyPr/>
        <a:lstStyle/>
        <a:p>
          <a:endParaRPr lang="es-CL"/>
        </a:p>
      </dgm:t>
    </dgm:pt>
    <dgm:pt modelId="{9A3078BD-C375-4FB0-931B-5B713053B7F7}" type="pres">
      <dgm:prSet presAssocID="{9D2A66BD-C32E-49A3-93F7-A1FA216F6342}" presName="sibTrans" presStyleCnt="0"/>
      <dgm:spPr/>
    </dgm:pt>
    <dgm:pt modelId="{D85D54A6-9054-44BD-92F8-F286512CC244}" type="pres">
      <dgm:prSet presAssocID="{097DC3E0-71DF-462E-8828-D02F83BD927A}" presName="textNode" presStyleLbl="node1" presStyleIdx="3" presStyleCnt="4" custScaleX="121073">
        <dgm:presLayoutVars>
          <dgm:bulletEnabled val="1"/>
        </dgm:presLayoutVars>
      </dgm:prSet>
      <dgm:spPr/>
      <dgm:t>
        <a:bodyPr/>
        <a:lstStyle/>
        <a:p>
          <a:endParaRPr lang="es-CL"/>
        </a:p>
      </dgm:t>
    </dgm:pt>
  </dgm:ptLst>
  <dgm:cxnLst>
    <dgm:cxn modelId="{9201277B-57FE-48AA-9DDB-FC2679B68CD4}" type="presOf" srcId="{3D69BB0C-887D-4E2D-A310-79AF6353CEF0}" destId="{00A56029-4F75-4CA1-96BA-E89354BCF3A2}" srcOrd="0" destOrd="0" presId="urn:microsoft.com/office/officeart/2005/8/layout/hProcess9"/>
    <dgm:cxn modelId="{9DE42A9F-652F-417A-BA93-EDD139970A34}" srcId="{9CA34582-5F5D-4242-8538-9C73413FA801}" destId="{3D69BB0C-887D-4E2D-A310-79AF6353CEF0}" srcOrd="0" destOrd="0" parTransId="{689F8991-FB76-4CEA-B887-4EA615F390A2}" sibTransId="{96370521-A7F8-4079-9578-654599CDD6C8}"/>
    <dgm:cxn modelId="{DE8ACDBD-4B9B-4FD5-9438-93437E8F156A}" type="presOf" srcId="{F1187380-4BE8-4EE3-9DC3-912A3C444D0E}" destId="{8F50117A-FCE5-4579-B92A-4ECBEE5BDF20}" srcOrd="0" destOrd="0" presId="urn:microsoft.com/office/officeart/2005/8/layout/hProcess9"/>
    <dgm:cxn modelId="{9EC4BA62-FA69-4F0F-9282-1F30D2CED1E8}" type="presOf" srcId="{DFA6CDC0-98A4-4EF1-B135-C89F548F6705}" destId="{200EB5B7-FCA9-4B32-8733-180750178711}" srcOrd="0" destOrd="0" presId="urn:microsoft.com/office/officeart/2005/8/layout/hProcess9"/>
    <dgm:cxn modelId="{134D06AD-11F7-4D18-B245-86B8DB934803}" type="presOf" srcId="{9CA34582-5F5D-4242-8538-9C73413FA801}" destId="{95B53313-BBCE-479A-98B8-FC63DE60902A}" srcOrd="0" destOrd="0" presId="urn:microsoft.com/office/officeart/2005/8/layout/hProcess9"/>
    <dgm:cxn modelId="{4A75C35D-9436-450D-A883-FDA7A9AB9B0A}" srcId="{9CA34582-5F5D-4242-8538-9C73413FA801}" destId="{F1187380-4BE8-4EE3-9DC3-912A3C444D0E}" srcOrd="1" destOrd="0" parTransId="{41FB799E-8942-4DAA-B2CE-2403FD0B963B}" sibTransId="{045F98B5-AC01-4C96-9759-2B4D60D063EC}"/>
    <dgm:cxn modelId="{0F6CA3B6-5767-4D17-9438-05E5117D2EE7}" srcId="{9CA34582-5F5D-4242-8538-9C73413FA801}" destId="{DFA6CDC0-98A4-4EF1-B135-C89F548F6705}" srcOrd="2" destOrd="0" parTransId="{6C1F7B89-AFA1-4216-8C89-E4F0AE933028}" sibTransId="{9D2A66BD-C32E-49A3-93F7-A1FA216F6342}"/>
    <dgm:cxn modelId="{A579949A-55A3-479E-AAA1-C73B11AB1616}" type="presOf" srcId="{097DC3E0-71DF-462E-8828-D02F83BD927A}" destId="{D85D54A6-9054-44BD-92F8-F286512CC244}" srcOrd="0" destOrd="0" presId="urn:microsoft.com/office/officeart/2005/8/layout/hProcess9"/>
    <dgm:cxn modelId="{C9F4C124-C857-4471-ACA7-CCF44341AAC1}" srcId="{9CA34582-5F5D-4242-8538-9C73413FA801}" destId="{097DC3E0-71DF-462E-8828-D02F83BD927A}" srcOrd="3" destOrd="0" parTransId="{2DA4FECE-C0B3-4F13-A3DC-2CA36E532E70}" sibTransId="{117745D9-1023-40DF-A6FE-FF40F9BAED69}"/>
    <dgm:cxn modelId="{28726094-621D-4CD2-B0EF-647DB777D8FC}" type="presParOf" srcId="{95B53313-BBCE-479A-98B8-FC63DE60902A}" destId="{5D29B8A3-858A-4F6F-97E6-061078EA59F3}" srcOrd="0" destOrd="0" presId="urn:microsoft.com/office/officeart/2005/8/layout/hProcess9"/>
    <dgm:cxn modelId="{99E63365-6027-4118-A1F6-5D1C915E211D}" type="presParOf" srcId="{95B53313-BBCE-479A-98B8-FC63DE60902A}" destId="{D0B8FFD4-6460-4F71-B5FB-B23783449589}" srcOrd="1" destOrd="0" presId="urn:microsoft.com/office/officeart/2005/8/layout/hProcess9"/>
    <dgm:cxn modelId="{73309A4E-0240-43DE-BBBB-F975E6376798}" type="presParOf" srcId="{D0B8FFD4-6460-4F71-B5FB-B23783449589}" destId="{00A56029-4F75-4CA1-96BA-E89354BCF3A2}" srcOrd="0" destOrd="0" presId="urn:microsoft.com/office/officeart/2005/8/layout/hProcess9"/>
    <dgm:cxn modelId="{C03509DE-C583-4911-A663-0733FE3B80B7}" type="presParOf" srcId="{D0B8FFD4-6460-4F71-B5FB-B23783449589}" destId="{1EC024CE-B993-4A41-A326-C5FEF2E10FDD}" srcOrd="1" destOrd="0" presId="urn:microsoft.com/office/officeart/2005/8/layout/hProcess9"/>
    <dgm:cxn modelId="{CCA2247C-2B34-4F9A-9C49-347A52052EFB}" type="presParOf" srcId="{D0B8FFD4-6460-4F71-B5FB-B23783449589}" destId="{8F50117A-FCE5-4579-B92A-4ECBEE5BDF20}" srcOrd="2" destOrd="0" presId="urn:microsoft.com/office/officeart/2005/8/layout/hProcess9"/>
    <dgm:cxn modelId="{326B0F85-777B-42D5-B78A-EC02FAD263FB}" type="presParOf" srcId="{D0B8FFD4-6460-4F71-B5FB-B23783449589}" destId="{432517BF-A89D-4C06-88C9-CF3CD787F4EE}" srcOrd="3" destOrd="0" presId="urn:microsoft.com/office/officeart/2005/8/layout/hProcess9"/>
    <dgm:cxn modelId="{62D8BB28-0BA5-4D7A-9D32-F55B463D9EA3}" type="presParOf" srcId="{D0B8FFD4-6460-4F71-B5FB-B23783449589}" destId="{200EB5B7-FCA9-4B32-8733-180750178711}" srcOrd="4" destOrd="0" presId="urn:microsoft.com/office/officeart/2005/8/layout/hProcess9"/>
    <dgm:cxn modelId="{4CF17877-F5C0-4161-B333-6FB54F8013D4}" type="presParOf" srcId="{D0B8FFD4-6460-4F71-B5FB-B23783449589}" destId="{9A3078BD-C375-4FB0-931B-5B713053B7F7}" srcOrd="5" destOrd="0" presId="urn:microsoft.com/office/officeart/2005/8/layout/hProcess9"/>
    <dgm:cxn modelId="{32644401-9BDB-4F69-B752-F162BCD290E1}" type="presParOf" srcId="{D0B8FFD4-6460-4F71-B5FB-B23783449589}" destId="{D85D54A6-9054-44BD-92F8-F286512CC244}"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99F008-56C1-4CB4-A433-AE41DBFE0F7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CL"/>
        </a:p>
      </dgm:t>
    </dgm:pt>
    <dgm:pt modelId="{DF719E93-994C-4CDF-B7B5-6C91D6D46A38}">
      <dgm:prSet custT="1"/>
      <dgm:spPr/>
      <dgm:t>
        <a:bodyPr/>
        <a:lstStyle/>
        <a:p>
          <a:pPr algn="just" rtl="0"/>
          <a:r>
            <a:rPr lang="es-MX" sz="2400" dirty="0" smtClean="0"/>
            <a:t>Todas las filosofías y manifestaciones culturales del saber humano han llegado a una serie de conclusiones que podríamos llamar casi unánimes.  Ellas podrían ser:  </a:t>
          </a:r>
          <a:endParaRPr lang="es-CL" sz="2400" dirty="0"/>
        </a:p>
      </dgm:t>
    </dgm:pt>
    <dgm:pt modelId="{A076FCB7-9B21-4B4D-A878-EE89E8F67793}" type="parTrans" cxnId="{68824DD4-A8AD-46F6-B704-1B2EF181B02B}">
      <dgm:prSet/>
      <dgm:spPr/>
      <dgm:t>
        <a:bodyPr/>
        <a:lstStyle/>
        <a:p>
          <a:pPr algn="just"/>
          <a:endParaRPr lang="es-CL"/>
        </a:p>
      </dgm:t>
    </dgm:pt>
    <dgm:pt modelId="{0D84CDA6-5EC5-4F38-BE2A-3E03643E811A}" type="sibTrans" cxnId="{68824DD4-A8AD-46F6-B704-1B2EF181B02B}">
      <dgm:prSet/>
      <dgm:spPr/>
      <dgm:t>
        <a:bodyPr/>
        <a:lstStyle/>
        <a:p>
          <a:pPr algn="just"/>
          <a:endParaRPr lang="es-CL"/>
        </a:p>
      </dgm:t>
    </dgm:pt>
    <dgm:pt modelId="{0E0A5664-D011-48F0-9F49-B25A8287FD82}" type="pres">
      <dgm:prSet presAssocID="{1E99F008-56C1-4CB4-A433-AE41DBFE0F7F}" presName="linear" presStyleCnt="0">
        <dgm:presLayoutVars>
          <dgm:animLvl val="lvl"/>
          <dgm:resizeHandles val="exact"/>
        </dgm:presLayoutVars>
      </dgm:prSet>
      <dgm:spPr/>
      <dgm:t>
        <a:bodyPr/>
        <a:lstStyle/>
        <a:p>
          <a:endParaRPr lang="es-CL"/>
        </a:p>
      </dgm:t>
    </dgm:pt>
    <dgm:pt modelId="{48951887-B85E-496B-ACE1-D9A4EADEB3EC}" type="pres">
      <dgm:prSet presAssocID="{DF719E93-994C-4CDF-B7B5-6C91D6D46A38}" presName="parentText" presStyleLbl="node1" presStyleIdx="0" presStyleCnt="1" custScaleY="244522" custLinFactNeighborX="-22167" custLinFactNeighborY="-5698">
        <dgm:presLayoutVars>
          <dgm:chMax val="0"/>
          <dgm:bulletEnabled val="1"/>
        </dgm:presLayoutVars>
      </dgm:prSet>
      <dgm:spPr/>
      <dgm:t>
        <a:bodyPr/>
        <a:lstStyle/>
        <a:p>
          <a:endParaRPr lang="es-CL"/>
        </a:p>
      </dgm:t>
    </dgm:pt>
  </dgm:ptLst>
  <dgm:cxnLst>
    <dgm:cxn modelId="{391270AD-6AE9-4A0D-9BB7-0C2D66CFE133}" type="presOf" srcId="{1E99F008-56C1-4CB4-A433-AE41DBFE0F7F}" destId="{0E0A5664-D011-48F0-9F49-B25A8287FD82}" srcOrd="0" destOrd="0" presId="urn:microsoft.com/office/officeart/2005/8/layout/vList2"/>
    <dgm:cxn modelId="{68824DD4-A8AD-46F6-B704-1B2EF181B02B}" srcId="{1E99F008-56C1-4CB4-A433-AE41DBFE0F7F}" destId="{DF719E93-994C-4CDF-B7B5-6C91D6D46A38}" srcOrd="0" destOrd="0" parTransId="{A076FCB7-9B21-4B4D-A878-EE89E8F67793}" sibTransId="{0D84CDA6-5EC5-4F38-BE2A-3E03643E811A}"/>
    <dgm:cxn modelId="{0482BC2C-7051-4FA0-93AC-2CFBF696504F}" type="presOf" srcId="{DF719E93-994C-4CDF-B7B5-6C91D6D46A38}" destId="{48951887-B85E-496B-ACE1-D9A4EADEB3EC}" srcOrd="0" destOrd="0" presId="urn:microsoft.com/office/officeart/2005/8/layout/vList2"/>
    <dgm:cxn modelId="{43A0C8C4-BE34-41E1-87AE-FA8EFA4B24DE}" type="presParOf" srcId="{0E0A5664-D011-48F0-9F49-B25A8287FD82}" destId="{48951887-B85E-496B-ACE1-D9A4EADEB3E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51E7A0CA-9691-4DD3-A017-E7E85ADD85EB}" type="doc">
      <dgm:prSet loTypeId="urn:microsoft.com/office/officeart/2005/8/layout/venn3" loCatId="relationship" qsTypeId="urn:microsoft.com/office/officeart/2005/8/quickstyle/simple1" qsCatId="simple" csTypeId="urn:microsoft.com/office/officeart/2005/8/colors/colorful3" csCatId="colorful" phldr="1"/>
      <dgm:spPr/>
      <dgm:t>
        <a:bodyPr/>
        <a:lstStyle/>
        <a:p>
          <a:endParaRPr lang="es-CL"/>
        </a:p>
      </dgm:t>
    </dgm:pt>
    <dgm:pt modelId="{0A59C6E3-36D3-4983-BAEA-4AE364475E8A}">
      <dgm:prSet custT="1"/>
      <dgm:spPr/>
      <dgm:t>
        <a:bodyPr/>
        <a:lstStyle/>
        <a:p>
          <a:pPr rtl="0"/>
          <a:r>
            <a:rPr lang="es-CL" sz="2400" smtClean="0"/>
            <a:t>Dimensión social del hombre</a:t>
          </a:r>
          <a:endParaRPr lang="es-CL" sz="2400"/>
        </a:p>
      </dgm:t>
    </dgm:pt>
    <dgm:pt modelId="{AB71EE83-F532-4C3F-9028-03CBA5AF3BD5}" type="parTrans" cxnId="{822C25F8-2681-465F-BC6F-C7826F4554A4}">
      <dgm:prSet/>
      <dgm:spPr/>
      <dgm:t>
        <a:bodyPr/>
        <a:lstStyle/>
        <a:p>
          <a:endParaRPr lang="es-CL" sz="2400"/>
        </a:p>
      </dgm:t>
    </dgm:pt>
    <dgm:pt modelId="{C6EE6557-38EF-4B09-9112-00F691B9BE0B}" type="sibTrans" cxnId="{822C25F8-2681-465F-BC6F-C7826F4554A4}">
      <dgm:prSet/>
      <dgm:spPr/>
      <dgm:t>
        <a:bodyPr/>
        <a:lstStyle/>
        <a:p>
          <a:endParaRPr lang="es-CL" sz="2400"/>
        </a:p>
      </dgm:t>
    </dgm:pt>
    <dgm:pt modelId="{2874AFD3-B260-452F-9D69-8587722A6936}">
      <dgm:prSet custT="1"/>
      <dgm:spPr/>
      <dgm:t>
        <a:bodyPr/>
        <a:lstStyle/>
        <a:p>
          <a:pPr rtl="0"/>
          <a:r>
            <a:rPr lang="es-CL" sz="2400" smtClean="0"/>
            <a:t>Depende de las estructuras sociales</a:t>
          </a:r>
          <a:endParaRPr lang="es-CL" sz="2400"/>
        </a:p>
      </dgm:t>
    </dgm:pt>
    <dgm:pt modelId="{97F455C5-DDBD-4239-9282-AC28EFE3BECA}" type="parTrans" cxnId="{2031FAA2-FABA-436B-988D-42AF6BEE27F0}">
      <dgm:prSet/>
      <dgm:spPr/>
      <dgm:t>
        <a:bodyPr/>
        <a:lstStyle/>
        <a:p>
          <a:endParaRPr lang="es-CL" sz="2400"/>
        </a:p>
      </dgm:t>
    </dgm:pt>
    <dgm:pt modelId="{DD7321AD-8229-4C27-9805-ABDF2EA8152A}" type="sibTrans" cxnId="{2031FAA2-FABA-436B-988D-42AF6BEE27F0}">
      <dgm:prSet/>
      <dgm:spPr/>
      <dgm:t>
        <a:bodyPr/>
        <a:lstStyle/>
        <a:p>
          <a:endParaRPr lang="es-CL" sz="2400"/>
        </a:p>
      </dgm:t>
    </dgm:pt>
    <dgm:pt modelId="{0AADAE2B-001C-41FF-99CF-F53ED9C79C4C}">
      <dgm:prSet custT="1"/>
      <dgm:spPr/>
      <dgm:t>
        <a:bodyPr/>
        <a:lstStyle/>
        <a:p>
          <a:pPr rtl="0"/>
          <a:r>
            <a:rPr lang="es-CL" sz="2400" dirty="0" smtClean="0"/>
            <a:t>La estructura lo modela</a:t>
          </a:r>
          <a:endParaRPr lang="es-CL" sz="2400" dirty="0"/>
        </a:p>
      </dgm:t>
    </dgm:pt>
    <dgm:pt modelId="{207EC28D-7BB7-4093-95B1-04BD69217A4A}" type="parTrans" cxnId="{4A9BBBD3-3E6A-4F8D-B048-FE82CE42F36B}">
      <dgm:prSet/>
      <dgm:spPr/>
      <dgm:t>
        <a:bodyPr/>
        <a:lstStyle/>
        <a:p>
          <a:endParaRPr lang="es-CL" sz="2400"/>
        </a:p>
      </dgm:t>
    </dgm:pt>
    <dgm:pt modelId="{70B96BFC-D221-4E33-872C-84EB69F313CE}" type="sibTrans" cxnId="{4A9BBBD3-3E6A-4F8D-B048-FE82CE42F36B}">
      <dgm:prSet/>
      <dgm:spPr/>
      <dgm:t>
        <a:bodyPr/>
        <a:lstStyle/>
        <a:p>
          <a:endParaRPr lang="es-CL" sz="2400"/>
        </a:p>
      </dgm:t>
    </dgm:pt>
    <dgm:pt modelId="{FC47D59F-0BA9-4782-86A2-EC11A292DB8F}" type="pres">
      <dgm:prSet presAssocID="{51E7A0CA-9691-4DD3-A017-E7E85ADD85EB}" presName="Name0" presStyleCnt="0">
        <dgm:presLayoutVars>
          <dgm:dir/>
          <dgm:resizeHandles val="exact"/>
        </dgm:presLayoutVars>
      </dgm:prSet>
      <dgm:spPr/>
      <dgm:t>
        <a:bodyPr/>
        <a:lstStyle/>
        <a:p>
          <a:endParaRPr lang="es-CL"/>
        </a:p>
      </dgm:t>
    </dgm:pt>
    <dgm:pt modelId="{94705909-3777-402A-8D49-F85173D770D9}" type="pres">
      <dgm:prSet presAssocID="{0A59C6E3-36D3-4983-BAEA-4AE364475E8A}" presName="Name5" presStyleLbl="vennNode1" presStyleIdx="0" presStyleCnt="3" custScaleX="122308" custLinFactX="-53984" custLinFactNeighborX="-100000" custLinFactNeighborY="-19">
        <dgm:presLayoutVars>
          <dgm:bulletEnabled val="1"/>
        </dgm:presLayoutVars>
      </dgm:prSet>
      <dgm:spPr/>
      <dgm:t>
        <a:bodyPr/>
        <a:lstStyle/>
        <a:p>
          <a:endParaRPr lang="es-CL"/>
        </a:p>
      </dgm:t>
    </dgm:pt>
    <dgm:pt modelId="{1C57E83E-C84F-460B-BC1D-B3BAE1BB72A7}" type="pres">
      <dgm:prSet presAssocID="{C6EE6557-38EF-4B09-9112-00F691B9BE0B}" presName="space" presStyleCnt="0"/>
      <dgm:spPr/>
    </dgm:pt>
    <dgm:pt modelId="{150353CB-29B8-4CA4-BCBF-D39DFD3FF44E}" type="pres">
      <dgm:prSet presAssocID="{2874AFD3-B260-452F-9D69-8587722A6936}" presName="Name5" presStyleLbl="vennNode1" presStyleIdx="1" presStyleCnt="3" custScaleX="148686">
        <dgm:presLayoutVars>
          <dgm:bulletEnabled val="1"/>
        </dgm:presLayoutVars>
      </dgm:prSet>
      <dgm:spPr/>
      <dgm:t>
        <a:bodyPr/>
        <a:lstStyle/>
        <a:p>
          <a:endParaRPr lang="es-CL"/>
        </a:p>
      </dgm:t>
    </dgm:pt>
    <dgm:pt modelId="{26BF46A1-49BE-43C1-A242-D705D114EBD0}" type="pres">
      <dgm:prSet presAssocID="{DD7321AD-8229-4C27-9805-ABDF2EA8152A}" presName="space" presStyleCnt="0"/>
      <dgm:spPr/>
    </dgm:pt>
    <dgm:pt modelId="{FCACE3B6-A629-4BDF-982E-97D49EA087CE}" type="pres">
      <dgm:prSet presAssocID="{0AADAE2B-001C-41FF-99CF-F53ED9C79C4C}" presName="Name5" presStyleLbl="vennNode1" presStyleIdx="2" presStyleCnt="3" custScaleX="137051" custLinFactX="53227" custLinFactNeighborX="100000" custLinFactNeighborY="-19">
        <dgm:presLayoutVars>
          <dgm:bulletEnabled val="1"/>
        </dgm:presLayoutVars>
      </dgm:prSet>
      <dgm:spPr/>
      <dgm:t>
        <a:bodyPr/>
        <a:lstStyle/>
        <a:p>
          <a:endParaRPr lang="es-CL"/>
        </a:p>
      </dgm:t>
    </dgm:pt>
  </dgm:ptLst>
  <dgm:cxnLst>
    <dgm:cxn modelId="{E8E468A3-1ACF-46FC-AF6F-AE64E9B43A35}" type="presOf" srcId="{2874AFD3-B260-452F-9D69-8587722A6936}" destId="{150353CB-29B8-4CA4-BCBF-D39DFD3FF44E}" srcOrd="0" destOrd="0" presId="urn:microsoft.com/office/officeart/2005/8/layout/venn3"/>
    <dgm:cxn modelId="{E811FB42-5925-4AD2-A3DF-128288A7BD58}" type="presOf" srcId="{51E7A0CA-9691-4DD3-A017-E7E85ADD85EB}" destId="{FC47D59F-0BA9-4782-86A2-EC11A292DB8F}" srcOrd="0" destOrd="0" presId="urn:microsoft.com/office/officeart/2005/8/layout/venn3"/>
    <dgm:cxn modelId="{4A9BBBD3-3E6A-4F8D-B048-FE82CE42F36B}" srcId="{51E7A0CA-9691-4DD3-A017-E7E85ADD85EB}" destId="{0AADAE2B-001C-41FF-99CF-F53ED9C79C4C}" srcOrd="2" destOrd="0" parTransId="{207EC28D-7BB7-4093-95B1-04BD69217A4A}" sibTransId="{70B96BFC-D221-4E33-872C-84EB69F313CE}"/>
    <dgm:cxn modelId="{822C25F8-2681-465F-BC6F-C7826F4554A4}" srcId="{51E7A0CA-9691-4DD3-A017-E7E85ADD85EB}" destId="{0A59C6E3-36D3-4983-BAEA-4AE364475E8A}" srcOrd="0" destOrd="0" parTransId="{AB71EE83-F532-4C3F-9028-03CBA5AF3BD5}" sibTransId="{C6EE6557-38EF-4B09-9112-00F691B9BE0B}"/>
    <dgm:cxn modelId="{6C85D544-E779-4BEC-933A-B775B166E869}" type="presOf" srcId="{0A59C6E3-36D3-4983-BAEA-4AE364475E8A}" destId="{94705909-3777-402A-8D49-F85173D770D9}" srcOrd="0" destOrd="0" presId="urn:microsoft.com/office/officeart/2005/8/layout/venn3"/>
    <dgm:cxn modelId="{2031FAA2-FABA-436B-988D-42AF6BEE27F0}" srcId="{51E7A0CA-9691-4DD3-A017-E7E85ADD85EB}" destId="{2874AFD3-B260-452F-9D69-8587722A6936}" srcOrd="1" destOrd="0" parTransId="{97F455C5-DDBD-4239-9282-AC28EFE3BECA}" sibTransId="{DD7321AD-8229-4C27-9805-ABDF2EA8152A}"/>
    <dgm:cxn modelId="{E78B09B9-09A5-42F8-907C-84B03AE8230F}" type="presOf" srcId="{0AADAE2B-001C-41FF-99CF-F53ED9C79C4C}" destId="{FCACE3B6-A629-4BDF-982E-97D49EA087CE}" srcOrd="0" destOrd="0" presId="urn:microsoft.com/office/officeart/2005/8/layout/venn3"/>
    <dgm:cxn modelId="{604A1CDD-1CDA-4444-8EB3-7BDD6E2E82D7}" type="presParOf" srcId="{FC47D59F-0BA9-4782-86A2-EC11A292DB8F}" destId="{94705909-3777-402A-8D49-F85173D770D9}" srcOrd="0" destOrd="0" presId="urn:microsoft.com/office/officeart/2005/8/layout/venn3"/>
    <dgm:cxn modelId="{0F8C8F99-A650-4532-B59B-207298510E69}" type="presParOf" srcId="{FC47D59F-0BA9-4782-86A2-EC11A292DB8F}" destId="{1C57E83E-C84F-460B-BC1D-B3BAE1BB72A7}" srcOrd="1" destOrd="0" presId="urn:microsoft.com/office/officeart/2005/8/layout/venn3"/>
    <dgm:cxn modelId="{33102DC2-4DCA-4348-8592-96F05D114612}" type="presParOf" srcId="{FC47D59F-0BA9-4782-86A2-EC11A292DB8F}" destId="{150353CB-29B8-4CA4-BCBF-D39DFD3FF44E}" srcOrd="2" destOrd="0" presId="urn:microsoft.com/office/officeart/2005/8/layout/venn3"/>
    <dgm:cxn modelId="{FF94621B-4667-4B40-AFEC-B05FA7372BA1}" type="presParOf" srcId="{FC47D59F-0BA9-4782-86A2-EC11A292DB8F}" destId="{26BF46A1-49BE-43C1-A242-D705D114EBD0}" srcOrd="3" destOrd="0" presId="urn:microsoft.com/office/officeart/2005/8/layout/venn3"/>
    <dgm:cxn modelId="{6221975D-B08D-4859-8270-F22327B2B747}" type="presParOf" srcId="{FC47D59F-0BA9-4782-86A2-EC11A292DB8F}" destId="{FCACE3B6-A629-4BDF-982E-97D49EA087CE}"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CF6D89AB-651B-4DCC-8BF8-C1AF0A7DAB02}" type="doc">
      <dgm:prSet loTypeId="urn:microsoft.com/office/officeart/2005/8/layout/vProcess5" loCatId="process" qsTypeId="urn:microsoft.com/office/officeart/2005/8/quickstyle/simple1" qsCatId="simple" csTypeId="urn:microsoft.com/office/officeart/2005/8/colors/colorful4" csCatId="colorful"/>
      <dgm:spPr/>
      <dgm:t>
        <a:bodyPr/>
        <a:lstStyle/>
        <a:p>
          <a:endParaRPr lang="es-CL"/>
        </a:p>
      </dgm:t>
    </dgm:pt>
    <dgm:pt modelId="{DF597C55-26BF-4D04-B895-44878C0A7429}">
      <dgm:prSet custT="1"/>
      <dgm:spPr/>
      <dgm:t>
        <a:bodyPr/>
        <a:lstStyle/>
        <a:p>
          <a:pPr rtl="0"/>
          <a:r>
            <a:rPr lang="es-CL" sz="2400" smtClean="0"/>
            <a:t>Problemas individuales o interindividuales</a:t>
          </a:r>
          <a:endParaRPr lang="es-CL" sz="2400"/>
        </a:p>
      </dgm:t>
    </dgm:pt>
    <dgm:pt modelId="{3D2F933B-376A-43FF-B581-CEBB852F9DA1}" type="parTrans" cxnId="{060D4226-8981-4613-9E5E-B7EDA5639EBE}">
      <dgm:prSet/>
      <dgm:spPr/>
      <dgm:t>
        <a:bodyPr/>
        <a:lstStyle/>
        <a:p>
          <a:endParaRPr lang="es-CL" sz="2400"/>
        </a:p>
      </dgm:t>
    </dgm:pt>
    <dgm:pt modelId="{0C46220B-23FD-4CCE-9628-45DDD6B0CDAD}" type="sibTrans" cxnId="{060D4226-8981-4613-9E5E-B7EDA5639EBE}">
      <dgm:prSet/>
      <dgm:spPr/>
      <dgm:t>
        <a:bodyPr/>
        <a:lstStyle/>
        <a:p>
          <a:endParaRPr lang="es-CL" sz="2400"/>
        </a:p>
      </dgm:t>
    </dgm:pt>
    <dgm:pt modelId="{E9182A4E-9621-445E-9BED-61FE08A400C2}">
      <dgm:prSet custT="1"/>
      <dgm:spPr/>
      <dgm:t>
        <a:bodyPr/>
        <a:lstStyle/>
        <a:p>
          <a:pPr rtl="0"/>
          <a:r>
            <a:rPr lang="es-CL" sz="2400" smtClean="0"/>
            <a:t>Problemas de estructuras</a:t>
          </a:r>
          <a:endParaRPr lang="es-CL" sz="2400"/>
        </a:p>
      </dgm:t>
    </dgm:pt>
    <dgm:pt modelId="{AE2671E7-58AA-4BAF-9D34-405B20E31487}" type="parTrans" cxnId="{A2A24888-5860-4110-9D5F-D30048A894AD}">
      <dgm:prSet/>
      <dgm:spPr/>
      <dgm:t>
        <a:bodyPr/>
        <a:lstStyle/>
        <a:p>
          <a:endParaRPr lang="es-CL" sz="2400"/>
        </a:p>
      </dgm:t>
    </dgm:pt>
    <dgm:pt modelId="{2A1DCFDF-0355-4FF4-A94A-0588ADC24D18}" type="sibTrans" cxnId="{A2A24888-5860-4110-9D5F-D30048A894AD}">
      <dgm:prSet/>
      <dgm:spPr/>
      <dgm:t>
        <a:bodyPr/>
        <a:lstStyle/>
        <a:p>
          <a:endParaRPr lang="es-CL" sz="2400"/>
        </a:p>
      </dgm:t>
    </dgm:pt>
    <dgm:pt modelId="{32566607-0772-42FE-AA95-9BC9B39E35D4}" type="pres">
      <dgm:prSet presAssocID="{CF6D89AB-651B-4DCC-8BF8-C1AF0A7DAB02}" presName="outerComposite" presStyleCnt="0">
        <dgm:presLayoutVars>
          <dgm:chMax val="5"/>
          <dgm:dir/>
          <dgm:resizeHandles val="exact"/>
        </dgm:presLayoutVars>
      </dgm:prSet>
      <dgm:spPr/>
      <dgm:t>
        <a:bodyPr/>
        <a:lstStyle/>
        <a:p>
          <a:endParaRPr lang="es-CL"/>
        </a:p>
      </dgm:t>
    </dgm:pt>
    <dgm:pt modelId="{66A20794-2397-4EDE-A6B3-80AD629A2AF5}" type="pres">
      <dgm:prSet presAssocID="{CF6D89AB-651B-4DCC-8BF8-C1AF0A7DAB02}" presName="dummyMaxCanvas" presStyleCnt="0">
        <dgm:presLayoutVars/>
      </dgm:prSet>
      <dgm:spPr/>
    </dgm:pt>
    <dgm:pt modelId="{5BBDA671-2B37-4D01-8BD5-A58A8177BE40}" type="pres">
      <dgm:prSet presAssocID="{CF6D89AB-651B-4DCC-8BF8-C1AF0A7DAB02}" presName="TwoNodes_1" presStyleLbl="node1" presStyleIdx="0" presStyleCnt="2">
        <dgm:presLayoutVars>
          <dgm:bulletEnabled val="1"/>
        </dgm:presLayoutVars>
      </dgm:prSet>
      <dgm:spPr/>
      <dgm:t>
        <a:bodyPr/>
        <a:lstStyle/>
        <a:p>
          <a:endParaRPr lang="es-CL"/>
        </a:p>
      </dgm:t>
    </dgm:pt>
    <dgm:pt modelId="{DD94C0A1-B144-4F9F-818C-5D2865417610}" type="pres">
      <dgm:prSet presAssocID="{CF6D89AB-651B-4DCC-8BF8-C1AF0A7DAB02}" presName="TwoNodes_2" presStyleLbl="node1" presStyleIdx="1" presStyleCnt="2">
        <dgm:presLayoutVars>
          <dgm:bulletEnabled val="1"/>
        </dgm:presLayoutVars>
      </dgm:prSet>
      <dgm:spPr/>
      <dgm:t>
        <a:bodyPr/>
        <a:lstStyle/>
        <a:p>
          <a:endParaRPr lang="es-CL"/>
        </a:p>
      </dgm:t>
    </dgm:pt>
    <dgm:pt modelId="{9C2536C2-4A8F-4AB9-9E4E-01D537DF470E}" type="pres">
      <dgm:prSet presAssocID="{CF6D89AB-651B-4DCC-8BF8-C1AF0A7DAB02}" presName="TwoConn_1-2" presStyleLbl="fgAccFollowNode1" presStyleIdx="0" presStyleCnt="1">
        <dgm:presLayoutVars>
          <dgm:bulletEnabled val="1"/>
        </dgm:presLayoutVars>
      </dgm:prSet>
      <dgm:spPr/>
      <dgm:t>
        <a:bodyPr/>
        <a:lstStyle/>
        <a:p>
          <a:endParaRPr lang="es-CL"/>
        </a:p>
      </dgm:t>
    </dgm:pt>
    <dgm:pt modelId="{A58BC91C-B1D7-4487-8784-C0D3A1CD03B7}" type="pres">
      <dgm:prSet presAssocID="{CF6D89AB-651B-4DCC-8BF8-C1AF0A7DAB02}" presName="TwoNodes_1_text" presStyleLbl="node1" presStyleIdx="1" presStyleCnt="2">
        <dgm:presLayoutVars>
          <dgm:bulletEnabled val="1"/>
        </dgm:presLayoutVars>
      </dgm:prSet>
      <dgm:spPr/>
      <dgm:t>
        <a:bodyPr/>
        <a:lstStyle/>
        <a:p>
          <a:endParaRPr lang="es-CL"/>
        </a:p>
      </dgm:t>
    </dgm:pt>
    <dgm:pt modelId="{C3C314BD-9DD1-4978-B24B-6CAF8BB747E8}" type="pres">
      <dgm:prSet presAssocID="{CF6D89AB-651B-4DCC-8BF8-C1AF0A7DAB02}" presName="TwoNodes_2_text" presStyleLbl="node1" presStyleIdx="1" presStyleCnt="2">
        <dgm:presLayoutVars>
          <dgm:bulletEnabled val="1"/>
        </dgm:presLayoutVars>
      </dgm:prSet>
      <dgm:spPr/>
      <dgm:t>
        <a:bodyPr/>
        <a:lstStyle/>
        <a:p>
          <a:endParaRPr lang="es-CL"/>
        </a:p>
      </dgm:t>
    </dgm:pt>
  </dgm:ptLst>
  <dgm:cxnLst>
    <dgm:cxn modelId="{D37CF8F6-9DC1-4F4C-9F27-4CBF31B36811}" type="presOf" srcId="{CF6D89AB-651B-4DCC-8BF8-C1AF0A7DAB02}" destId="{32566607-0772-42FE-AA95-9BC9B39E35D4}" srcOrd="0" destOrd="0" presId="urn:microsoft.com/office/officeart/2005/8/layout/vProcess5"/>
    <dgm:cxn modelId="{060D4226-8981-4613-9E5E-B7EDA5639EBE}" srcId="{CF6D89AB-651B-4DCC-8BF8-C1AF0A7DAB02}" destId="{DF597C55-26BF-4D04-B895-44878C0A7429}" srcOrd="0" destOrd="0" parTransId="{3D2F933B-376A-43FF-B581-CEBB852F9DA1}" sibTransId="{0C46220B-23FD-4CCE-9628-45DDD6B0CDAD}"/>
    <dgm:cxn modelId="{82ACD661-4CBF-4A95-879C-8AC518E7BF08}" type="presOf" srcId="{DF597C55-26BF-4D04-B895-44878C0A7429}" destId="{5BBDA671-2B37-4D01-8BD5-A58A8177BE40}" srcOrd="0" destOrd="0" presId="urn:microsoft.com/office/officeart/2005/8/layout/vProcess5"/>
    <dgm:cxn modelId="{3B07423E-F633-47D9-87EF-EB8466DBC820}" type="presOf" srcId="{E9182A4E-9621-445E-9BED-61FE08A400C2}" destId="{DD94C0A1-B144-4F9F-818C-5D2865417610}" srcOrd="0" destOrd="0" presId="urn:microsoft.com/office/officeart/2005/8/layout/vProcess5"/>
    <dgm:cxn modelId="{A2A24888-5860-4110-9D5F-D30048A894AD}" srcId="{CF6D89AB-651B-4DCC-8BF8-C1AF0A7DAB02}" destId="{E9182A4E-9621-445E-9BED-61FE08A400C2}" srcOrd="1" destOrd="0" parTransId="{AE2671E7-58AA-4BAF-9D34-405B20E31487}" sibTransId="{2A1DCFDF-0355-4FF4-A94A-0588ADC24D18}"/>
    <dgm:cxn modelId="{C0A0D7D6-F7F7-49CD-BC5F-6E95D2740A12}" type="presOf" srcId="{E9182A4E-9621-445E-9BED-61FE08A400C2}" destId="{C3C314BD-9DD1-4978-B24B-6CAF8BB747E8}" srcOrd="1" destOrd="0" presId="urn:microsoft.com/office/officeart/2005/8/layout/vProcess5"/>
    <dgm:cxn modelId="{5B7D3DDE-5138-42A0-8F1D-0412D1CED043}" type="presOf" srcId="{0C46220B-23FD-4CCE-9628-45DDD6B0CDAD}" destId="{9C2536C2-4A8F-4AB9-9E4E-01D537DF470E}" srcOrd="0" destOrd="0" presId="urn:microsoft.com/office/officeart/2005/8/layout/vProcess5"/>
    <dgm:cxn modelId="{2C8AD289-8229-4507-897C-2A8492722661}" type="presOf" srcId="{DF597C55-26BF-4D04-B895-44878C0A7429}" destId="{A58BC91C-B1D7-4487-8784-C0D3A1CD03B7}" srcOrd="1" destOrd="0" presId="urn:microsoft.com/office/officeart/2005/8/layout/vProcess5"/>
    <dgm:cxn modelId="{E1F980F2-E0A3-4771-90EE-DB5C77D7024A}" type="presParOf" srcId="{32566607-0772-42FE-AA95-9BC9B39E35D4}" destId="{66A20794-2397-4EDE-A6B3-80AD629A2AF5}" srcOrd="0" destOrd="0" presId="urn:microsoft.com/office/officeart/2005/8/layout/vProcess5"/>
    <dgm:cxn modelId="{31C878EB-16C0-4A9C-B859-31ACBBD3195F}" type="presParOf" srcId="{32566607-0772-42FE-AA95-9BC9B39E35D4}" destId="{5BBDA671-2B37-4D01-8BD5-A58A8177BE40}" srcOrd="1" destOrd="0" presId="urn:microsoft.com/office/officeart/2005/8/layout/vProcess5"/>
    <dgm:cxn modelId="{A3434455-E165-4671-A6C8-4FF3B6F5DBF7}" type="presParOf" srcId="{32566607-0772-42FE-AA95-9BC9B39E35D4}" destId="{DD94C0A1-B144-4F9F-818C-5D2865417610}" srcOrd="2" destOrd="0" presId="urn:microsoft.com/office/officeart/2005/8/layout/vProcess5"/>
    <dgm:cxn modelId="{12EC2824-9ECF-474A-8997-B8AF4F8DA72C}" type="presParOf" srcId="{32566607-0772-42FE-AA95-9BC9B39E35D4}" destId="{9C2536C2-4A8F-4AB9-9E4E-01D537DF470E}" srcOrd="3" destOrd="0" presId="urn:microsoft.com/office/officeart/2005/8/layout/vProcess5"/>
    <dgm:cxn modelId="{3DD57DE1-4506-4F0D-9663-8D1E5E823762}" type="presParOf" srcId="{32566607-0772-42FE-AA95-9BC9B39E35D4}" destId="{A58BC91C-B1D7-4487-8784-C0D3A1CD03B7}" srcOrd="4" destOrd="0" presId="urn:microsoft.com/office/officeart/2005/8/layout/vProcess5"/>
    <dgm:cxn modelId="{01E5D71F-4514-4F64-8B54-92E923BDEF34}" type="presParOf" srcId="{32566607-0772-42FE-AA95-9BC9B39E35D4}" destId="{C3C314BD-9DD1-4978-B24B-6CAF8BB747E8}"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A66B2E47-9B67-47EA-AB47-CD7B23077116}" type="doc">
      <dgm:prSet loTypeId="urn:microsoft.com/office/officeart/2011/layout/ConvergingText" loCatId="process" qsTypeId="urn:microsoft.com/office/officeart/2005/8/quickstyle/simple1" qsCatId="simple" csTypeId="urn:microsoft.com/office/officeart/2005/8/colors/colorful5" csCatId="colorful" phldr="1"/>
      <dgm:spPr/>
      <dgm:t>
        <a:bodyPr/>
        <a:lstStyle/>
        <a:p>
          <a:endParaRPr lang="es-CL"/>
        </a:p>
      </dgm:t>
    </dgm:pt>
    <dgm:pt modelId="{6FF2086B-88B5-446E-BF96-73FE51E9FF42}">
      <dgm:prSet custT="1"/>
      <dgm:spPr/>
      <dgm:t>
        <a:bodyPr/>
        <a:lstStyle/>
        <a:p>
          <a:pPr algn="just" rtl="0"/>
          <a:r>
            <a:rPr lang="es-CL" sz="2400" dirty="0" smtClean="0"/>
            <a:t>Los actos que realiza el sujeto humano constituyen el término al que se dirige la moralidad como a un objetivo. </a:t>
          </a:r>
        </a:p>
        <a:p>
          <a:pPr algn="just" rtl="0"/>
          <a:r>
            <a:rPr lang="es-CL" sz="2400" dirty="0" smtClean="0"/>
            <a:t>Son el objeto material de la ética.  </a:t>
          </a:r>
          <a:endParaRPr lang="es-CL" sz="2400" dirty="0"/>
        </a:p>
      </dgm:t>
    </dgm:pt>
    <dgm:pt modelId="{16B23631-D796-4BC8-B343-092C4FFAB49D}" type="parTrans" cxnId="{FC6C6062-D511-4777-BA09-276D0CDC57D5}">
      <dgm:prSet/>
      <dgm:spPr/>
      <dgm:t>
        <a:bodyPr/>
        <a:lstStyle/>
        <a:p>
          <a:pPr algn="just"/>
          <a:endParaRPr lang="es-CL" sz="2400"/>
        </a:p>
      </dgm:t>
    </dgm:pt>
    <dgm:pt modelId="{900419ED-678B-4E33-89CA-33D567FF8992}" type="sibTrans" cxnId="{FC6C6062-D511-4777-BA09-276D0CDC57D5}">
      <dgm:prSet/>
      <dgm:spPr/>
      <dgm:t>
        <a:bodyPr/>
        <a:lstStyle/>
        <a:p>
          <a:pPr algn="just"/>
          <a:endParaRPr lang="es-CL" sz="2400"/>
        </a:p>
      </dgm:t>
    </dgm:pt>
    <dgm:pt modelId="{C0B3B209-278E-4E94-9F1A-E5BC5749977D}" type="pres">
      <dgm:prSet presAssocID="{A66B2E47-9B67-47EA-AB47-CD7B23077116}" presName="Name0" presStyleCnt="0">
        <dgm:presLayoutVars>
          <dgm:chMax/>
          <dgm:chPref val="1"/>
          <dgm:dir/>
          <dgm:animOne val="branch"/>
          <dgm:animLvl val="lvl"/>
          <dgm:resizeHandles/>
        </dgm:presLayoutVars>
      </dgm:prSet>
      <dgm:spPr/>
      <dgm:t>
        <a:bodyPr/>
        <a:lstStyle/>
        <a:p>
          <a:endParaRPr lang="es-CL"/>
        </a:p>
      </dgm:t>
    </dgm:pt>
    <dgm:pt modelId="{B3A3BDA3-E3EB-49EA-ADD1-F924E452C4C1}" type="pres">
      <dgm:prSet presAssocID="{6FF2086B-88B5-446E-BF96-73FE51E9FF42}" presName="composite" presStyleCnt="0"/>
      <dgm:spPr/>
    </dgm:pt>
    <dgm:pt modelId="{4AB54772-74D3-4B60-9311-C84A7AFC688F}" type="pres">
      <dgm:prSet presAssocID="{6FF2086B-88B5-446E-BF96-73FE51E9FF42}" presName="ParentAccent1" presStyleLbl="alignNode1" presStyleIdx="0" presStyleCnt="11"/>
      <dgm:spPr/>
    </dgm:pt>
    <dgm:pt modelId="{CEA69990-2B23-451B-8510-A04F41182623}" type="pres">
      <dgm:prSet presAssocID="{6FF2086B-88B5-446E-BF96-73FE51E9FF42}" presName="ParentAccent2" presStyleLbl="alignNode1" presStyleIdx="1" presStyleCnt="11"/>
      <dgm:spPr/>
    </dgm:pt>
    <dgm:pt modelId="{80522C2E-E457-449D-A6C4-F6A9F3CB92D5}" type="pres">
      <dgm:prSet presAssocID="{6FF2086B-88B5-446E-BF96-73FE51E9FF42}" presName="ParentAccent3" presStyleLbl="alignNode1" presStyleIdx="2" presStyleCnt="11"/>
      <dgm:spPr/>
    </dgm:pt>
    <dgm:pt modelId="{D0D4B029-B0D9-4237-B289-C8BEFA2A42ED}" type="pres">
      <dgm:prSet presAssocID="{6FF2086B-88B5-446E-BF96-73FE51E9FF42}" presName="ParentAccent4" presStyleLbl="alignNode1" presStyleIdx="3" presStyleCnt="11"/>
      <dgm:spPr/>
    </dgm:pt>
    <dgm:pt modelId="{C361B4DB-BEDC-4547-9497-FD161DDC8F6B}" type="pres">
      <dgm:prSet presAssocID="{6FF2086B-88B5-446E-BF96-73FE51E9FF42}" presName="ParentAccent5" presStyleLbl="alignNode1" presStyleIdx="4" presStyleCnt="11"/>
      <dgm:spPr/>
    </dgm:pt>
    <dgm:pt modelId="{391FCD6E-9C4F-4A83-AE96-BA868EAE9B6B}" type="pres">
      <dgm:prSet presAssocID="{6FF2086B-88B5-446E-BF96-73FE51E9FF42}" presName="ParentAccent6" presStyleLbl="alignNode1" presStyleIdx="5" presStyleCnt="11"/>
      <dgm:spPr/>
    </dgm:pt>
    <dgm:pt modelId="{105068D4-CD3E-4C00-8ED6-F4EB71148CB7}" type="pres">
      <dgm:prSet presAssocID="{6FF2086B-88B5-446E-BF96-73FE51E9FF42}" presName="ParentAccent7" presStyleLbl="alignNode1" presStyleIdx="6" presStyleCnt="11"/>
      <dgm:spPr/>
    </dgm:pt>
    <dgm:pt modelId="{E6F4B694-57BA-47EF-8A09-B38E39157ED9}" type="pres">
      <dgm:prSet presAssocID="{6FF2086B-88B5-446E-BF96-73FE51E9FF42}" presName="ParentAccent8" presStyleLbl="alignNode1" presStyleIdx="7" presStyleCnt="11"/>
      <dgm:spPr/>
    </dgm:pt>
    <dgm:pt modelId="{6F0A6BCA-86EC-4384-A656-EAC8E6F7B2CC}" type="pres">
      <dgm:prSet presAssocID="{6FF2086B-88B5-446E-BF96-73FE51E9FF42}" presName="ParentAccent9" presStyleLbl="alignNode1" presStyleIdx="8" presStyleCnt="11"/>
      <dgm:spPr/>
    </dgm:pt>
    <dgm:pt modelId="{6F74142B-A4CC-48BC-8BFB-D6859D5B301C}" type="pres">
      <dgm:prSet presAssocID="{6FF2086B-88B5-446E-BF96-73FE51E9FF42}" presName="ParentAccent10" presStyleLbl="alignNode1" presStyleIdx="9" presStyleCnt="11"/>
      <dgm:spPr/>
    </dgm:pt>
    <dgm:pt modelId="{C65B527C-C7A6-462B-8420-760871D5F310}" type="pres">
      <dgm:prSet presAssocID="{6FF2086B-88B5-446E-BF96-73FE51E9FF42}" presName="Parent" presStyleLbl="alignNode1" presStyleIdx="10" presStyleCnt="11" custScaleX="147126">
        <dgm:presLayoutVars>
          <dgm:chMax val="5"/>
          <dgm:chPref val="3"/>
          <dgm:bulletEnabled val="1"/>
        </dgm:presLayoutVars>
      </dgm:prSet>
      <dgm:spPr/>
      <dgm:t>
        <a:bodyPr/>
        <a:lstStyle/>
        <a:p>
          <a:endParaRPr lang="es-CL"/>
        </a:p>
      </dgm:t>
    </dgm:pt>
  </dgm:ptLst>
  <dgm:cxnLst>
    <dgm:cxn modelId="{32B30C8E-346E-4889-91E5-72AAFB77C36E}" type="presOf" srcId="{A66B2E47-9B67-47EA-AB47-CD7B23077116}" destId="{C0B3B209-278E-4E94-9F1A-E5BC5749977D}" srcOrd="0" destOrd="0" presId="urn:microsoft.com/office/officeart/2011/layout/ConvergingText"/>
    <dgm:cxn modelId="{A0167A61-2F43-4E26-BF0B-D91A14E70F83}" type="presOf" srcId="{6FF2086B-88B5-446E-BF96-73FE51E9FF42}" destId="{C65B527C-C7A6-462B-8420-760871D5F310}" srcOrd="0" destOrd="0" presId="urn:microsoft.com/office/officeart/2011/layout/ConvergingText"/>
    <dgm:cxn modelId="{FC6C6062-D511-4777-BA09-276D0CDC57D5}" srcId="{A66B2E47-9B67-47EA-AB47-CD7B23077116}" destId="{6FF2086B-88B5-446E-BF96-73FE51E9FF42}" srcOrd="0" destOrd="0" parTransId="{16B23631-D796-4BC8-B343-092C4FFAB49D}" sibTransId="{900419ED-678B-4E33-89CA-33D567FF8992}"/>
    <dgm:cxn modelId="{179AB0CF-C954-4C84-95B3-42A30619FEC9}" type="presParOf" srcId="{C0B3B209-278E-4E94-9F1A-E5BC5749977D}" destId="{B3A3BDA3-E3EB-49EA-ADD1-F924E452C4C1}" srcOrd="0" destOrd="0" presId="urn:microsoft.com/office/officeart/2011/layout/ConvergingText"/>
    <dgm:cxn modelId="{339FF1D0-9257-4CF5-8F23-08DBADAD37BB}" type="presParOf" srcId="{B3A3BDA3-E3EB-49EA-ADD1-F924E452C4C1}" destId="{4AB54772-74D3-4B60-9311-C84A7AFC688F}" srcOrd="0" destOrd="0" presId="urn:microsoft.com/office/officeart/2011/layout/ConvergingText"/>
    <dgm:cxn modelId="{65039251-967D-4E52-B184-C4670CC3C05A}" type="presParOf" srcId="{B3A3BDA3-E3EB-49EA-ADD1-F924E452C4C1}" destId="{CEA69990-2B23-451B-8510-A04F41182623}" srcOrd="1" destOrd="0" presId="urn:microsoft.com/office/officeart/2011/layout/ConvergingText"/>
    <dgm:cxn modelId="{07646828-1117-4111-B769-5C769DE85FEE}" type="presParOf" srcId="{B3A3BDA3-E3EB-49EA-ADD1-F924E452C4C1}" destId="{80522C2E-E457-449D-A6C4-F6A9F3CB92D5}" srcOrd="2" destOrd="0" presId="urn:microsoft.com/office/officeart/2011/layout/ConvergingText"/>
    <dgm:cxn modelId="{9815BE56-E3B3-44D3-843F-276E50D77203}" type="presParOf" srcId="{B3A3BDA3-E3EB-49EA-ADD1-F924E452C4C1}" destId="{D0D4B029-B0D9-4237-B289-C8BEFA2A42ED}" srcOrd="3" destOrd="0" presId="urn:microsoft.com/office/officeart/2011/layout/ConvergingText"/>
    <dgm:cxn modelId="{42FDD97F-7FD4-45E9-B4AB-83BAA94611F0}" type="presParOf" srcId="{B3A3BDA3-E3EB-49EA-ADD1-F924E452C4C1}" destId="{C361B4DB-BEDC-4547-9497-FD161DDC8F6B}" srcOrd="4" destOrd="0" presId="urn:microsoft.com/office/officeart/2011/layout/ConvergingText"/>
    <dgm:cxn modelId="{25682C58-27AC-4DF0-ACF7-E2C504E5E3A6}" type="presParOf" srcId="{B3A3BDA3-E3EB-49EA-ADD1-F924E452C4C1}" destId="{391FCD6E-9C4F-4A83-AE96-BA868EAE9B6B}" srcOrd="5" destOrd="0" presId="urn:microsoft.com/office/officeart/2011/layout/ConvergingText"/>
    <dgm:cxn modelId="{A3E4EA4F-8C9C-456D-A01D-05BD90DD02D5}" type="presParOf" srcId="{B3A3BDA3-E3EB-49EA-ADD1-F924E452C4C1}" destId="{105068D4-CD3E-4C00-8ED6-F4EB71148CB7}" srcOrd="6" destOrd="0" presId="urn:microsoft.com/office/officeart/2011/layout/ConvergingText"/>
    <dgm:cxn modelId="{4982ACFC-2D9E-4855-AD6A-AFA1805FE18C}" type="presParOf" srcId="{B3A3BDA3-E3EB-49EA-ADD1-F924E452C4C1}" destId="{E6F4B694-57BA-47EF-8A09-B38E39157ED9}" srcOrd="7" destOrd="0" presId="urn:microsoft.com/office/officeart/2011/layout/ConvergingText"/>
    <dgm:cxn modelId="{42BE8792-D186-4B0E-A0DE-37CE5A6E389F}" type="presParOf" srcId="{B3A3BDA3-E3EB-49EA-ADD1-F924E452C4C1}" destId="{6F0A6BCA-86EC-4384-A656-EAC8E6F7B2CC}" srcOrd="8" destOrd="0" presId="urn:microsoft.com/office/officeart/2011/layout/ConvergingText"/>
    <dgm:cxn modelId="{13E0C656-141A-4A28-9CC5-267A6E58CAA3}" type="presParOf" srcId="{B3A3BDA3-E3EB-49EA-ADD1-F924E452C4C1}" destId="{6F74142B-A4CC-48BC-8BFB-D6859D5B301C}" srcOrd="9" destOrd="0" presId="urn:microsoft.com/office/officeart/2011/layout/ConvergingText"/>
    <dgm:cxn modelId="{D4C3F996-3291-4EE6-941C-57AD0C712E5D}" type="presParOf" srcId="{B3A3BDA3-E3EB-49EA-ADD1-F924E452C4C1}" destId="{C65B527C-C7A6-462B-8420-760871D5F310}" srcOrd="10" destOrd="0" presId="urn:microsoft.com/office/officeart/2011/layout/Converging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7B0A13DB-9001-48D3-8A07-0C14DED5A155}" type="doc">
      <dgm:prSet loTypeId="urn:microsoft.com/office/officeart/2005/8/layout/chevron1" loCatId="process" qsTypeId="urn:microsoft.com/office/officeart/2005/8/quickstyle/simple1" qsCatId="simple" csTypeId="urn:microsoft.com/office/officeart/2005/8/colors/colorful1" csCatId="colorful"/>
      <dgm:spPr/>
      <dgm:t>
        <a:bodyPr/>
        <a:lstStyle/>
        <a:p>
          <a:endParaRPr lang="es-CL"/>
        </a:p>
      </dgm:t>
    </dgm:pt>
    <dgm:pt modelId="{275F989B-98D6-4CA7-AD6A-8A307BDC04D9}">
      <dgm:prSet custT="1"/>
      <dgm:spPr/>
      <dgm:t>
        <a:bodyPr/>
        <a:lstStyle/>
        <a:p>
          <a:pPr rtl="0"/>
          <a:r>
            <a:rPr lang="es-CL" sz="2400" smtClean="0"/>
            <a:t>El acto mismo </a:t>
          </a:r>
          <a:endParaRPr lang="es-CL" sz="2400"/>
        </a:p>
      </dgm:t>
    </dgm:pt>
    <dgm:pt modelId="{A18341F1-946F-409B-99A4-C68992632F6E}" type="parTrans" cxnId="{2E325852-3C23-4272-B918-1BACE1B947C1}">
      <dgm:prSet/>
      <dgm:spPr/>
      <dgm:t>
        <a:bodyPr/>
        <a:lstStyle/>
        <a:p>
          <a:endParaRPr lang="es-CL" sz="2400"/>
        </a:p>
      </dgm:t>
    </dgm:pt>
    <dgm:pt modelId="{08CADA81-8145-436E-BCB9-731C4461C6AC}" type="sibTrans" cxnId="{2E325852-3C23-4272-B918-1BACE1B947C1}">
      <dgm:prSet/>
      <dgm:spPr/>
      <dgm:t>
        <a:bodyPr/>
        <a:lstStyle/>
        <a:p>
          <a:endParaRPr lang="es-CL" sz="2400"/>
        </a:p>
      </dgm:t>
    </dgm:pt>
    <dgm:pt modelId="{C0BD9DFB-D2AE-4FBA-BD15-FF5E2F27C55D}">
      <dgm:prSet custT="1"/>
      <dgm:spPr/>
      <dgm:t>
        <a:bodyPr/>
        <a:lstStyle/>
        <a:p>
          <a:pPr rtl="0"/>
          <a:r>
            <a:rPr lang="es-CL" sz="2400" smtClean="0"/>
            <a:t>El hombre </a:t>
          </a:r>
          <a:endParaRPr lang="es-CL" sz="2400"/>
        </a:p>
      </dgm:t>
    </dgm:pt>
    <dgm:pt modelId="{0C25D055-2E7E-4874-A9C4-ED5018FECD1B}" type="parTrans" cxnId="{CCCC4178-B132-4DA4-A161-5E3F0E3DF9FE}">
      <dgm:prSet/>
      <dgm:spPr/>
      <dgm:t>
        <a:bodyPr/>
        <a:lstStyle/>
        <a:p>
          <a:endParaRPr lang="es-CL" sz="2400"/>
        </a:p>
      </dgm:t>
    </dgm:pt>
    <dgm:pt modelId="{8BFA3279-DEAA-4455-A90A-9A402C5D9667}" type="sibTrans" cxnId="{CCCC4178-B132-4DA4-A161-5E3F0E3DF9FE}">
      <dgm:prSet/>
      <dgm:spPr/>
      <dgm:t>
        <a:bodyPr/>
        <a:lstStyle/>
        <a:p>
          <a:endParaRPr lang="es-CL" sz="2400"/>
        </a:p>
      </dgm:t>
    </dgm:pt>
    <dgm:pt modelId="{E7F23744-6F25-4241-85A4-D3234B013CBF}">
      <dgm:prSet custT="1"/>
      <dgm:spPr/>
      <dgm:t>
        <a:bodyPr/>
        <a:lstStyle/>
        <a:p>
          <a:pPr rtl="0"/>
          <a:r>
            <a:rPr lang="es-CL" sz="2400" smtClean="0"/>
            <a:t>La conducta responsable</a:t>
          </a:r>
          <a:endParaRPr lang="es-CL" sz="2400"/>
        </a:p>
      </dgm:t>
    </dgm:pt>
    <dgm:pt modelId="{1F236802-F2E0-4D08-81BC-1FBE949CD50B}" type="parTrans" cxnId="{E778420F-EDEC-41E3-8EDD-99AC6E70EED1}">
      <dgm:prSet/>
      <dgm:spPr/>
      <dgm:t>
        <a:bodyPr/>
        <a:lstStyle/>
        <a:p>
          <a:endParaRPr lang="es-CL" sz="2400"/>
        </a:p>
      </dgm:t>
    </dgm:pt>
    <dgm:pt modelId="{46F126D1-3326-4895-89E4-F3926D6AC75B}" type="sibTrans" cxnId="{E778420F-EDEC-41E3-8EDD-99AC6E70EED1}">
      <dgm:prSet/>
      <dgm:spPr/>
      <dgm:t>
        <a:bodyPr/>
        <a:lstStyle/>
        <a:p>
          <a:endParaRPr lang="es-CL" sz="2400"/>
        </a:p>
      </dgm:t>
    </dgm:pt>
    <dgm:pt modelId="{66BB140F-72D0-4BA4-B6FD-8010ABE605FC}" type="pres">
      <dgm:prSet presAssocID="{7B0A13DB-9001-48D3-8A07-0C14DED5A155}" presName="Name0" presStyleCnt="0">
        <dgm:presLayoutVars>
          <dgm:dir/>
          <dgm:animLvl val="lvl"/>
          <dgm:resizeHandles val="exact"/>
        </dgm:presLayoutVars>
      </dgm:prSet>
      <dgm:spPr/>
      <dgm:t>
        <a:bodyPr/>
        <a:lstStyle/>
        <a:p>
          <a:endParaRPr lang="es-CL"/>
        </a:p>
      </dgm:t>
    </dgm:pt>
    <dgm:pt modelId="{99DD0139-DC35-4785-B955-962AD7B9E531}" type="pres">
      <dgm:prSet presAssocID="{275F989B-98D6-4CA7-AD6A-8A307BDC04D9}" presName="parTxOnly" presStyleLbl="node1" presStyleIdx="0" presStyleCnt="3">
        <dgm:presLayoutVars>
          <dgm:chMax val="0"/>
          <dgm:chPref val="0"/>
          <dgm:bulletEnabled val="1"/>
        </dgm:presLayoutVars>
      </dgm:prSet>
      <dgm:spPr/>
      <dgm:t>
        <a:bodyPr/>
        <a:lstStyle/>
        <a:p>
          <a:endParaRPr lang="es-CL"/>
        </a:p>
      </dgm:t>
    </dgm:pt>
    <dgm:pt modelId="{332D13D8-5D7A-4EC5-A5BE-87F902DF22B7}" type="pres">
      <dgm:prSet presAssocID="{08CADA81-8145-436E-BCB9-731C4461C6AC}" presName="parTxOnlySpace" presStyleCnt="0"/>
      <dgm:spPr/>
    </dgm:pt>
    <dgm:pt modelId="{2B29334F-8485-498E-AF78-F394C50FF81D}" type="pres">
      <dgm:prSet presAssocID="{C0BD9DFB-D2AE-4FBA-BD15-FF5E2F27C55D}" presName="parTxOnly" presStyleLbl="node1" presStyleIdx="1" presStyleCnt="3">
        <dgm:presLayoutVars>
          <dgm:chMax val="0"/>
          <dgm:chPref val="0"/>
          <dgm:bulletEnabled val="1"/>
        </dgm:presLayoutVars>
      </dgm:prSet>
      <dgm:spPr/>
      <dgm:t>
        <a:bodyPr/>
        <a:lstStyle/>
        <a:p>
          <a:endParaRPr lang="es-CL"/>
        </a:p>
      </dgm:t>
    </dgm:pt>
    <dgm:pt modelId="{EE5EA318-9605-480E-BC96-11FC2955F073}" type="pres">
      <dgm:prSet presAssocID="{8BFA3279-DEAA-4455-A90A-9A402C5D9667}" presName="parTxOnlySpace" presStyleCnt="0"/>
      <dgm:spPr/>
    </dgm:pt>
    <dgm:pt modelId="{98E7AD98-88E5-4668-A1CC-0266C77A0B8E}" type="pres">
      <dgm:prSet presAssocID="{E7F23744-6F25-4241-85A4-D3234B013CBF}" presName="parTxOnly" presStyleLbl="node1" presStyleIdx="2" presStyleCnt="3">
        <dgm:presLayoutVars>
          <dgm:chMax val="0"/>
          <dgm:chPref val="0"/>
          <dgm:bulletEnabled val="1"/>
        </dgm:presLayoutVars>
      </dgm:prSet>
      <dgm:spPr/>
      <dgm:t>
        <a:bodyPr/>
        <a:lstStyle/>
        <a:p>
          <a:endParaRPr lang="es-CL"/>
        </a:p>
      </dgm:t>
    </dgm:pt>
  </dgm:ptLst>
  <dgm:cxnLst>
    <dgm:cxn modelId="{021D4A4A-2CD6-4FFF-8BF8-BBF6E5B56EE0}" type="presOf" srcId="{275F989B-98D6-4CA7-AD6A-8A307BDC04D9}" destId="{99DD0139-DC35-4785-B955-962AD7B9E531}" srcOrd="0" destOrd="0" presId="urn:microsoft.com/office/officeart/2005/8/layout/chevron1"/>
    <dgm:cxn modelId="{A4D3E4FF-253E-483E-8702-A5D301365F36}" type="presOf" srcId="{E7F23744-6F25-4241-85A4-D3234B013CBF}" destId="{98E7AD98-88E5-4668-A1CC-0266C77A0B8E}" srcOrd="0" destOrd="0" presId="urn:microsoft.com/office/officeart/2005/8/layout/chevron1"/>
    <dgm:cxn modelId="{2E325852-3C23-4272-B918-1BACE1B947C1}" srcId="{7B0A13DB-9001-48D3-8A07-0C14DED5A155}" destId="{275F989B-98D6-4CA7-AD6A-8A307BDC04D9}" srcOrd="0" destOrd="0" parTransId="{A18341F1-946F-409B-99A4-C68992632F6E}" sibTransId="{08CADA81-8145-436E-BCB9-731C4461C6AC}"/>
    <dgm:cxn modelId="{CCCC4178-B132-4DA4-A161-5E3F0E3DF9FE}" srcId="{7B0A13DB-9001-48D3-8A07-0C14DED5A155}" destId="{C0BD9DFB-D2AE-4FBA-BD15-FF5E2F27C55D}" srcOrd="1" destOrd="0" parTransId="{0C25D055-2E7E-4874-A9C4-ED5018FECD1B}" sibTransId="{8BFA3279-DEAA-4455-A90A-9A402C5D9667}"/>
    <dgm:cxn modelId="{C69E0ED7-CF5A-4A8E-93CD-BF46D4B6A2DF}" type="presOf" srcId="{C0BD9DFB-D2AE-4FBA-BD15-FF5E2F27C55D}" destId="{2B29334F-8485-498E-AF78-F394C50FF81D}" srcOrd="0" destOrd="0" presId="urn:microsoft.com/office/officeart/2005/8/layout/chevron1"/>
    <dgm:cxn modelId="{E778420F-EDEC-41E3-8EDD-99AC6E70EED1}" srcId="{7B0A13DB-9001-48D3-8A07-0C14DED5A155}" destId="{E7F23744-6F25-4241-85A4-D3234B013CBF}" srcOrd="2" destOrd="0" parTransId="{1F236802-F2E0-4D08-81BC-1FBE949CD50B}" sibTransId="{46F126D1-3326-4895-89E4-F3926D6AC75B}"/>
    <dgm:cxn modelId="{AAEB8A53-0450-4E1E-AB96-E8CC695B5E1C}" type="presOf" srcId="{7B0A13DB-9001-48D3-8A07-0C14DED5A155}" destId="{66BB140F-72D0-4BA4-B6FD-8010ABE605FC}" srcOrd="0" destOrd="0" presId="urn:microsoft.com/office/officeart/2005/8/layout/chevron1"/>
    <dgm:cxn modelId="{C90FBE83-325F-4169-B8CC-80E663A38310}" type="presParOf" srcId="{66BB140F-72D0-4BA4-B6FD-8010ABE605FC}" destId="{99DD0139-DC35-4785-B955-962AD7B9E531}" srcOrd="0" destOrd="0" presId="urn:microsoft.com/office/officeart/2005/8/layout/chevron1"/>
    <dgm:cxn modelId="{4500FA7E-AC61-4EFC-8D98-A00E5FC39D3D}" type="presParOf" srcId="{66BB140F-72D0-4BA4-B6FD-8010ABE605FC}" destId="{332D13D8-5D7A-4EC5-A5BE-87F902DF22B7}" srcOrd="1" destOrd="0" presId="urn:microsoft.com/office/officeart/2005/8/layout/chevron1"/>
    <dgm:cxn modelId="{B056675F-E466-49C0-8709-BA2A7E0A482F}" type="presParOf" srcId="{66BB140F-72D0-4BA4-B6FD-8010ABE605FC}" destId="{2B29334F-8485-498E-AF78-F394C50FF81D}" srcOrd="2" destOrd="0" presId="urn:microsoft.com/office/officeart/2005/8/layout/chevron1"/>
    <dgm:cxn modelId="{8AF1FD21-BB5D-4B07-A8F9-B7ECC5A34172}" type="presParOf" srcId="{66BB140F-72D0-4BA4-B6FD-8010ABE605FC}" destId="{EE5EA318-9605-480E-BC96-11FC2955F073}" srcOrd="3" destOrd="0" presId="urn:microsoft.com/office/officeart/2005/8/layout/chevron1"/>
    <dgm:cxn modelId="{5F04747D-71A4-4726-8D8C-563933557D3D}" type="presParOf" srcId="{66BB140F-72D0-4BA4-B6FD-8010ABE605FC}" destId="{98E7AD98-88E5-4668-A1CC-0266C77A0B8E}"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758F3DEB-FF5F-4B5A-AB12-C2F54F6A147D}" type="doc">
      <dgm:prSet loTypeId="urn:microsoft.com/office/officeart/2005/8/layout/hProcess9" loCatId="process" qsTypeId="urn:microsoft.com/office/officeart/2005/8/quickstyle/simple1" qsCatId="simple" csTypeId="urn:microsoft.com/office/officeart/2005/8/colors/colorful2" csCatId="colorful"/>
      <dgm:spPr/>
      <dgm:t>
        <a:bodyPr/>
        <a:lstStyle/>
        <a:p>
          <a:endParaRPr lang="es-CL"/>
        </a:p>
      </dgm:t>
    </dgm:pt>
    <dgm:pt modelId="{5B0FAF51-404A-4CCC-849F-E08F87AD01D2}">
      <dgm:prSet custT="1"/>
      <dgm:spPr/>
      <dgm:t>
        <a:bodyPr/>
        <a:lstStyle/>
        <a:p>
          <a:pPr rtl="0"/>
          <a:r>
            <a:rPr lang="es-CL" sz="2400" smtClean="0"/>
            <a:t>No es un simple realizador de actos instintivos </a:t>
          </a:r>
          <a:endParaRPr lang="es-CL" sz="2400"/>
        </a:p>
      </dgm:t>
    </dgm:pt>
    <dgm:pt modelId="{DFD56A60-63BF-42D8-BA70-B5788A4C9F6C}" type="parTrans" cxnId="{0E73CFB5-6B56-49AA-96BB-A76CDC9A5587}">
      <dgm:prSet/>
      <dgm:spPr/>
      <dgm:t>
        <a:bodyPr/>
        <a:lstStyle/>
        <a:p>
          <a:endParaRPr lang="es-CL" sz="2400"/>
        </a:p>
      </dgm:t>
    </dgm:pt>
    <dgm:pt modelId="{3AB589BF-D282-425A-8CF4-B9CBB7267F38}" type="sibTrans" cxnId="{0E73CFB5-6B56-49AA-96BB-A76CDC9A5587}">
      <dgm:prSet/>
      <dgm:spPr/>
      <dgm:t>
        <a:bodyPr/>
        <a:lstStyle/>
        <a:p>
          <a:endParaRPr lang="es-CL" sz="2400"/>
        </a:p>
      </dgm:t>
    </dgm:pt>
    <dgm:pt modelId="{2F29626E-CF7B-46A2-9AD8-215D053BD683}">
      <dgm:prSet custT="1"/>
      <dgm:spPr/>
      <dgm:t>
        <a:bodyPr/>
        <a:lstStyle/>
        <a:p>
          <a:pPr rtl="0"/>
          <a:r>
            <a:rPr lang="es-CL" sz="2400" smtClean="0"/>
            <a:t>Es el choque de un ser complejo con una realidad determinada</a:t>
          </a:r>
          <a:endParaRPr lang="es-CL" sz="2400"/>
        </a:p>
      </dgm:t>
    </dgm:pt>
    <dgm:pt modelId="{367CB1C2-5D70-4C0E-9430-7350CE682769}" type="parTrans" cxnId="{6B2B82DA-1EE7-420D-A981-1507EEAC4FEA}">
      <dgm:prSet/>
      <dgm:spPr/>
      <dgm:t>
        <a:bodyPr/>
        <a:lstStyle/>
        <a:p>
          <a:endParaRPr lang="es-CL" sz="2400"/>
        </a:p>
      </dgm:t>
    </dgm:pt>
    <dgm:pt modelId="{599DF548-196E-4F55-9591-3FA1C262590E}" type="sibTrans" cxnId="{6B2B82DA-1EE7-420D-A981-1507EEAC4FEA}">
      <dgm:prSet/>
      <dgm:spPr/>
      <dgm:t>
        <a:bodyPr/>
        <a:lstStyle/>
        <a:p>
          <a:endParaRPr lang="es-CL" sz="2400"/>
        </a:p>
      </dgm:t>
    </dgm:pt>
    <dgm:pt modelId="{C86CAC50-A9C3-40B4-808F-7D454060DEAC}" type="pres">
      <dgm:prSet presAssocID="{758F3DEB-FF5F-4B5A-AB12-C2F54F6A147D}" presName="CompostProcess" presStyleCnt="0">
        <dgm:presLayoutVars>
          <dgm:dir/>
          <dgm:resizeHandles val="exact"/>
        </dgm:presLayoutVars>
      </dgm:prSet>
      <dgm:spPr/>
      <dgm:t>
        <a:bodyPr/>
        <a:lstStyle/>
        <a:p>
          <a:endParaRPr lang="es-CL"/>
        </a:p>
      </dgm:t>
    </dgm:pt>
    <dgm:pt modelId="{F389622D-DA1E-4682-8D7E-C1E16CA157E6}" type="pres">
      <dgm:prSet presAssocID="{758F3DEB-FF5F-4B5A-AB12-C2F54F6A147D}" presName="arrow" presStyleLbl="bgShp" presStyleIdx="0" presStyleCnt="1"/>
      <dgm:spPr/>
    </dgm:pt>
    <dgm:pt modelId="{8D05FFFB-777F-4837-8F90-5D6D98FC6EC3}" type="pres">
      <dgm:prSet presAssocID="{758F3DEB-FF5F-4B5A-AB12-C2F54F6A147D}" presName="linearProcess" presStyleCnt="0"/>
      <dgm:spPr/>
    </dgm:pt>
    <dgm:pt modelId="{C4737F8F-A236-4F08-87B5-FD2BB6DB2337}" type="pres">
      <dgm:prSet presAssocID="{5B0FAF51-404A-4CCC-849F-E08F87AD01D2}" presName="textNode" presStyleLbl="node1" presStyleIdx="0" presStyleCnt="2">
        <dgm:presLayoutVars>
          <dgm:bulletEnabled val="1"/>
        </dgm:presLayoutVars>
      </dgm:prSet>
      <dgm:spPr/>
      <dgm:t>
        <a:bodyPr/>
        <a:lstStyle/>
        <a:p>
          <a:endParaRPr lang="es-CL"/>
        </a:p>
      </dgm:t>
    </dgm:pt>
    <dgm:pt modelId="{4EEC7749-14D9-4D4D-9039-C12E8592B809}" type="pres">
      <dgm:prSet presAssocID="{3AB589BF-D282-425A-8CF4-B9CBB7267F38}" presName="sibTrans" presStyleCnt="0"/>
      <dgm:spPr/>
    </dgm:pt>
    <dgm:pt modelId="{5F43A527-CC26-42E0-BD14-750D9CB36757}" type="pres">
      <dgm:prSet presAssocID="{2F29626E-CF7B-46A2-9AD8-215D053BD683}" presName="textNode" presStyleLbl="node1" presStyleIdx="1" presStyleCnt="2">
        <dgm:presLayoutVars>
          <dgm:bulletEnabled val="1"/>
        </dgm:presLayoutVars>
      </dgm:prSet>
      <dgm:spPr/>
      <dgm:t>
        <a:bodyPr/>
        <a:lstStyle/>
        <a:p>
          <a:endParaRPr lang="es-CL"/>
        </a:p>
      </dgm:t>
    </dgm:pt>
  </dgm:ptLst>
  <dgm:cxnLst>
    <dgm:cxn modelId="{0E73CFB5-6B56-49AA-96BB-A76CDC9A5587}" srcId="{758F3DEB-FF5F-4B5A-AB12-C2F54F6A147D}" destId="{5B0FAF51-404A-4CCC-849F-E08F87AD01D2}" srcOrd="0" destOrd="0" parTransId="{DFD56A60-63BF-42D8-BA70-B5788A4C9F6C}" sibTransId="{3AB589BF-D282-425A-8CF4-B9CBB7267F38}"/>
    <dgm:cxn modelId="{6B2B82DA-1EE7-420D-A981-1507EEAC4FEA}" srcId="{758F3DEB-FF5F-4B5A-AB12-C2F54F6A147D}" destId="{2F29626E-CF7B-46A2-9AD8-215D053BD683}" srcOrd="1" destOrd="0" parTransId="{367CB1C2-5D70-4C0E-9430-7350CE682769}" sibTransId="{599DF548-196E-4F55-9591-3FA1C262590E}"/>
    <dgm:cxn modelId="{394F9269-A053-4147-AA07-5085BD1B63F3}" type="presOf" srcId="{758F3DEB-FF5F-4B5A-AB12-C2F54F6A147D}" destId="{C86CAC50-A9C3-40B4-808F-7D454060DEAC}" srcOrd="0" destOrd="0" presId="urn:microsoft.com/office/officeart/2005/8/layout/hProcess9"/>
    <dgm:cxn modelId="{A373394A-12D4-44A8-B1FB-AF2233B02616}" type="presOf" srcId="{5B0FAF51-404A-4CCC-849F-E08F87AD01D2}" destId="{C4737F8F-A236-4F08-87B5-FD2BB6DB2337}" srcOrd="0" destOrd="0" presId="urn:microsoft.com/office/officeart/2005/8/layout/hProcess9"/>
    <dgm:cxn modelId="{3CF87006-4D47-4575-83AB-85F28BC4D8C8}" type="presOf" srcId="{2F29626E-CF7B-46A2-9AD8-215D053BD683}" destId="{5F43A527-CC26-42E0-BD14-750D9CB36757}" srcOrd="0" destOrd="0" presId="urn:microsoft.com/office/officeart/2005/8/layout/hProcess9"/>
    <dgm:cxn modelId="{ABDCF1EC-3D32-4366-B58E-F5DEDC7EBD34}" type="presParOf" srcId="{C86CAC50-A9C3-40B4-808F-7D454060DEAC}" destId="{F389622D-DA1E-4682-8D7E-C1E16CA157E6}" srcOrd="0" destOrd="0" presId="urn:microsoft.com/office/officeart/2005/8/layout/hProcess9"/>
    <dgm:cxn modelId="{5571C447-FCD5-4985-AC17-D16D4E274878}" type="presParOf" srcId="{C86CAC50-A9C3-40B4-808F-7D454060DEAC}" destId="{8D05FFFB-777F-4837-8F90-5D6D98FC6EC3}" srcOrd="1" destOrd="0" presId="urn:microsoft.com/office/officeart/2005/8/layout/hProcess9"/>
    <dgm:cxn modelId="{CFA0BA08-C2C9-43E2-87EE-87BF99C25CFB}" type="presParOf" srcId="{8D05FFFB-777F-4837-8F90-5D6D98FC6EC3}" destId="{C4737F8F-A236-4F08-87B5-FD2BB6DB2337}" srcOrd="0" destOrd="0" presId="urn:microsoft.com/office/officeart/2005/8/layout/hProcess9"/>
    <dgm:cxn modelId="{E7FEAC52-2BC1-4E33-9367-FF09ABEB8A93}" type="presParOf" srcId="{8D05FFFB-777F-4837-8F90-5D6D98FC6EC3}" destId="{4EEC7749-14D9-4D4D-9039-C12E8592B809}" srcOrd="1" destOrd="0" presId="urn:microsoft.com/office/officeart/2005/8/layout/hProcess9"/>
    <dgm:cxn modelId="{AE7BB727-B42F-4203-AD46-8AD7A5614647}" type="presParOf" srcId="{8D05FFFB-777F-4837-8F90-5D6D98FC6EC3}" destId="{5F43A527-CC26-42E0-BD14-750D9CB36757}"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A0878BD4-E6D0-47D1-B84A-D80E0DE7E084}" type="doc">
      <dgm:prSet loTypeId="urn:microsoft.com/office/officeart/2005/8/layout/process1" loCatId="process" qsTypeId="urn:microsoft.com/office/officeart/2005/8/quickstyle/simple1" qsCatId="simple" csTypeId="urn:microsoft.com/office/officeart/2005/8/colors/colorful3" csCatId="colorful"/>
      <dgm:spPr/>
      <dgm:t>
        <a:bodyPr/>
        <a:lstStyle/>
        <a:p>
          <a:endParaRPr lang="es-CL"/>
        </a:p>
      </dgm:t>
    </dgm:pt>
    <dgm:pt modelId="{569D305B-9304-4DE8-B5A2-725098AF64D4}">
      <dgm:prSet custT="1"/>
      <dgm:spPr/>
      <dgm:t>
        <a:bodyPr/>
        <a:lstStyle/>
        <a:p>
          <a:pPr rtl="0"/>
          <a:r>
            <a:rPr lang="es-CL" sz="2400" smtClean="0"/>
            <a:t>Acto simple del hombre (instinto animal)</a:t>
          </a:r>
          <a:endParaRPr lang="es-CL" sz="2400"/>
        </a:p>
      </dgm:t>
    </dgm:pt>
    <dgm:pt modelId="{445D8385-55E7-4CB7-97F0-2F3184BF30C7}" type="parTrans" cxnId="{CB1E2FD8-4170-42D6-8059-2C3F0973C3CB}">
      <dgm:prSet/>
      <dgm:spPr/>
      <dgm:t>
        <a:bodyPr/>
        <a:lstStyle/>
        <a:p>
          <a:endParaRPr lang="es-CL" sz="2400"/>
        </a:p>
      </dgm:t>
    </dgm:pt>
    <dgm:pt modelId="{658047E2-3361-4D4F-AE56-ED0F57B817D3}" type="sibTrans" cxnId="{CB1E2FD8-4170-42D6-8059-2C3F0973C3CB}">
      <dgm:prSet custT="1"/>
      <dgm:spPr/>
      <dgm:t>
        <a:bodyPr/>
        <a:lstStyle/>
        <a:p>
          <a:endParaRPr lang="es-CL" sz="2400"/>
        </a:p>
      </dgm:t>
    </dgm:pt>
    <dgm:pt modelId="{20537ECC-A150-4159-A087-092745CAAE03}">
      <dgm:prSet custT="1"/>
      <dgm:spPr/>
      <dgm:t>
        <a:bodyPr/>
        <a:lstStyle/>
        <a:p>
          <a:pPr rtl="0"/>
          <a:r>
            <a:rPr lang="es-CL" sz="2400" smtClean="0"/>
            <a:t>Acto verdadero humano (propios del hombre)</a:t>
          </a:r>
          <a:endParaRPr lang="es-CL" sz="2400"/>
        </a:p>
      </dgm:t>
    </dgm:pt>
    <dgm:pt modelId="{E2A2106F-255D-43FF-98FD-F1EC60B90461}" type="parTrans" cxnId="{27DA5AC6-3124-4C30-AFE0-5586EE7F8520}">
      <dgm:prSet/>
      <dgm:spPr/>
      <dgm:t>
        <a:bodyPr/>
        <a:lstStyle/>
        <a:p>
          <a:endParaRPr lang="es-CL" sz="2400"/>
        </a:p>
      </dgm:t>
    </dgm:pt>
    <dgm:pt modelId="{B4BDE11C-C2C3-42FC-BB0E-39FA11C9BD1A}" type="sibTrans" cxnId="{27DA5AC6-3124-4C30-AFE0-5586EE7F8520}">
      <dgm:prSet/>
      <dgm:spPr/>
      <dgm:t>
        <a:bodyPr/>
        <a:lstStyle/>
        <a:p>
          <a:endParaRPr lang="es-CL" sz="2400"/>
        </a:p>
      </dgm:t>
    </dgm:pt>
    <dgm:pt modelId="{F7E3532F-A051-4854-9580-8B00FB3912AB}" type="pres">
      <dgm:prSet presAssocID="{A0878BD4-E6D0-47D1-B84A-D80E0DE7E084}" presName="Name0" presStyleCnt="0">
        <dgm:presLayoutVars>
          <dgm:dir/>
          <dgm:resizeHandles val="exact"/>
        </dgm:presLayoutVars>
      </dgm:prSet>
      <dgm:spPr/>
      <dgm:t>
        <a:bodyPr/>
        <a:lstStyle/>
        <a:p>
          <a:endParaRPr lang="es-CL"/>
        </a:p>
      </dgm:t>
    </dgm:pt>
    <dgm:pt modelId="{644636CB-394D-44F3-9AD7-5C808351EC92}" type="pres">
      <dgm:prSet presAssocID="{569D305B-9304-4DE8-B5A2-725098AF64D4}" presName="node" presStyleLbl="node1" presStyleIdx="0" presStyleCnt="2">
        <dgm:presLayoutVars>
          <dgm:bulletEnabled val="1"/>
        </dgm:presLayoutVars>
      </dgm:prSet>
      <dgm:spPr/>
      <dgm:t>
        <a:bodyPr/>
        <a:lstStyle/>
        <a:p>
          <a:endParaRPr lang="es-CL"/>
        </a:p>
      </dgm:t>
    </dgm:pt>
    <dgm:pt modelId="{4F082538-372E-4C6E-B59D-DDF7A30A27BE}" type="pres">
      <dgm:prSet presAssocID="{658047E2-3361-4D4F-AE56-ED0F57B817D3}" presName="sibTrans" presStyleLbl="sibTrans2D1" presStyleIdx="0" presStyleCnt="1"/>
      <dgm:spPr/>
      <dgm:t>
        <a:bodyPr/>
        <a:lstStyle/>
        <a:p>
          <a:endParaRPr lang="es-CL"/>
        </a:p>
      </dgm:t>
    </dgm:pt>
    <dgm:pt modelId="{A3DEB74C-0BC8-4911-B45B-5F76B9E35038}" type="pres">
      <dgm:prSet presAssocID="{658047E2-3361-4D4F-AE56-ED0F57B817D3}" presName="connectorText" presStyleLbl="sibTrans2D1" presStyleIdx="0" presStyleCnt="1"/>
      <dgm:spPr/>
      <dgm:t>
        <a:bodyPr/>
        <a:lstStyle/>
        <a:p>
          <a:endParaRPr lang="es-CL"/>
        </a:p>
      </dgm:t>
    </dgm:pt>
    <dgm:pt modelId="{69ACF63F-FBEB-4CAC-AD72-E2E65B438A73}" type="pres">
      <dgm:prSet presAssocID="{20537ECC-A150-4159-A087-092745CAAE03}" presName="node" presStyleLbl="node1" presStyleIdx="1" presStyleCnt="2">
        <dgm:presLayoutVars>
          <dgm:bulletEnabled val="1"/>
        </dgm:presLayoutVars>
      </dgm:prSet>
      <dgm:spPr/>
      <dgm:t>
        <a:bodyPr/>
        <a:lstStyle/>
        <a:p>
          <a:endParaRPr lang="es-CL"/>
        </a:p>
      </dgm:t>
    </dgm:pt>
  </dgm:ptLst>
  <dgm:cxnLst>
    <dgm:cxn modelId="{F3C51650-FA35-4EE9-AABD-FC9F1DBDF486}" type="presOf" srcId="{658047E2-3361-4D4F-AE56-ED0F57B817D3}" destId="{4F082538-372E-4C6E-B59D-DDF7A30A27BE}" srcOrd="0" destOrd="0" presId="urn:microsoft.com/office/officeart/2005/8/layout/process1"/>
    <dgm:cxn modelId="{E245FF88-A5D0-4DE0-90EE-C4C44BBA22EA}" type="presOf" srcId="{658047E2-3361-4D4F-AE56-ED0F57B817D3}" destId="{A3DEB74C-0BC8-4911-B45B-5F76B9E35038}" srcOrd="1" destOrd="0" presId="urn:microsoft.com/office/officeart/2005/8/layout/process1"/>
    <dgm:cxn modelId="{CB1E2FD8-4170-42D6-8059-2C3F0973C3CB}" srcId="{A0878BD4-E6D0-47D1-B84A-D80E0DE7E084}" destId="{569D305B-9304-4DE8-B5A2-725098AF64D4}" srcOrd="0" destOrd="0" parTransId="{445D8385-55E7-4CB7-97F0-2F3184BF30C7}" sibTransId="{658047E2-3361-4D4F-AE56-ED0F57B817D3}"/>
    <dgm:cxn modelId="{0806CC1B-E6F8-41DB-A029-979A2B96AFD1}" type="presOf" srcId="{20537ECC-A150-4159-A087-092745CAAE03}" destId="{69ACF63F-FBEB-4CAC-AD72-E2E65B438A73}" srcOrd="0" destOrd="0" presId="urn:microsoft.com/office/officeart/2005/8/layout/process1"/>
    <dgm:cxn modelId="{27DA5AC6-3124-4C30-AFE0-5586EE7F8520}" srcId="{A0878BD4-E6D0-47D1-B84A-D80E0DE7E084}" destId="{20537ECC-A150-4159-A087-092745CAAE03}" srcOrd="1" destOrd="0" parTransId="{E2A2106F-255D-43FF-98FD-F1EC60B90461}" sibTransId="{B4BDE11C-C2C3-42FC-BB0E-39FA11C9BD1A}"/>
    <dgm:cxn modelId="{EAD9C3D1-2103-4A25-8B84-75AC655EE939}" type="presOf" srcId="{A0878BD4-E6D0-47D1-B84A-D80E0DE7E084}" destId="{F7E3532F-A051-4854-9580-8B00FB3912AB}" srcOrd="0" destOrd="0" presId="urn:microsoft.com/office/officeart/2005/8/layout/process1"/>
    <dgm:cxn modelId="{155A56EE-DE6A-4257-A7D1-9D29139D4535}" type="presOf" srcId="{569D305B-9304-4DE8-B5A2-725098AF64D4}" destId="{644636CB-394D-44F3-9AD7-5C808351EC92}" srcOrd="0" destOrd="0" presId="urn:microsoft.com/office/officeart/2005/8/layout/process1"/>
    <dgm:cxn modelId="{E8223484-309B-48D3-90E9-F87A3FAA5662}" type="presParOf" srcId="{F7E3532F-A051-4854-9580-8B00FB3912AB}" destId="{644636CB-394D-44F3-9AD7-5C808351EC92}" srcOrd="0" destOrd="0" presId="urn:microsoft.com/office/officeart/2005/8/layout/process1"/>
    <dgm:cxn modelId="{63498133-BF05-4594-A2F6-B747325560FC}" type="presParOf" srcId="{F7E3532F-A051-4854-9580-8B00FB3912AB}" destId="{4F082538-372E-4C6E-B59D-DDF7A30A27BE}" srcOrd="1" destOrd="0" presId="urn:microsoft.com/office/officeart/2005/8/layout/process1"/>
    <dgm:cxn modelId="{4156A9F9-7E74-421D-9891-5C14C69F6554}" type="presParOf" srcId="{4F082538-372E-4C6E-B59D-DDF7A30A27BE}" destId="{A3DEB74C-0BC8-4911-B45B-5F76B9E35038}" srcOrd="0" destOrd="0" presId="urn:microsoft.com/office/officeart/2005/8/layout/process1"/>
    <dgm:cxn modelId="{1648AE82-E590-4B90-8F11-0B0203B9802E}" type="presParOf" srcId="{F7E3532F-A051-4854-9580-8B00FB3912AB}" destId="{69ACF63F-FBEB-4CAC-AD72-E2E65B438A73}"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77E86714-1993-4BAE-AC42-C8B40B0936D0}"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s-CL"/>
        </a:p>
      </dgm:t>
    </dgm:pt>
    <dgm:pt modelId="{0C963A73-AE4E-49D7-A2FA-C55B0A91EAC9}">
      <dgm:prSet phldrT="[Texto]" custT="1"/>
      <dgm:spPr/>
      <dgm:t>
        <a:bodyPr/>
        <a:lstStyle/>
        <a:p>
          <a:r>
            <a:rPr lang="es-CL" sz="2400" dirty="0" smtClean="0"/>
            <a:t>Cognoscitivo:</a:t>
          </a:r>
          <a:endParaRPr lang="es-CL" sz="2400" dirty="0"/>
        </a:p>
      </dgm:t>
    </dgm:pt>
    <dgm:pt modelId="{02D26D9A-881D-4F71-ABB0-87BE50AFFD2E}" type="parTrans" cxnId="{2B3F75AD-BE5A-4DC2-A501-73F2BD3541F8}">
      <dgm:prSet/>
      <dgm:spPr/>
      <dgm:t>
        <a:bodyPr/>
        <a:lstStyle/>
        <a:p>
          <a:endParaRPr lang="es-CL" sz="2400"/>
        </a:p>
      </dgm:t>
    </dgm:pt>
    <dgm:pt modelId="{BF1EC85F-EBDC-43C9-8507-E9BCF648195E}" type="sibTrans" cxnId="{2B3F75AD-BE5A-4DC2-A501-73F2BD3541F8}">
      <dgm:prSet/>
      <dgm:spPr/>
      <dgm:t>
        <a:bodyPr/>
        <a:lstStyle/>
        <a:p>
          <a:endParaRPr lang="es-CL" sz="2400"/>
        </a:p>
      </dgm:t>
    </dgm:pt>
    <dgm:pt modelId="{7B3BAB8E-F679-4A0B-A634-FC26BE4FC532}">
      <dgm:prSet phldrT="[Texto]" custT="1"/>
      <dgm:spPr/>
      <dgm:t>
        <a:bodyPr/>
        <a:lstStyle/>
        <a:p>
          <a:r>
            <a:rPr lang="es-CL" sz="2400" dirty="0" smtClean="0"/>
            <a:t> Conocimiento interno del bien</a:t>
          </a:r>
          <a:endParaRPr lang="es-CL" sz="2400" dirty="0"/>
        </a:p>
      </dgm:t>
    </dgm:pt>
    <dgm:pt modelId="{874D6FD8-0221-47E1-99E6-9528D5FF7B8B}" type="parTrans" cxnId="{83785573-E129-49F5-A9BA-7D2E7444C299}">
      <dgm:prSet/>
      <dgm:spPr/>
      <dgm:t>
        <a:bodyPr/>
        <a:lstStyle/>
        <a:p>
          <a:endParaRPr lang="es-CL" sz="2400"/>
        </a:p>
      </dgm:t>
    </dgm:pt>
    <dgm:pt modelId="{0FEAF953-C14D-4E55-8918-EA531BB0B268}" type="sibTrans" cxnId="{83785573-E129-49F5-A9BA-7D2E7444C299}">
      <dgm:prSet/>
      <dgm:spPr/>
      <dgm:t>
        <a:bodyPr/>
        <a:lstStyle/>
        <a:p>
          <a:endParaRPr lang="es-CL" sz="2400"/>
        </a:p>
      </dgm:t>
    </dgm:pt>
    <dgm:pt modelId="{DD90F22A-9E1D-409E-983B-E34B3CF66FF4}">
      <dgm:prSet custT="1"/>
      <dgm:spPr/>
      <dgm:t>
        <a:bodyPr/>
        <a:lstStyle/>
        <a:p>
          <a:r>
            <a:rPr lang="es-CL" sz="2400" dirty="0" smtClean="0"/>
            <a:t> Conocimiento de los valores</a:t>
          </a:r>
          <a:endParaRPr lang="es-CL" sz="2400" dirty="0"/>
        </a:p>
      </dgm:t>
    </dgm:pt>
    <dgm:pt modelId="{F274AA8F-4577-4DD8-8BEC-E1216709275E}" type="parTrans" cxnId="{47B6F3CB-CA81-41A0-BF47-0A74583CB274}">
      <dgm:prSet/>
      <dgm:spPr/>
      <dgm:t>
        <a:bodyPr/>
        <a:lstStyle/>
        <a:p>
          <a:endParaRPr lang="es-CL" sz="2400"/>
        </a:p>
      </dgm:t>
    </dgm:pt>
    <dgm:pt modelId="{0FBEFDE9-7F4F-445E-8A95-572106DD3615}" type="sibTrans" cxnId="{47B6F3CB-CA81-41A0-BF47-0A74583CB274}">
      <dgm:prSet/>
      <dgm:spPr/>
      <dgm:t>
        <a:bodyPr/>
        <a:lstStyle/>
        <a:p>
          <a:endParaRPr lang="es-CL" sz="2400"/>
        </a:p>
      </dgm:t>
    </dgm:pt>
    <dgm:pt modelId="{F2CC6B4C-285C-40A6-B521-92D22F9F54E9}">
      <dgm:prSet custT="1"/>
      <dgm:spPr/>
      <dgm:t>
        <a:bodyPr/>
        <a:lstStyle/>
        <a:p>
          <a:r>
            <a:rPr lang="es-CL" sz="2400" dirty="0" smtClean="0"/>
            <a:t> Conocimiento externo de normas</a:t>
          </a:r>
          <a:endParaRPr lang="es-CL" sz="2400" dirty="0"/>
        </a:p>
      </dgm:t>
    </dgm:pt>
    <dgm:pt modelId="{B16D242F-EAA1-4B71-BDE2-F61784ABAB70}" type="parTrans" cxnId="{B49B3324-4A5F-44D9-91A5-F857729E0683}">
      <dgm:prSet/>
      <dgm:spPr/>
      <dgm:t>
        <a:bodyPr/>
        <a:lstStyle/>
        <a:p>
          <a:endParaRPr lang="es-CL" sz="2400"/>
        </a:p>
      </dgm:t>
    </dgm:pt>
    <dgm:pt modelId="{6D7A18FA-F8B1-4AB6-B567-F8AE89A30014}" type="sibTrans" cxnId="{B49B3324-4A5F-44D9-91A5-F857729E0683}">
      <dgm:prSet/>
      <dgm:spPr/>
      <dgm:t>
        <a:bodyPr/>
        <a:lstStyle/>
        <a:p>
          <a:endParaRPr lang="es-CL" sz="2400"/>
        </a:p>
      </dgm:t>
    </dgm:pt>
    <dgm:pt modelId="{0D866DC6-CD15-49BB-BA21-7C79E93DBF3F}">
      <dgm:prSet custT="1"/>
      <dgm:spPr/>
      <dgm:t>
        <a:bodyPr/>
        <a:lstStyle/>
        <a:p>
          <a:r>
            <a:rPr lang="es-MX" sz="2400" dirty="0" smtClean="0"/>
            <a:t>La plena advertencia en el obrar</a:t>
          </a:r>
          <a:endParaRPr lang="es-CL" sz="2400" dirty="0"/>
        </a:p>
      </dgm:t>
    </dgm:pt>
    <dgm:pt modelId="{00EDC0B5-8A3F-4132-832C-B8E2D2223178}" type="parTrans" cxnId="{4E991585-0A96-498B-B2AC-04D914336217}">
      <dgm:prSet/>
      <dgm:spPr/>
      <dgm:t>
        <a:bodyPr/>
        <a:lstStyle/>
        <a:p>
          <a:endParaRPr lang="es-CL" sz="2400"/>
        </a:p>
      </dgm:t>
    </dgm:pt>
    <dgm:pt modelId="{7120E62D-D662-4A51-B547-BBE57B63DD17}" type="sibTrans" cxnId="{4E991585-0A96-498B-B2AC-04D914336217}">
      <dgm:prSet/>
      <dgm:spPr/>
      <dgm:t>
        <a:bodyPr/>
        <a:lstStyle/>
        <a:p>
          <a:endParaRPr lang="es-CL" sz="2400"/>
        </a:p>
      </dgm:t>
    </dgm:pt>
    <dgm:pt modelId="{9AF1F46F-F74A-41BA-BADB-34A118924825}" type="pres">
      <dgm:prSet presAssocID="{77E86714-1993-4BAE-AC42-C8B40B0936D0}" presName="Name0" presStyleCnt="0">
        <dgm:presLayoutVars>
          <dgm:dir/>
          <dgm:animLvl val="lvl"/>
          <dgm:resizeHandles/>
        </dgm:presLayoutVars>
      </dgm:prSet>
      <dgm:spPr/>
      <dgm:t>
        <a:bodyPr/>
        <a:lstStyle/>
        <a:p>
          <a:endParaRPr lang="es-CL"/>
        </a:p>
      </dgm:t>
    </dgm:pt>
    <dgm:pt modelId="{DA555506-7298-4464-80BA-0BCFFAC2C753}" type="pres">
      <dgm:prSet presAssocID="{0C963A73-AE4E-49D7-A2FA-C55B0A91EAC9}" presName="linNode" presStyleCnt="0"/>
      <dgm:spPr/>
    </dgm:pt>
    <dgm:pt modelId="{437CFB38-ECE4-4232-B891-1750238E8F28}" type="pres">
      <dgm:prSet presAssocID="{0C963A73-AE4E-49D7-A2FA-C55B0A91EAC9}" presName="parentShp" presStyleLbl="node1" presStyleIdx="0" presStyleCnt="1" custScaleX="64757" custScaleY="14029" custLinFactNeighborX="-8313" custLinFactNeighborY="4261">
        <dgm:presLayoutVars>
          <dgm:bulletEnabled val="1"/>
        </dgm:presLayoutVars>
      </dgm:prSet>
      <dgm:spPr/>
      <dgm:t>
        <a:bodyPr/>
        <a:lstStyle/>
        <a:p>
          <a:endParaRPr lang="es-CL"/>
        </a:p>
      </dgm:t>
    </dgm:pt>
    <dgm:pt modelId="{E1051A1B-2EBB-4DE6-934B-D2C5E02D6478}" type="pres">
      <dgm:prSet presAssocID="{0C963A73-AE4E-49D7-A2FA-C55B0A91EAC9}" presName="childShp" presStyleLbl="bgAccFollowNode1" presStyleIdx="0" presStyleCnt="1" custScaleX="118817" custScaleY="76662">
        <dgm:presLayoutVars>
          <dgm:bulletEnabled val="1"/>
        </dgm:presLayoutVars>
      </dgm:prSet>
      <dgm:spPr/>
      <dgm:t>
        <a:bodyPr/>
        <a:lstStyle/>
        <a:p>
          <a:endParaRPr lang="es-CL"/>
        </a:p>
      </dgm:t>
    </dgm:pt>
  </dgm:ptLst>
  <dgm:cxnLst>
    <dgm:cxn modelId="{CB983D49-2279-4E06-B4F9-3E3173048E55}" type="presOf" srcId="{DD90F22A-9E1D-409E-983B-E34B3CF66FF4}" destId="{E1051A1B-2EBB-4DE6-934B-D2C5E02D6478}" srcOrd="0" destOrd="1" presId="urn:microsoft.com/office/officeart/2005/8/layout/vList6"/>
    <dgm:cxn modelId="{83785573-E129-49F5-A9BA-7D2E7444C299}" srcId="{0C963A73-AE4E-49D7-A2FA-C55B0A91EAC9}" destId="{7B3BAB8E-F679-4A0B-A634-FC26BE4FC532}" srcOrd="0" destOrd="0" parTransId="{874D6FD8-0221-47E1-99E6-9528D5FF7B8B}" sibTransId="{0FEAF953-C14D-4E55-8918-EA531BB0B268}"/>
    <dgm:cxn modelId="{8A649892-7094-491E-97AC-4A8767A2C505}" type="presOf" srcId="{0D866DC6-CD15-49BB-BA21-7C79E93DBF3F}" destId="{E1051A1B-2EBB-4DE6-934B-D2C5E02D6478}" srcOrd="0" destOrd="3" presId="urn:microsoft.com/office/officeart/2005/8/layout/vList6"/>
    <dgm:cxn modelId="{B49B3324-4A5F-44D9-91A5-F857729E0683}" srcId="{0C963A73-AE4E-49D7-A2FA-C55B0A91EAC9}" destId="{F2CC6B4C-285C-40A6-B521-92D22F9F54E9}" srcOrd="2" destOrd="0" parTransId="{B16D242F-EAA1-4B71-BDE2-F61784ABAB70}" sibTransId="{6D7A18FA-F8B1-4AB6-B567-F8AE89A30014}"/>
    <dgm:cxn modelId="{E36E7061-C3A4-4EF6-B81C-F9FA1C4D4C9C}" type="presOf" srcId="{F2CC6B4C-285C-40A6-B521-92D22F9F54E9}" destId="{E1051A1B-2EBB-4DE6-934B-D2C5E02D6478}" srcOrd="0" destOrd="2" presId="urn:microsoft.com/office/officeart/2005/8/layout/vList6"/>
    <dgm:cxn modelId="{4E991585-0A96-498B-B2AC-04D914336217}" srcId="{0C963A73-AE4E-49D7-A2FA-C55B0A91EAC9}" destId="{0D866DC6-CD15-49BB-BA21-7C79E93DBF3F}" srcOrd="3" destOrd="0" parTransId="{00EDC0B5-8A3F-4132-832C-B8E2D2223178}" sibTransId="{7120E62D-D662-4A51-B547-BBE57B63DD17}"/>
    <dgm:cxn modelId="{A698B393-64DB-4FEE-AA45-7FBF31A2DF65}" type="presOf" srcId="{77E86714-1993-4BAE-AC42-C8B40B0936D0}" destId="{9AF1F46F-F74A-41BA-BADB-34A118924825}" srcOrd="0" destOrd="0" presId="urn:microsoft.com/office/officeart/2005/8/layout/vList6"/>
    <dgm:cxn modelId="{2B3F75AD-BE5A-4DC2-A501-73F2BD3541F8}" srcId="{77E86714-1993-4BAE-AC42-C8B40B0936D0}" destId="{0C963A73-AE4E-49D7-A2FA-C55B0A91EAC9}" srcOrd="0" destOrd="0" parTransId="{02D26D9A-881D-4F71-ABB0-87BE50AFFD2E}" sibTransId="{BF1EC85F-EBDC-43C9-8507-E9BCF648195E}"/>
    <dgm:cxn modelId="{A665CF3A-3157-4084-B088-766C9067D861}" type="presOf" srcId="{7B3BAB8E-F679-4A0B-A634-FC26BE4FC532}" destId="{E1051A1B-2EBB-4DE6-934B-D2C5E02D6478}" srcOrd="0" destOrd="0" presId="urn:microsoft.com/office/officeart/2005/8/layout/vList6"/>
    <dgm:cxn modelId="{8A77EBC1-DD19-4C2B-8414-46E940E24945}" type="presOf" srcId="{0C963A73-AE4E-49D7-A2FA-C55B0A91EAC9}" destId="{437CFB38-ECE4-4232-B891-1750238E8F28}" srcOrd="0" destOrd="0" presId="urn:microsoft.com/office/officeart/2005/8/layout/vList6"/>
    <dgm:cxn modelId="{47B6F3CB-CA81-41A0-BF47-0A74583CB274}" srcId="{0C963A73-AE4E-49D7-A2FA-C55B0A91EAC9}" destId="{DD90F22A-9E1D-409E-983B-E34B3CF66FF4}" srcOrd="1" destOrd="0" parTransId="{F274AA8F-4577-4DD8-8BEC-E1216709275E}" sibTransId="{0FBEFDE9-7F4F-445E-8A95-572106DD3615}"/>
    <dgm:cxn modelId="{4DB10C0F-1AEB-4F00-A0C2-113216B8C6A3}" type="presParOf" srcId="{9AF1F46F-F74A-41BA-BADB-34A118924825}" destId="{DA555506-7298-4464-80BA-0BCFFAC2C753}" srcOrd="0" destOrd="0" presId="urn:microsoft.com/office/officeart/2005/8/layout/vList6"/>
    <dgm:cxn modelId="{FF98D079-5A41-4027-A7CC-E162082EBD51}" type="presParOf" srcId="{DA555506-7298-4464-80BA-0BCFFAC2C753}" destId="{437CFB38-ECE4-4232-B891-1750238E8F28}" srcOrd="0" destOrd="0" presId="urn:microsoft.com/office/officeart/2005/8/layout/vList6"/>
    <dgm:cxn modelId="{73D9BCAB-5DF6-440E-8EC8-51C166F70EF8}" type="presParOf" srcId="{DA555506-7298-4464-80BA-0BCFFAC2C753}" destId="{E1051A1B-2EBB-4DE6-934B-D2C5E02D647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77E86714-1993-4BAE-AC42-C8B40B0936D0}"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s-CL"/>
        </a:p>
      </dgm:t>
    </dgm:pt>
    <dgm:pt modelId="{0C963A73-AE4E-49D7-A2FA-C55B0A91EAC9}">
      <dgm:prSet phldrT="[Texto]" custT="1"/>
      <dgm:spPr/>
      <dgm:t>
        <a:bodyPr/>
        <a:lstStyle/>
        <a:p>
          <a:r>
            <a:rPr lang="es-CL" sz="2400" dirty="0" smtClean="0"/>
            <a:t>Voluntad:</a:t>
          </a:r>
          <a:endParaRPr lang="es-CL" sz="2400" dirty="0"/>
        </a:p>
      </dgm:t>
    </dgm:pt>
    <dgm:pt modelId="{02D26D9A-881D-4F71-ABB0-87BE50AFFD2E}" type="parTrans" cxnId="{2B3F75AD-BE5A-4DC2-A501-73F2BD3541F8}">
      <dgm:prSet/>
      <dgm:spPr/>
      <dgm:t>
        <a:bodyPr/>
        <a:lstStyle/>
        <a:p>
          <a:endParaRPr lang="es-CL" sz="2400"/>
        </a:p>
      </dgm:t>
    </dgm:pt>
    <dgm:pt modelId="{BF1EC85F-EBDC-43C9-8507-E9BCF648195E}" type="sibTrans" cxnId="{2B3F75AD-BE5A-4DC2-A501-73F2BD3541F8}">
      <dgm:prSet/>
      <dgm:spPr/>
      <dgm:t>
        <a:bodyPr/>
        <a:lstStyle/>
        <a:p>
          <a:endParaRPr lang="es-CL" sz="2400"/>
        </a:p>
      </dgm:t>
    </dgm:pt>
    <dgm:pt modelId="{7B3BAB8E-F679-4A0B-A634-FC26BE4FC532}">
      <dgm:prSet phldrT="[Texto]" custT="1"/>
      <dgm:spPr/>
      <dgm:t>
        <a:bodyPr/>
        <a:lstStyle/>
        <a:p>
          <a:r>
            <a:rPr lang="es-CL" sz="2400" smtClean="0"/>
            <a:t>  	Plena deliberación</a:t>
          </a:r>
          <a:endParaRPr lang="es-CL" sz="2400" dirty="0"/>
        </a:p>
      </dgm:t>
    </dgm:pt>
    <dgm:pt modelId="{874D6FD8-0221-47E1-99E6-9528D5FF7B8B}" type="parTrans" cxnId="{83785573-E129-49F5-A9BA-7D2E7444C299}">
      <dgm:prSet/>
      <dgm:spPr/>
      <dgm:t>
        <a:bodyPr/>
        <a:lstStyle/>
        <a:p>
          <a:endParaRPr lang="es-CL" sz="2400"/>
        </a:p>
      </dgm:t>
    </dgm:pt>
    <dgm:pt modelId="{0FEAF953-C14D-4E55-8918-EA531BB0B268}" type="sibTrans" cxnId="{83785573-E129-49F5-A9BA-7D2E7444C299}">
      <dgm:prSet/>
      <dgm:spPr/>
      <dgm:t>
        <a:bodyPr/>
        <a:lstStyle/>
        <a:p>
          <a:endParaRPr lang="es-CL" sz="2400"/>
        </a:p>
      </dgm:t>
    </dgm:pt>
    <dgm:pt modelId="{A824DEF3-6387-47A7-A334-2E0DF5D87139}">
      <dgm:prSet custT="1"/>
      <dgm:spPr/>
      <dgm:t>
        <a:bodyPr/>
        <a:lstStyle/>
        <a:p>
          <a:r>
            <a:rPr lang="es-CL" sz="2400" dirty="0" smtClean="0"/>
            <a:t> 	Libre consentimiento </a:t>
          </a:r>
        </a:p>
      </dgm:t>
    </dgm:pt>
    <dgm:pt modelId="{7DA82554-A6DA-411D-B603-4A9368CA43E9}" type="parTrans" cxnId="{B947128E-CCCB-4B8F-AC41-9A39F76AD782}">
      <dgm:prSet/>
      <dgm:spPr/>
      <dgm:t>
        <a:bodyPr/>
        <a:lstStyle/>
        <a:p>
          <a:endParaRPr lang="es-CL"/>
        </a:p>
      </dgm:t>
    </dgm:pt>
    <dgm:pt modelId="{868FD91C-F7EB-4AD0-9253-FE4B09995697}" type="sibTrans" cxnId="{B947128E-CCCB-4B8F-AC41-9A39F76AD782}">
      <dgm:prSet/>
      <dgm:spPr/>
      <dgm:t>
        <a:bodyPr/>
        <a:lstStyle/>
        <a:p>
          <a:endParaRPr lang="es-CL"/>
        </a:p>
      </dgm:t>
    </dgm:pt>
    <dgm:pt modelId="{9AF1F46F-F74A-41BA-BADB-34A118924825}" type="pres">
      <dgm:prSet presAssocID="{77E86714-1993-4BAE-AC42-C8B40B0936D0}" presName="Name0" presStyleCnt="0">
        <dgm:presLayoutVars>
          <dgm:dir/>
          <dgm:animLvl val="lvl"/>
          <dgm:resizeHandles/>
        </dgm:presLayoutVars>
      </dgm:prSet>
      <dgm:spPr/>
      <dgm:t>
        <a:bodyPr/>
        <a:lstStyle/>
        <a:p>
          <a:endParaRPr lang="es-CL"/>
        </a:p>
      </dgm:t>
    </dgm:pt>
    <dgm:pt modelId="{DA555506-7298-4464-80BA-0BCFFAC2C753}" type="pres">
      <dgm:prSet presAssocID="{0C963A73-AE4E-49D7-A2FA-C55B0A91EAC9}" presName="linNode" presStyleCnt="0"/>
      <dgm:spPr/>
    </dgm:pt>
    <dgm:pt modelId="{437CFB38-ECE4-4232-B891-1750238E8F28}" type="pres">
      <dgm:prSet presAssocID="{0C963A73-AE4E-49D7-A2FA-C55B0A91EAC9}" presName="parentShp" presStyleLbl="node1" presStyleIdx="0" presStyleCnt="1" custScaleX="59756" custScaleY="14029" custLinFactNeighborX="-2518" custLinFactNeighborY="1156">
        <dgm:presLayoutVars>
          <dgm:bulletEnabled val="1"/>
        </dgm:presLayoutVars>
      </dgm:prSet>
      <dgm:spPr/>
      <dgm:t>
        <a:bodyPr/>
        <a:lstStyle/>
        <a:p>
          <a:endParaRPr lang="es-CL"/>
        </a:p>
      </dgm:t>
    </dgm:pt>
    <dgm:pt modelId="{E1051A1B-2EBB-4DE6-934B-D2C5E02D6478}" type="pres">
      <dgm:prSet presAssocID="{0C963A73-AE4E-49D7-A2FA-C55B0A91EAC9}" presName="childShp" presStyleLbl="bgAccFollowNode1" presStyleIdx="0" presStyleCnt="1" custScaleX="118817" custScaleY="37382">
        <dgm:presLayoutVars>
          <dgm:bulletEnabled val="1"/>
        </dgm:presLayoutVars>
      </dgm:prSet>
      <dgm:spPr/>
      <dgm:t>
        <a:bodyPr/>
        <a:lstStyle/>
        <a:p>
          <a:endParaRPr lang="es-CL"/>
        </a:p>
      </dgm:t>
    </dgm:pt>
  </dgm:ptLst>
  <dgm:cxnLst>
    <dgm:cxn modelId="{83785573-E129-49F5-A9BA-7D2E7444C299}" srcId="{0C963A73-AE4E-49D7-A2FA-C55B0A91EAC9}" destId="{7B3BAB8E-F679-4A0B-A634-FC26BE4FC532}" srcOrd="0" destOrd="0" parTransId="{874D6FD8-0221-47E1-99E6-9528D5FF7B8B}" sibTransId="{0FEAF953-C14D-4E55-8918-EA531BB0B268}"/>
    <dgm:cxn modelId="{0021A558-A7EC-4880-B7CE-210A8A76780A}" type="presOf" srcId="{7B3BAB8E-F679-4A0B-A634-FC26BE4FC532}" destId="{E1051A1B-2EBB-4DE6-934B-D2C5E02D6478}" srcOrd="0" destOrd="0" presId="urn:microsoft.com/office/officeart/2005/8/layout/vList6"/>
    <dgm:cxn modelId="{B947128E-CCCB-4B8F-AC41-9A39F76AD782}" srcId="{0C963A73-AE4E-49D7-A2FA-C55B0A91EAC9}" destId="{A824DEF3-6387-47A7-A334-2E0DF5D87139}" srcOrd="1" destOrd="0" parTransId="{7DA82554-A6DA-411D-B603-4A9368CA43E9}" sibTransId="{868FD91C-F7EB-4AD0-9253-FE4B09995697}"/>
    <dgm:cxn modelId="{07218522-3361-4260-B2A8-7995E0F9EDA9}" type="presOf" srcId="{0C963A73-AE4E-49D7-A2FA-C55B0A91EAC9}" destId="{437CFB38-ECE4-4232-B891-1750238E8F28}" srcOrd="0" destOrd="0" presId="urn:microsoft.com/office/officeart/2005/8/layout/vList6"/>
    <dgm:cxn modelId="{A166EB80-D76E-4694-8A8D-7F2697B372DD}" type="presOf" srcId="{A824DEF3-6387-47A7-A334-2E0DF5D87139}" destId="{E1051A1B-2EBB-4DE6-934B-D2C5E02D6478}" srcOrd="0" destOrd="1" presId="urn:microsoft.com/office/officeart/2005/8/layout/vList6"/>
    <dgm:cxn modelId="{2B3F75AD-BE5A-4DC2-A501-73F2BD3541F8}" srcId="{77E86714-1993-4BAE-AC42-C8B40B0936D0}" destId="{0C963A73-AE4E-49D7-A2FA-C55B0A91EAC9}" srcOrd="0" destOrd="0" parTransId="{02D26D9A-881D-4F71-ABB0-87BE50AFFD2E}" sibTransId="{BF1EC85F-EBDC-43C9-8507-E9BCF648195E}"/>
    <dgm:cxn modelId="{4351C90F-A9E5-477E-9B72-3F5BF7DFEBC4}" type="presOf" srcId="{77E86714-1993-4BAE-AC42-C8B40B0936D0}" destId="{9AF1F46F-F74A-41BA-BADB-34A118924825}" srcOrd="0" destOrd="0" presId="urn:microsoft.com/office/officeart/2005/8/layout/vList6"/>
    <dgm:cxn modelId="{C29F9092-56C2-4813-AEE2-5390DE01F1CB}" type="presParOf" srcId="{9AF1F46F-F74A-41BA-BADB-34A118924825}" destId="{DA555506-7298-4464-80BA-0BCFFAC2C753}" srcOrd="0" destOrd="0" presId="urn:microsoft.com/office/officeart/2005/8/layout/vList6"/>
    <dgm:cxn modelId="{42A34341-B476-4F27-AA4E-AEEC3BF7B44F}" type="presParOf" srcId="{DA555506-7298-4464-80BA-0BCFFAC2C753}" destId="{437CFB38-ECE4-4232-B891-1750238E8F28}" srcOrd="0" destOrd="0" presId="urn:microsoft.com/office/officeart/2005/8/layout/vList6"/>
    <dgm:cxn modelId="{B5F89A7C-7E79-42E3-90E7-4FB5D37844B5}" type="presParOf" srcId="{DA555506-7298-4464-80BA-0BCFFAC2C753}" destId="{E1051A1B-2EBB-4DE6-934B-D2C5E02D647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77E86714-1993-4BAE-AC42-C8B40B0936D0}"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s-CL"/>
        </a:p>
      </dgm:t>
    </dgm:pt>
    <dgm:pt modelId="{0C963A73-AE4E-49D7-A2FA-C55B0A91EAC9}">
      <dgm:prSet phldrT="[Texto]" custT="1"/>
      <dgm:spPr/>
      <dgm:t>
        <a:bodyPr/>
        <a:lstStyle/>
        <a:p>
          <a:r>
            <a:rPr lang="es-CL" sz="2400" dirty="0" smtClean="0"/>
            <a:t>Compromiso:</a:t>
          </a:r>
          <a:endParaRPr lang="es-CL" sz="2400" dirty="0"/>
        </a:p>
      </dgm:t>
    </dgm:pt>
    <dgm:pt modelId="{02D26D9A-881D-4F71-ABB0-87BE50AFFD2E}" type="parTrans" cxnId="{2B3F75AD-BE5A-4DC2-A501-73F2BD3541F8}">
      <dgm:prSet/>
      <dgm:spPr/>
      <dgm:t>
        <a:bodyPr/>
        <a:lstStyle/>
        <a:p>
          <a:endParaRPr lang="es-CL" sz="2400"/>
        </a:p>
      </dgm:t>
    </dgm:pt>
    <dgm:pt modelId="{BF1EC85F-EBDC-43C9-8507-E9BCF648195E}" type="sibTrans" cxnId="{2B3F75AD-BE5A-4DC2-A501-73F2BD3541F8}">
      <dgm:prSet/>
      <dgm:spPr/>
      <dgm:t>
        <a:bodyPr/>
        <a:lstStyle/>
        <a:p>
          <a:endParaRPr lang="es-CL" sz="2400"/>
        </a:p>
      </dgm:t>
    </dgm:pt>
    <dgm:pt modelId="{7B3BAB8E-F679-4A0B-A634-FC26BE4FC532}">
      <dgm:prSet phldrT="[Texto]" custT="1"/>
      <dgm:spPr/>
      <dgm:t>
        <a:bodyPr/>
        <a:lstStyle/>
        <a:p>
          <a:r>
            <a:rPr lang="es-CL" sz="2400" dirty="0" smtClean="0"/>
            <a:t>Aceptación explícita o implícita </a:t>
          </a:r>
          <a:endParaRPr lang="es-CL" sz="2400" dirty="0"/>
        </a:p>
      </dgm:t>
    </dgm:pt>
    <dgm:pt modelId="{874D6FD8-0221-47E1-99E6-9528D5FF7B8B}" type="parTrans" cxnId="{83785573-E129-49F5-A9BA-7D2E7444C299}">
      <dgm:prSet/>
      <dgm:spPr/>
      <dgm:t>
        <a:bodyPr/>
        <a:lstStyle/>
        <a:p>
          <a:endParaRPr lang="es-CL" sz="2400"/>
        </a:p>
      </dgm:t>
    </dgm:pt>
    <dgm:pt modelId="{0FEAF953-C14D-4E55-8918-EA531BB0B268}" type="sibTrans" cxnId="{83785573-E129-49F5-A9BA-7D2E7444C299}">
      <dgm:prSet/>
      <dgm:spPr/>
      <dgm:t>
        <a:bodyPr/>
        <a:lstStyle/>
        <a:p>
          <a:endParaRPr lang="es-CL" sz="2400"/>
        </a:p>
      </dgm:t>
    </dgm:pt>
    <dgm:pt modelId="{1CFC0EFF-D670-4C8C-88C5-A1D21CA4FC7F}">
      <dgm:prSet custT="1"/>
      <dgm:spPr/>
      <dgm:t>
        <a:bodyPr/>
        <a:lstStyle/>
        <a:p>
          <a:r>
            <a:rPr lang="es-CL" sz="2400" dirty="0" smtClean="0"/>
            <a:t>Ejecución externa</a:t>
          </a:r>
        </a:p>
      </dgm:t>
    </dgm:pt>
    <dgm:pt modelId="{3592611B-D4DB-4968-9579-F4DCA9F4F5B8}" type="parTrans" cxnId="{B332C217-E9AB-4338-841D-49EBAD439497}">
      <dgm:prSet/>
      <dgm:spPr/>
      <dgm:t>
        <a:bodyPr/>
        <a:lstStyle/>
        <a:p>
          <a:endParaRPr lang="es-CL"/>
        </a:p>
      </dgm:t>
    </dgm:pt>
    <dgm:pt modelId="{4A7D034B-5E6E-441B-8F7D-D853475E7E86}" type="sibTrans" cxnId="{B332C217-E9AB-4338-841D-49EBAD439497}">
      <dgm:prSet/>
      <dgm:spPr/>
      <dgm:t>
        <a:bodyPr/>
        <a:lstStyle/>
        <a:p>
          <a:endParaRPr lang="es-CL"/>
        </a:p>
      </dgm:t>
    </dgm:pt>
    <dgm:pt modelId="{9AF1F46F-F74A-41BA-BADB-34A118924825}" type="pres">
      <dgm:prSet presAssocID="{77E86714-1993-4BAE-AC42-C8B40B0936D0}" presName="Name0" presStyleCnt="0">
        <dgm:presLayoutVars>
          <dgm:dir/>
          <dgm:animLvl val="lvl"/>
          <dgm:resizeHandles/>
        </dgm:presLayoutVars>
      </dgm:prSet>
      <dgm:spPr/>
      <dgm:t>
        <a:bodyPr/>
        <a:lstStyle/>
        <a:p>
          <a:endParaRPr lang="es-CL"/>
        </a:p>
      </dgm:t>
    </dgm:pt>
    <dgm:pt modelId="{DA555506-7298-4464-80BA-0BCFFAC2C753}" type="pres">
      <dgm:prSet presAssocID="{0C963A73-AE4E-49D7-A2FA-C55B0A91EAC9}" presName="linNode" presStyleCnt="0"/>
      <dgm:spPr/>
    </dgm:pt>
    <dgm:pt modelId="{437CFB38-ECE4-4232-B891-1750238E8F28}" type="pres">
      <dgm:prSet presAssocID="{0C963A73-AE4E-49D7-A2FA-C55B0A91EAC9}" presName="parentShp" presStyleLbl="node1" presStyleIdx="0" presStyleCnt="1" custScaleX="59756" custScaleY="14029" custLinFactNeighborX="-2518" custLinFactNeighborY="1156">
        <dgm:presLayoutVars>
          <dgm:bulletEnabled val="1"/>
        </dgm:presLayoutVars>
      </dgm:prSet>
      <dgm:spPr/>
      <dgm:t>
        <a:bodyPr/>
        <a:lstStyle/>
        <a:p>
          <a:endParaRPr lang="es-CL"/>
        </a:p>
      </dgm:t>
    </dgm:pt>
    <dgm:pt modelId="{E1051A1B-2EBB-4DE6-934B-D2C5E02D6478}" type="pres">
      <dgm:prSet presAssocID="{0C963A73-AE4E-49D7-A2FA-C55B0A91EAC9}" presName="childShp" presStyleLbl="bgAccFollowNode1" presStyleIdx="0" presStyleCnt="1" custScaleX="118817" custScaleY="37382">
        <dgm:presLayoutVars>
          <dgm:bulletEnabled val="1"/>
        </dgm:presLayoutVars>
      </dgm:prSet>
      <dgm:spPr/>
      <dgm:t>
        <a:bodyPr/>
        <a:lstStyle/>
        <a:p>
          <a:endParaRPr lang="es-CL"/>
        </a:p>
      </dgm:t>
    </dgm:pt>
  </dgm:ptLst>
  <dgm:cxnLst>
    <dgm:cxn modelId="{B066AA6D-CF81-41AE-908F-485A72EBCBEE}" type="presOf" srcId="{1CFC0EFF-D670-4C8C-88C5-A1D21CA4FC7F}" destId="{E1051A1B-2EBB-4DE6-934B-D2C5E02D6478}" srcOrd="0" destOrd="1" presId="urn:microsoft.com/office/officeart/2005/8/layout/vList6"/>
    <dgm:cxn modelId="{B332C217-E9AB-4338-841D-49EBAD439497}" srcId="{0C963A73-AE4E-49D7-A2FA-C55B0A91EAC9}" destId="{1CFC0EFF-D670-4C8C-88C5-A1D21CA4FC7F}" srcOrd="1" destOrd="0" parTransId="{3592611B-D4DB-4968-9579-F4DCA9F4F5B8}" sibTransId="{4A7D034B-5E6E-441B-8F7D-D853475E7E86}"/>
    <dgm:cxn modelId="{83785573-E129-49F5-A9BA-7D2E7444C299}" srcId="{0C963A73-AE4E-49D7-A2FA-C55B0A91EAC9}" destId="{7B3BAB8E-F679-4A0B-A634-FC26BE4FC532}" srcOrd="0" destOrd="0" parTransId="{874D6FD8-0221-47E1-99E6-9528D5FF7B8B}" sibTransId="{0FEAF953-C14D-4E55-8918-EA531BB0B268}"/>
    <dgm:cxn modelId="{7441E1AD-E37E-481B-9DDF-BBC3807AAD72}" type="presOf" srcId="{7B3BAB8E-F679-4A0B-A634-FC26BE4FC532}" destId="{E1051A1B-2EBB-4DE6-934B-D2C5E02D6478}" srcOrd="0" destOrd="0" presId="urn:microsoft.com/office/officeart/2005/8/layout/vList6"/>
    <dgm:cxn modelId="{02488D78-68A0-4CBD-8613-2144CD0EC0A6}" type="presOf" srcId="{0C963A73-AE4E-49D7-A2FA-C55B0A91EAC9}" destId="{437CFB38-ECE4-4232-B891-1750238E8F28}" srcOrd="0" destOrd="0" presId="urn:microsoft.com/office/officeart/2005/8/layout/vList6"/>
    <dgm:cxn modelId="{2B3F75AD-BE5A-4DC2-A501-73F2BD3541F8}" srcId="{77E86714-1993-4BAE-AC42-C8B40B0936D0}" destId="{0C963A73-AE4E-49D7-A2FA-C55B0A91EAC9}" srcOrd="0" destOrd="0" parTransId="{02D26D9A-881D-4F71-ABB0-87BE50AFFD2E}" sibTransId="{BF1EC85F-EBDC-43C9-8507-E9BCF648195E}"/>
    <dgm:cxn modelId="{9D6DE47E-9DC5-4195-AED7-BB5383D0F2E7}" type="presOf" srcId="{77E86714-1993-4BAE-AC42-C8B40B0936D0}" destId="{9AF1F46F-F74A-41BA-BADB-34A118924825}" srcOrd="0" destOrd="0" presId="urn:microsoft.com/office/officeart/2005/8/layout/vList6"/>
    <dgm:cxn modelId="{F16A76E4-EE46-447F-ADF8-FF189D818FB7}" type="presParOf" srcId="{9AF1F46F-F74A-41BA-BADB-34A118924825}" destId="{DA555506-7298-4464-80BA-0BCFFAC2C753}" srcOrd="0" destOrd="0" presId="urn:microsoft.com/office/officeart/2005/8/layout/vList6"/>
    <dgm:cxn modelId="{50F4752D-6C87-45DC-8D9D-9C57C12CA10B}" type="presParOf" srcId="{DA555506-7298-4464-80BA-0BCFFAC2C753}" destId="{437CFB38-ECE4-4232-B891-1750238E8F28}" srcOrd="0" destOrd="0" presId="urn:microsoft.com/office/officeart/2005/8/layout/vList6"/>
    <dgm:cxn modelId="{241A7D92-4098-45F7-B1F6-4FC8B5D5502E}" type="presParOf" srcId="{DA555506-7298-4464-80BA-0BCFFAC2C753}" destId="{E1051A1B-2EBB-4DE6-934B-D2C5E02D647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77E86714-1993-4BAE-AC42-C8B40B0936D0}"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s-CL"/>
        </a:p>
      </dgm:t>
    </dgm:pt>
    <dgm:pt modelId="{0C963A73-AE4E-49D7-A2FA-C55B0A91EAC9}">
      <dgm:prSet phldrT="[Texto]" custT="1"/>
      <dgm:spPr/>
      <dgm:t>
        <a:bodyPr/>
        <a:lstStyle/>
        <a:p>
          <a:r>
            <a:rPr lang="es-CL" sz="2400" dirty="0" smtClean="0"/>
            <a:t>Psicológica:</a:t>
          </a:r>
          <a:endParaRPr lang="es-CL" sz="2400" dirty="0"/>
        </a:p>
      </dgm:t>
    </dgm:pt>
    <dgm:pt modelId="{02D26D9A-881D-4F71-ABB0-87BE50AFFD2E}" type="parTrans" cxnId="{2B3F75AD-BE5A-4DC2-A501-73F2BD3541F8}">
      <dgm:prSet/>
      <dgm:spPr/>
      <dgm:t>
        <a:bodyPr/>
        <a:lstStyle/>
        <a:p>
          <a:endParaRPr lang="es-CL" sz="2400"/>
        </a:p>
      </dgm:t>
    </dgm:pt>
    <dgm:pt modelId="{BF1EC85F-EBDC-43C9-8507-E9BCF648195E}" type="sibTrans" cxnId="{2B3F75AD-BE5A-4DC2-A501-73F2BD3541F8}">
      <dgm:prSet/>
      <dgm:spPr/>
      <dgm:t>
        <a:bodyPr/>
        <a:lstStyle/>
        <a:p>
          <a:endParaRPr lang="es-CL" sz="2400"/>
        </a:p>
      </dgm:t>
    </dgm:pt>
    <dgm:pt modelId="{7B3BAB8E-F679-4A0B-A634-FC26BE4FC532}">
      <dgm:prSet phldrT="[Texto]" custT="1"/>
      <dgm:spPr/>
      <dgm:t>
        <a:bodyPr/>
        <a:lstStyle/>
        <a:p>
          <a:r>
            <a:rPr lang="es-CL" sz="2400" dirty="0" smtClean="0"/>
            <a:t> El propio ser</a:t>
          </a:r>
          <a:endParaRPr lang="es-CL" sz="2400" dirty="0"/>
        </a:p>
      </dgm:t>
    </dgm:pt>
    <dgm:pt modelId="{874D6FD8-0221-47E1-99E6-9528D5FF7B8B}" type="parTrans" cxnId="{83785573-E129-49F5-A9BA-7D2E7444C299}">
      <dgm:prSet/>
      <dgm:spPr/>
      <dgm:t>
        <a:bodyPr/>
        <a:lstStyle/>
        <a:p>
          <a:endParaRPr lang="es-CL" sz="2400"/>
        </a:p>
      </dgm:t>
    </dgm:pt>
    <dgm:pt modelId="{0FEAF953-C14D-4E55-8918-EA531BB0B268}" type="sibTrans" cxnId="{83785573-E129-49F5-A9BA-7D2E7444C299}">
      <dgm:prSet/>
      <dgm:spPr/>
      <dgm:t>
        <a:bodyPr/>
        <a:lstStyle/>
        <a:p>
          <a:endParaRPr lang="es-CL" sz="2400"/>
        </a:p>
      </dgm:t>
    </dgm:pt>
    <dgm:pt modelId="{CB877EFC-204D-44D5-9DF2-22DB14A264A1}">
      <dgm:prSet custT="1"/>
      <dgm:spPr/>
      <dgm:t>
        <a:bodyPr/>
        <a:lstStyle/>
        <a:p>
          <a:r>
            <a:rPr lang="es-CL" sz="2400" dirty="0" smtClean="0"/>
            <a:t> Sus actos</a:t>
          </a:r>
        </a:p>
      </dgm:t>
    </dgm:pt>
    <dgm:pt modelId="{3AB45FF3-D31C-4969-80B3-4D7166D06D47}" type="parTrans" cxnId="{7BC70485-148E-4AE2-A6DC-43DD55CCC36B}">
      <dgm:prSet/>
      <dgm:spPr/>
      <dgm:t>
        <a:bodyPr/>
        <a:lstStyle/>
        <a:p>
          <a:endParaRPr lang="es-CL"/>
        </a:p>
      </dgm:t>
    </dgm:pt>
    <dgm:pt modelId="{0FB7AC0F-92D0-4874-AE97-4BAE8CBF15FC}" type="sibTrans" cxnId="{7BC70485-148E-4AE2-A6DC-43DD55CCC36B}">
      <dgm:prSet/>
      <dgm:spPr/>
      <dgm:t>
        <a:bodyPr/>
        <a:lstStyle/>
        <a:p>
          <a:endParaRPr lang="es-CL"/>
        </a:p>
      </dgm:t>
    </dgm:pt>
    <dgm:pt modelId="{C32F2851-93BF-4296-ADD2-F6E93A16ADEE}">
      <dgm:prSet custT="1"/>
      <dgm:spPr/>
      <dgm:t>
        <a:bodyPr/>
        <a:lstStyle/>
        <a:p>
          <a:r>
            <a:rPr lang="es-CL" sz="2400" dirty="0" smtClean="0"/>
            <a:t> Sus fines</a:t>
          </a:r>
        </a:p>
      </dgm:t>
    </dgm:pt>
    <dgm:pt modelId="{CC401EC7-960F-42C4-962F-844E4FD5BD0C}" type="parTrans" cxnId="{906E364C-21FA-402E-9713-5251F9C50A70}">
      <dgm:prSet/>
      <dgm:spPr/>
      <dgm:t>
        <a:bodyPr/>
        <a:lstStyle/>
        <a:p>
          <a:endParaRPr lang="es-CL"/>
        </a:p>
      </dgm:t>
    </dgm:pt>
    <dgm:pt modelId="{519BBFBC-5BE2-4285-9AE2-3E42AF8C2D4B}" type="sibTrans" cxnId="{906E364C-21FA-402E-9713-5251F9C50A70}">
      <dgm:prSet/>
      <dgm:spPr/>
      <dgm:t>
        <a:bodyPr/>
        <a:lstStyle/>
        <a:p>
          <a:endParaRPr lang="es-CL"/>
        </a:p>
      </dgm:t>
    </dgm:pt>
    <dgm:pt modelId="{2722297D-F76A-4865-81FA-1ADC7160C29C}">
      <dgm:prSet custT="1"/>
      <dgm:spPr/>
      <dgm:t>
        <a:bodyPr/>
        <a:lstStyle/>
        <a:p>
          <a:r>
            <a:rPr lang="es-CL" sz="2400" dirty="0" smtClean="0"/>
            <a:t> Medios</a:t>
          </a:r>
        </a:p>
      </dgm:t>
    </dgm:pt>
    <dgm:pt modelId="{5E46F559-7E8F-4FBA-9C26-38C6FBEBF67E}" type="parTrans" cxnId="{9F5DEF1C-A164-4606-8925-13A735DE9E42}">
      <dgm:prSet/>
      <dgm:spPr/>
      <dgm:t>
        <a:bodyPr/>
        <a:lstStyle/>
        <a:p>
          <a:endParaRPr lang="es-CL"/>
        </a:p>
      </dgm:t>
    </dgm:pt>
    <dgm:pt modelId="{1657BE80-A031-4E0C-BB76-0DBAA3D14E76}" type="sibTrans" cxnId="{9F5DEF1C-A164-4606-8925-13A735DE9E42}">
      <dgm:prSet/>
      <dgm:spPr/>
      <dgm:t>
        <a:bodyPr/>
        <a:lstStyle/>
        <a:p>
          <a:endParaRPr lang="es-CL"/>
        </a:p>
      </dgm:t>
    </dgm:pt>
    <dgm:pt modelId="{2C239C57-3AA8-47E0-8A51-554342431BA5}">
      <dgm:prSet custT="1"/>
      <dgm:spPr/>
      <dgm:t>
        <a:bodyPr/>
        <a:lstStyle/>
        <a:p>
          <a:r>
            <a:rPr lang="es-CL" sz="2400" dirty="0" smtClean="0"/>
            <a:t> Circunstancias</a:t>
          </a:r>
        </a:p>
      </dgm:t>
    </dgm:pt>
    <dgm:pt modelId="{62A050A7-AA8C-4EA0-8A79-62D5571D18ED}" type="parTrans" cxnId="{EC339162-A885-4DC2-AF28-FF8F7A77ED96}">
      <dgm:prSet/>
      <dgm:spPr/>
      <dgm:t>
        <a:bodyPr/>
        <a:lstStyle/>
        <a:p>
          <a:endParaRPr lang="es-CL"/>
        </a:p>
      </dgm:t>
    </dgm:pt>
    <dgm:pt modelId="{6E54F7B7-B309-4A9A-9AE0-585030101778}" type="sibTrans" cxnId="{EC339162-A885-4DC2-AF28-FF8F7A77ED96}">
      <dgm:prSet/>
      <dgm:spPr/>
      <dgm:t>
        <a:bodyPr/>
        <a:lstStyle/>
        <a:p>
          <a:endParaRPr lang="es-CL"/>
        </a:p>
      </dgm:t>
    </dgm:pt>
    <dgm:pt modelId="{9AF1F46F-F74A-41BA-BADB-34A118924825}" type="pres">
      <dgm:prSet presAssocID="{77E86714-1993-4BAE-AC42-C8B40B0936D0}" presName="Name0" presStyleCnt="0">
        <dgm:presLayoutVars>
          <dgm:dir/>
          <dgm:animLvl val="lvl"/>
          <dgm:resizeHandles/>
        </dgm:presLayoutVars>
      </dgm:prSet>
      <dgm:spPr/>
      <dgm:t>
        <a:bodyPr/>
        <a:lstStyle/>
        <a:p>
          <a:endParaRPr lang="es-CL"/>
        </a:p>
      </dgm:t>
    </dgm:pt>
    <dgm:pt modelId="{DA555506-7298-4464-80BA-0BCFFAC2C753}" type="pres">
      <dgm:prSet presAssocID="{0C963A73-AE4E-49D7-A2FA-C55B0A91EAC9}" presName="linNode" presStyleCnt="0"/>
      <dgm:spPr/>
    </dgm:pt>
    <dgm:pt modelId="{437CFB38-ECE4-4232-B891-1750238E8F28}" type="pres">
      <dgm:prSet presAssocID="{0C963A73-AE4E-49D7-A2FA-C55B0A91EAC9}" presName="parentShp" presStyleLbl="node1" presStyleIdx="0" presStyleCnt="1" custScaleX="59756" custScaleY="14029" custLinFactNeighborX="1946" custLinFactNeighborY="3610">
        <dgm:presLayoutVars>
          <dgm:bulletEnabled val="1"/>
        </dgm:presLayoutVars>
      </dgm:prSet>
      <dgm:spPr/>
      <dgm:t>
        <a:bodyPr/>
        <a:lstStyle/>
        <a:p>
          <a:endParaRPr lang="es-CL"/>
        </a:p>
      </dgm:t>
    </dgm:pt>
    <dgm:pt modelId="{E1051A1B-2EBB-4DE6-934B-D2C5E02D6478}" type="pres">
      <dgm:prSet presAssocID="{0C963A73-AE4E-49D7-A2FA-C55B0A91EAC9}" presName="childShp" presStyleLbl="bgAccFollowNode1" presStyleIdx="0" presStyleCnt="1" custScaleX="83176" custScaleY="86482" custLinFactNeighborX="30217" custLinFactNeighborY="14870">
        <dgm:presLayoutVars>
          <dgm:bulletEnabled val="1"/>
        </dgm:presLayoutVars>
      </dgm:prSet>
      <dgm:spPr/>
      <dgm:t>
        <a:bodyPr/>
        <a:lstStyle/>
        <a:p>
          <a:endParaRPr lang="es-CL"/>
        </a:p>
      </dgm:t>
    </dgm:pt>
  </dgm:ptLst>
  <dgm:cxnLst>
    <dgm:cxn modelId="{83785573-E129-49F5-A9BA-7D2E7444C299}" srcId="{0C963A73-AE4E-49D7-A2FA-C55B0A91EAC9}" destId="{7B3BAB8E-F679-4A0B-A634-FC26BE4FC532}" srcOrd="0" destOrd="0" parTransId="{874D6FD8-0221-47E1-99E6-9528D5FF7B8B}" sibTransId="{0FEAF953-C14D-4E55-8918-EA531BB0B268}"/>
    <dgm:cxn modelId="{EC339162-A885-4DC2-AF28-FF8F7A77ED96}" srcId="{0C963A73-AE4E-49D7-A2FA-C55B0A91EAC9}" destId="{2C239C57-3AA8-47E0-8A51-554342431BA5}" srcOrd="4" destOrd="0" parTransId="{62A050A7-AA8C-4EA0-8A79-62D5571D18ED}" sibTransId="{6E54F7B7-B309-4A9A-9AE0-585030101778}"/>
    <dgm:cxn modelId="{1C8FEA1A-9FBE-46C3-81A7-FF8C8EDD80D3}" type="presOf" srcId="{77E86714-1993-4BAE-AC42-C8B40B0936D0}" destId="{9AF1F46F-F74A-41BA-BADB-34A118924825}" srcOrd="0" destOrd="0" presId="urn:microsoft.com/office/officeart/2005/8/layout/vList6"/>
    <dgm:cxn modelId="{3CDEA722-9A34-41ED-A77A-581B39E693E2}" type="presOf" srcId="{2722297D-F76A-4865-81FA-1ADC7160C29C}" destId="{E1051A1B-2EBB-4DE6-934B-D2C5E02D6478}" srcOrd="0" destOrd="3" presId="urn:microsoft.com/office/officeart/2005/8/layout/vList6"/>
    <dgm:cxn modelId="{7BC70485-148E-4AE2-A6DC-43DD55CCC36B}" srcId="{0C963A73-AE4E-49D7-A2FA-C55B0A91EAC9}" destId="{CB877EFC-204D-44D5-9DF2-22DB14A264A1}" srcOrd="1" destOrd="0" parTransId="{3AB45FF3-D31C-4969-80B3-4D7166D06D47}" sibTransId="{0FB7AC0F-92D0-4874-AE97-4BAE8CBF15FC}"/>
    <dgm:cxn modelId="{46AA74F7-24A9-4099-8918-999B99A98EC5}" type="presOf" srcId="{CB877EFC-204D-44D5-9DF2-22DB14A264A1}" destId="{E1051A1B-2EBB-4DE6-934B-D2C5E02D6478}" srcOrd="0" destOrd="1" presId="urn:microsoft.com/office/officeart/2005/8/layout/vList6"/>
    <dgm:cxn modelId="{68837723-16D7-4514-A611-33D4E9C9320F}" type="presOf" srcId="{0C963A73-AE4E-49D7-A2FA-C55B0A91EAC9}" destId="{437CFB38-ECE4-4232-B891-1750238E8F28}" srcOrd="0" destOrd="0" presId="urn:microsoft.com/office/officeart/2005/8/layout/vList6"/>
    <dgm:cxn modelId="{906E364C-21FA-402E-9713-5251F9C50A70}" srcId="{0C963A73-AE4E-49D7-A2FA-C55B0A91EAC9}" destId="{C32F2851-93BF-4296-ADD2-F6E93A16ADEE}" srcOrd="2" destOrd="0" parTransId="{CC401EC7-960F-42C4-962F-844E4FD5BD0C}" sibTransId="{519BBFBC-5BE2-4285-9AE2-3E42AF8C2D4B}"/>
    <dgm:cxn modelId="{BC852CA8-D49F-48D4-B54D-F668E24122C6}" type="presOf" srcId="{7B3BAB8E-F679-4A0B-A634-FC26BE4FC532}" destId="{E1051A1B-2EBB-4DE6-934B-D2C5E02D6478}" srcOrd="0" destOrd="0" presId="urn:microsoft.com/office/officeart/2005/8/layout/vList6"/>
    <dgm:cxn modelId="{9F5DEF1C-A164-4606-8925-13A735DE9E42}" srcId="{0C963A73-AE4E-49D7-A2FA-C55B0A91EAC9}" destId="{2722297D-F76A-4865-81FA-1ADC7160C29C}" srcOrd="3" destOrd="0" parTransId="{5E46F559-7E8F-4FBA-9C26-38C6FBEBF67E}" sibTransId="{1657BE80-A031-4E0C-BB76-0DBAA3D14E76}"/>
    <dgm:cxn modelId="{61E0DDFD-9DE9-44D9-974C-C35CA692CE96}" type="presOf" srcId="{2C239C57-3AA8-47E0-8A51-554342431BA5}" destId="{E1051A1B-2EBB-4DE6-934B-D2C5E02D6478}" srcOrd="0" destOrd="4" presId="urn:microsoft.com/office/officeart/2005/8/layout/vList6"/>
    <dgm:cxn modelId="{2B3F75AD-BE5A-4DC2-A501-73F2BD3541F8}" srcId="{77E86714-1993-4BAE-AC42-C8B40B0936D0}" destId="{0C963A73-AE4E-49D7-A2FA-C55B0A91EAC9}" srcOrd="0" destOrd="0" parTransId="{02D26D9A-881D-4F71-ABB0-87BE50AFFD2E}" sibTransId="{BF1EC85F-EBDC-43C9-8507-E9BCF648195E}"/>
    <dgm:cxn modelId="{6869663E-2219-4F90-AE44-47E2A7B31C5C}" type="presOf" srcId="{C32F2851-93BF-4296-ADD2-F6E93A16ADEE}" destId="{E1051A1B-2EBB-4DE6-934B-D2C5E02D6478}" srcOrd="0" destOrd="2" presId="urn:microsoft.com/office/officeart/2005/8/layout/vList6"/>
    <dgm:cxn modelId="{D76A9233-6059-445A-A8C4-014C10867CA2}" type="presParOf" srcId="{9AF1F46F-F74A-41BA-BADB-34A118924825}" destId="{DA555506-7298-4464-80BA-0BCFFAC2C753}" srcOrd="0" destOrd="0" presId="urn:microsoft.com/office/officeart/2005/8/layout/vList6"/>
    <dgm:cxn modelId="{60F8D5FE-6A7F-4512-AC0C-9DBE2C8C8833}" type="presParOf" srcId="{DA555506-7298-4464-80BA-0BCFFAC2C753}" destId="{437CFB38-ECE4-4232-B891-1750238E8F28}" srcOrd="0" destOrd="0" presId="urn:microsoft.com/office/officeart/2005/8/layout/vList6"/>
    <dgm:cxn modelId="{6245D056-C855-4C91-8786-85564D540E5E}" type="presParOf" srcId="{DA555506-7298-4464-80BA-0BCFFAC2C753}" destId="{E1051A1B-2EBB-4DE6-934B-D2C5E02D647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F5EAF3-EF1C-45E2-86A1-BF64108C0372}"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s-CL"/>
        </a:p>
      </dgm:t>
    </dgm:pt>
    <dgm:pt modelId="{5FEA5202-9585-4CC6-B6AF-059D5D2C1FF8}">
      <dgm:prSet/>
      <dgm:spPr/>
      <dgm:t>
        <a:bodyPr/>
        <a:lstStyle/>
        <a:p>
          <a:pPr rtl="0"/>
          <a:r>
            <a:rPr lang="es-CL" smtClean="0"/>
            <a:t>El hombre es una Unidad Totalizante</a:t>
          </a:r>
          <a:endParaRPr lang="es-CL"/>
        </a:p>
      </dgm:t>
    </dgm:pt>
    <dgm:pt modelId="{B3AAC699-B860-4686-BFA8-769DF8565F43}" type="parTrans" cxnId="{8D832355-D12B-4D26-A5D2-CB10D16CC8C0}">
      <dgm:prSet/>
      <dgm:spPr/>
      <dgm:t>
        <a:bodyPr/>
        <a:lstStyle/>
        <a:p>
          <a:endParaRPr lang="es-CL"/>
        </a:p>
      </dgm:t>
    </dgm:pt>
    <dgm:pt modelId="{8D050DA7-673A-4203-B17E-E767A8D142B9}" type="sibTrans" cxnId="{8D832355-D12B-4D26-A5D2-CB10D16CC8C0}">
      <dgm:prSet/>
      <dgm:spPr/>
      <dgm:t>
        <a:bodyPr/>
        <a:lstStyle/>
        <a:p>
          <a:endParaRPr lang="es-CL"/>
        </a:p>
      </dgm:t>
    </dgm:pt>
    <dgm:pt modelId="{4B00BF75-F7DA-457B-9600-B8963296AB00}">
      <dgm:prSet/>
      <dgm:spPr/>
      <dgm:t>
        <a:bodyPr/>
        <a:lstStyle/>
        <a:p>
          <a:pPr rtl="0"/>
          <a:r>
            <a:rPr lang="es-CL" smtClean="0"/>
            <a:t>El hombre es una “Inteligencia Sentiente” </a:t>
          </a:r>
          <a:endParaRPr lang="es-CL"/>
        </a:p>
      </dgm:t>
    </dgm:pt>
    <dgm:pt modelId="{21903E6F-BDE5-475B-89C2-932D888A11FC}" type="parTrans" cxnId="{82E0774D-29DF-40FC-8FDC-7A6D2AA742A7}">
      <dgm:prSet/>
      <dgm:spPr/>
      <dgm:t>
        <a:bodyPr/>
        <a:lstStyle/>
        <a:p>
          <a:endParaRPr lang="es-CL"/>
        </a:p>
      </dgm:t>
    </dgm:pt>
    <dgm:pt modelId="{ABE0A0F5-12A5-4725-AB8D-266A8D4D6058}" type="sibTrans" cxnId="{82E0774D-29DF-40FC-8FDC-7A6D2AA742A7}">
      <dgm:prSet/>
      <dgm:spPr/>
      <dgm:t>
        <a:bodyPr/>
        <a:lstStyle/>
        <a:p>
          <a:endParaRPr lang="es-CL"/>
        </a:p>
      </dgm:t>
    </dgm:pt>
    <dgm:pt modelId="{52A16337-6F43-4EC5-9C90-229FE8B08C89}">
      <dgm:prSet/>
      <dgm:spPr/>
      <dgm:t>
        <a:bodyPr/>
        <a:lstStyle/>
        <a:p>
          <a:pPr rtl="0"/>
          <a:r>
            <a:rPr lang="es-CL" smtClean="0"/>
            <a:t>El hombre es una Realidad Personal</a:t>
          </a:r>
          <a:endParaRPr lang="es-CL"/>
        </a:p>
      </dgm:t>
    </dgm:pt>
    <dgm:pt modelId="{8C463091-3CCA-43D0-B1A5-DD2F115BB9AF}" type="parTrans" cxnId="{CFE27AB0-B4E0-4C60-8F66-DCC3E50D2A3A}">
      <dgm:prSet/>
      <dgm:spPr/>
      <dgm:t>
        <a:bodyPr/>
        <a:lstStyle/>
        <a:p>
          <a:endParaRPr lang="es-CL"/>
        </a:p>
      </dgm:t>
    </dgm:pt>
    <dgm:pt modelId="{AFA28F64-5C3F-45B7-B860-473062FCF9C4}" type="sibTrans" cxnId="{CFE27AB0-B4E0-4C60-8F66-DCC3E50D2A3A}">
      <dgm:prSet/>
      <dgm:spPr/>
      <dgm:t>
        <a:bodyPr/>
        <a:lstStyle/>
        <a:p>
          <a:endParaRPr lang="es-CL"/>
        </a:p>
      </dgm:t>
    </dgm:pt>
    <dgm:pt modelId="{DFB70E72-B62D-49A6-85DB-EC6A7FEA1F9D}" type="pres">
      <dgm:prSet presAssocID="{B7F5EAF3-EF1C-45E2-86A1-BF64108C0372}" presName="diagram" presStyleCnt="0">
        <dgm:presLayoutVars>
          <dgm:dir/>
          <dgm:resizeHandles val="exact"/>
        </dgm:presLayoutVars>
      </dgm:prSet>
      <dgm:spPr/>
      <dgm:t>
        <a:bodyPr/>
        <a:lstStyle/>
        <a:p>
          <a:endParaRPr lang="es-CL"/>
        </a:p>
      </dgm:t>
    </dgm:pt>
    <dgm:pt modelId="{4060E4B0-40D9-47D4-98E7-6B428008EAD1}" type="pres">
      <dgm:prSet presAssocID="{5FEA5202-9585-4CC6-B6AF-059D5D2C1FF8}" presName="node" presStyleLbl="node1" presStyleIdx="0" presStyleCnt="3">
        <dgm:presLayoutVars>
          <dgm:bulletEnabled val="1"/>
        </dgm:presLayoutVars>
      </dgm:prSet>
      <dgm:spPr/>
      <dgm:t>
        <a:bodyPr/>
        <a:lstStyle/>
        <a:p>
          <a:endParaRPr lang="es-CL"/>
        </a:p>
      </dgm:t>
    </dgm:pt>
    <dgm:pt modelId="{13968C6E-ABB8-4B6E-885B-0C187CD6FFDF}" type="pres">
      <dgm:prSet presAssocID="{8D050DA7-673A-4203-B17E-E767A8D142B9}" presName="sibTrans" presStyleCnt="0"/>
      <dgm:spPr/>
    </dgm:pt>
    <dgm:pt modelId="{2637D722-8339-4C7B-BB2E-7A763981D099}" type="pres">
      <dgm:prSet presAssocID="{4B00BF75-F7DA-457B-9600-B8963296AB00}" presName="node" presStyleLbl="node1" presStyleIdx="1" presStyleCnt="3">
        <dgm:presLayoutVars>
          <dgm:bulletEnabled val="1"/>
        </dgm:presLayoutVars>
      </dgm:prSet>
      <dgm:spPr/>
      <dgm:t>
        <a:bodyPr/>
        <a:lstStyle/>
        <a:p>
          <a:endParaRPr lang="es-CL"/>
        </a:p>
      </dgm:t>
    </dgm:pt>
    <dgm:pt modelId="{76D3D313-2ECB-4AAA-B25A-27380C433F4B}" type="pres">
      <dgm:prSet presAssocID="{ABE0A0F5-12A5-4725-AB8D-266A8D4D6058}" presName="sibTrans" presStyleCnt="0"/>
      <dgm:spPr/>
    </dgm:pt>
    <dgm:pt modelId="{E6F80D04-EECD-45E6-A9A6-9376FCBEAF9D}" type="pres">
      <dgm:prSet presAssocID="{52A16337-6F43-4EC5-9C90-229FE8B08C89}" presName="node" presStyleLbl="node1" presStyleIdx="2" presStyleCnt="3">
        <dgm:presLayoutVars>
          <dgm:bulletEnabled val="1"/>
        </dgm:presLayoutVars>
      </dgm:prSet>
      <dgm:spPr/>
      <dgm:t>
        <a:bodyPr/>
        <a:lstStyle/>
        <a:p>
          <a:endParaRPr lang="es-CL"/>
        </a:p>
      </dgm:t>
    </dgm:pt>
  </dgm:ptLst>
  <dgm:cxnLst>
    <dgm:cxn modelId="{8D832355-D12B-4D26-A5D2-CB10D16CC8C0}" srcId="{B7F5EAF3-EF1C-45E2-86A1-BF64108C0372}" destId="{5FEA5202-9585-4CC6-B6AF-059D5D2C1FF8}" srcOrd="0" destOrd="0" parTransId="{B3AAC699-B860-4686-BFA8-769DF8565F43}" sibTransId="{8D050DA7-673A-4203-B17E-E767A8D142B9}"/>
    <dgm:cxn modelId="{A07C0BAE-006B-4C57-8E9E-CDF928B664AC}" type="presOf" srcId="{5FEA5202-9585-4CC6-B6AF-059D5D2C1FF8}" destId="{4060E4B0-40D9-47D4-98E7-6B428008EAD1}" srcOrd="0" destOrd="0" presId="urn:microsoft.com/office/officeart/2005/8/layout/default"/>
    <dgm:cxn modelId="{B2085B9D-7E46-4F17-999F-98BEBCDCB5FF}" type="presOf" srcId="{4B00BF75-F7DA-457B-9600-B8963296AB00}" destId="{2637D722-8339-4C7B-BB2E-7A763981D099}" srcOrd="0" destOrd="0" presId="urn:microsoft.com/office/officeart/2005/8/layout/default"/>
    <dgm:cxn modelId="{CFE27AB0-B4E0-4C60-8F66-DCC3E50D2A3A}" srcId="{B7F5EAF3-EF1C-45E2-86A1-BF64108C0372}" destId="{52A16337-6F43-4EC5-9C90-229FE8B08C89}" srcOrd="2" destOrd="0" parTransId="{8C463091-3CCA-43D0-B1A5-DD2F115BB9AF}" sibTransId="{AFA28F64-5C3F-45B7-B860-473062FCF9C4}"/>
    <dgm:cxn modelId="{029511A7-3079-495C-AE99-5AAB5ED36A58}" type="presOf" srcId="{52A16337-6F43-4EC5-9C90-229FE8B08C89}" destId="{E6F80D04-EECD-45E6-A9A6-9376FCBEAF9D}" srcOrd="0" destOrd="0" presId="urn:microsoft.com/office/officeart/2005/8/layout/default"/>
    <dgm:cxn modelId="{9AA371A3-4DDC-4965-8917-8995365798BB}" type="presOf" srcId="{B7F5EAF3-EF1C-45E2-86A1-BF64108C0372}" destId="{DFB70E72-B62D-49A6-85DB-EC6A7FEA1F9D}" srcOrd="0" destOrd="0" presId="urn:microsoft.com/office/officeart/2005/8/layout/default"/>
    <dgm:cxn modelId="{82E0774D-29DF-40FC-8FDC-7A6D2AA742A7}" srcId="{B7F5EAF3-EF1C-45E2-86A1-BF64108C0372}" destId="{4B00BF75-F7DA-457B-9600-B8963296AB00}" srcOrd="1" destOrd="0" parTransId="{21903E6F-BDE5-475B-89C2-932D888A11FC}" sibTransId="{ABE0A0F5-12A5-4725-AB8D-266A8D4D6058}"/>
    <dgm:cxn modelId="{86A24B70-1E20-46A4-88AB-49563F3A46E5}" type="presParOf" srcId="{DFB70E72-B62D-49A6-85DB-EC6A7FEA1F9D}" destId="{4060E4B0-40D9-47D4-98E7-6B428008EAD1}" srcOrd="0" destOrd="0" presId="urn:microsoft.com/office/officeart/2005/8/layout/default"/>
    <dgm:cxn modelId="{216634E3-B3CB-49FF-BD53-F73943011237}" type="presParOf" srcId="{DFB70E72-B62D-49A6-85DB-EC6A7FEA1F9D}" destId="{13968C6E-ABB8-4B6E-885B-0C187CD6FFDF}" srcOrd="1" destOrd="0" presId="urn:microsoft.com/office/officeart/2005/8/layout/default"/>
    <dgm:cxn modelId="{02088159-AEE5-4A1C-BF92-0DF4E72AB435}" type="presParOf" srcId="{DFB70E72-B62D-49A6-85DB-EC6A7FEA1F9D}" destId="{2637D722-8339-4C7B-BB2E-7A763981D099}" srcOrd="2" destOrd="0" presId="urn:microsoft.com/office/officeart/2005/8/layout/default"/>
    <dgm:cxn modelId="{DB63F6C1-FCCE-4E70-A597-346A7406AD32}" type="presParOf" srcId="{DFB70E72-B62D-49A6-85DB-EC6A7FEA1F9D}" destId="{76D3D313-2ECB-4AAA-B25A-27380C433F4B}" srcOrd="3" destOrd="0" presId="urn:microsoft.com/office/officeart/2005/8/layout/default"/>
    <dgm:cxn modelId="{CB45D990-D89F-4A4D-8991-7FC1E09EE722}" type="presParOf" srcId="{DFB70E72-B62D-49A6-85DB-EC6A7FEA1F9D}" destId="{E6F80D04-EECD-45E6-A9A6-9376FCBEAF9D}" srcOrd="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77E86714-1993-4BAE-AC42-C8B40B0936D0}"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s-CL"/>
        </a:p>
      </dgm:t>
    </dgm:pt>
    <dgm:pt modelId="{0C963A73-AE4E-49D7-A2FA-C55B0A91EAC9}">
      <dgm:prSet phldrT="[Texto]" custT="1"/>
      <dgm:spPr/>
      <dgm:t>
        <a:bodyPr/>
        <a:lstStyle/>
        <a:p>
          <a:r>
            <a:rPr lang="es-CL" sz="2400" dirty="0" smtClean="0"/>
            <a:t>Moral:</a:t>
          </a:r>
          <a:endParaRPr lang="es-CL" sz="2400" dirty="0"/>
        </a:p>
      </dgm:t>
    </dgm:pt>
    <dgm:pt modelId="{02D26D9A-881D-4F71-ABB0-87BE50AFFD2E}" type="parTrans" cxnId="{2B3F75AD-BE5A-4DC2-A501-73F2BD3541F8}">
      <dgm:prSet/>
      <dgm:spPr/>
      <dgm:t>
        <a:bodyPr/>
        <a:lstStyle/>
        <a:p>
          <a:endParaRPr lang="es-CL" sz="2400"/>
        </a:p>
      </dgm:t>
    </dgm:pt>
    <dgm:pt modelId="{BF1EC85F-EBDC-43C9-8507-E9BCF648195E}" type="sibTrans" cxnId="{2B3F75AD-BE5A-4DC2-A501-73F2BD3541F8}">
      <dgm:prSet/>
      <dgm:spPr/>
      <dgm:t>
        <a:bodyPr/>
        <a:lstStyle/>
        <a:p>
          <a:endParaRPr lang="es-CL" sz="2400"/>
        </a:p>
      </dgm:t>
    </dgm:pt>
    <dgm:pt modelId="{7B3BAB8E-F679-4A0B-A634-FC26BE4FC532}">
      <dgm:prSet phldrT="[Texto]" custT="1"/>
      <dgm:spPr/>
      <dgm:t>
        <a:bodyPr/>
        <a:lstStyle/>
        <a:p>
          <a:r>
            <a:rPr lang="es-MX" sz="2400" dirty="0" smtClean="0"/>
            <a:t>La bondad de un acto</a:t>
          </a:r>
          <a:endParaRPr lang="es-CL" sz="2400" dirty="0"/>
        </a:p>
      </dgm:t>
    </dgm:pt>
    <dgm:pt modelId="{874D6FD8-0221-47E1-99E6-9528D5FF7B8B}" type="parTrans" cxnId="{83785573-E129-49F5-A9BA-7D2E7444C299}">
      <dgm:prSet/>
      <dgm:spPr/>
      <dgm:t>
        <a:bodyPr/>
        <a:lstStyle/>
        <a:p>
          <a:endParaRPr lang="es-CL" sz="2400"/>
        </a:p>
      </dgm:t>
    </dgm:pt>
    <dgm:pt modelId="{0FEAF953-C14D-4E55-8918-EA531BB0B268}" type="sibTrans" cxnId="{83785573-E129-49F5-A9BA-7D2E7444C299}">
      <dgm:prSet/>
      <dgm:spPr/>
      <dgm:t>
        <a:bodyPr/>
        <a:lstStyle/>
        <a:p>
          <a:endParaRPr lang="es-CL" sz="2400"/>
        </a:p>
      </dgm:t>
    </dgm:pt>
    <dgm:pt modelId="{07CB0575-F2D7-43F9-BAF3-EB299CA7BDA8}">
      <dgm:prSet phldrT="[Texto]" custT="1"/>
      <dgm:spPr/>
      <dgm:t>
        <a:bodyPr/>
        <a:lstStyle/>
        <a:p>
          <a:r>
            <a:rPr lang="es-MX" sz="2400" dirty="0" smtClean="0"/>
            <a:t>La no bondad de un acto</a:t>
          </a:r>
          <a:endParaRPr lang="es-CL" sz="2400" dirty="0"/>
        </a:p>
      </dgm:t>
    </dgm:pt>
    <dgm:pt modelId="{EB5FCA01-BF10-44B4-808A-8491E51F3472}" type="parTrans" cxnId="{413BB8DC-C5B2-4950-9DD8-2F217A39D054}">
      <dgm:prSet/>
      <dgm:spPr/>
      <dgm:t>
        <a:bodyPr/>
        <a:lstStyle/>
        <a:p>
          <a:endParaRPr lang="es-CL"/>
        </a:p>
      </dgm:t>
    </dgm:pt>
    <dgm:pt modelId="{947CD4AD-2209-484C-B947-79C8460F7050}" type="sibTrans" cxnId="{413BB8DC-C5B2-4950-9DD8-2F217A39D054}">
      <dgm:prSet/>
      <dgm:spPr/>
      <dgm:t>
        <a:bodyPr/>
        <a:lstStyle/>
        <a:p>
          <a:endParaRPr lang="es-CL"/>
        </a:p>
      </dgm:t>
    </dgm:pt>
    <dgm:pt modelId="{9AF1F46F-F74A-41BA-BADB-34A118924825}" type="pres">
      <dgm:prSet presAssocID="{77E86714-1993-4BAE-AC42-C8B40B0936D0}" presName="Name0" presStyleCnt="0">
        <dgm:presLayoutVars>
          <dgm:dir/>
          <dgm:animLvl val="lvl"/>
          <dgm:resizeHandles/>
        </dgm:presLayoutVars>
      </dgm:prSet>
      <dgm:spPr/>
      <dgm:t>
        <a:bodyPr/>
        <a:lstStyle/>
        <a:p>
          <a:endParaRPr lang="es-CL"/>
        </a:p>
      </dgm:t>
    </dgm:pt>
    <dgm:pt modelId="{DA555506-7298-4464-80BA-0BCFFAC2C753}" type="pres">
      <dgm:prSet presAssocID="{0C963A73-AE4E-49D7-A2FA-C55B0A91EAC9}" presName="linNode" presStyleCnt="0"/>
      <dgm:spPr/>
      <dgm:t>
        <a:bodyPr/>
        <a:lstStyle/>
        <a:p>
          <a:endParaRPr lang="es-CL"/>
        </a:p>
      </dgm:t>
    </dgm:pt>
    <dgm:pt modelId="{437CFB38-ECE4-4232-B891-1750238E8F28}" type="pres">
      <dgm:prSet presAssocID="{0C963A73-AE4E-49D7-A2FA-C55B0A91EAC9}" presName="parentShp" presStyleLbl="node1" presStyleIdx="0" presStyleCnt="1" custScaleX="59756" custScaleY="14029" custLinFactNeighborX="18855" custLinFactNeighborY="13430">
        <dgm:presLayoutVars>
          <dgm:bulletEnabled val="1"/>
        </dgm:presLayoutVars>
      </dgm:prSet>
      <dgm:spPr/>
      <dgm:t>
        <a:bodyPr/>
        <a:lstStyle/>
        <a:p>
          <a:endParaRPr lang="es-CL"/>
        </a:p>
      </dgm:t>
    </dgm:pt>
    <dgm:pt modelId="{E1051A1B-2EBB-4DE6-934B-D2C5E02D6478}" type="pres">
      <dgm:prSet presAssocID="{0C963A73-AE4E-49D7-A2FA-C55B0A91EAC9}" presName="childShp" presStyleLbl="bgAccFollowNode1" presStyleIdx="0" presStyleCnt="1" custScaleX="83176" custScaleY="36548" custLinFactNeighborX="30217" custLinFactNeighborY="14870">
        <dgm:presLayoutVars>
          <dgm:bulletEnabled val="1"/>
        </dgm:presLayoutVars>
      </dgm:prSet>
      <dgm:spPr/>
      <dgm:t>
        <a:bodyPr/>
        <a:lstStyle/>
        <a:p>
          <a:endParaRPr lang="es-CL"/>
        </a:p>
      </dgm:t>
    </dgm:pt>
  </dgm:ptLst>
  <dgm:cxnLst>
    <dgm:cxn modelId="{83785573-E129-49F5-A9BA-7D2E7444C299}" srcId="{0C963A73-AE4E-49D7-A2FA-C55B0A91EAC9}" destId="{7B3BAB8E-F679-4A0B-A634-FC26BE4FC532}" srcOrd="0" destOrd="0" parTransId="{874D6FD8-0221-47E1-99E6-9528D5FF7B8B}" sibTransId="{0FEAF953-C14D-4E55-8918-EA531BB0B268}"/>
    <dgm:cxn modelId="{8665D741-C227-4C3B-A1AF-2DA4210253DA}" type="presOf" srcId="{0C963A73-AE4E-49D7-A2FA-C55B0A91EAC9}" destId="{437CFB38-ECE4-4232-B891-1750238E8F28}" srcOrd="0" destOrd="0" presId="urn:microsoft.com/office/officeart/2005/8/layout/vList6"/>
    <dgm:cxn modelId="{F1DB5685-4328-4F1D-A690-A93B68F953BC}" type="presOf" srcId="{07CB0575-F2D7-43F9-BAF3-EB299CA7BDA8}" destId="{E1051A1B-2EBB-4DE6-934B-D2C5E02D6478}" srcOrd="0" destOrd="1" presId="urn:microsoft.com/office/officeart/2005/8/layout/vList6"/>
    <dgm:cxn modelId="{EC7F9FB2-5495-43B4-A65E-D8028A4BCA7E}" type="presOf" srcId="{77E86714-1993-4BAE-AC42-C8B40B0936D0}" destId="{9AF1F46F-F74A-41BA-BADB-34A118924825}" srcOrd="0" destOrd="0" presId="urn:microsoft.com/office/officeart/2005/8/layout/vList6"/>
    <dgm:cxn modelId="{2B3F75AD-BE5A-4DC2-A501-73F2BD3541F8}" srcId="{77E86714-1993-4BAE-AC42-C8B40B0936D0}" destId="{0C963A73-AE4E-49D7-A2FA-C55B0A91EAC9}" srcOrd="0" destOrd="0" parTransId="{02D26D9A-881D-4F71-ABB0-87BE50AFFD2E}" sibTransId="{BF1EC85F-EBDC-43C9-8507-E9BCF648195E}"/>
    <dgm:cxn modelId="{413BB8DC-C5B2-4950-9DD8-2F217A39D054}" srcId="{0C963A73-AE4E-49D7-A2FA-C55B0A91EAC9}" destId="{07CB0575-F2D7-43F9-BAF3-EB299CA7BDA8}" srcOrd="1" destOrd="0" parTransId="{EB5FCA01-BF10-44B4-808A-8491E51F3472}" sibTransId="{947CD4AD-2209-484C-B947-79C8460F7050}"/>
    <dgm:cxn modelId="{A562E1AC-1803-4110-81B5-9A208D524522}" type="presOf" srcId="{7B3BAB8E-F679-4A0B-A634-FC26BE4FC532}" destId="{E1051A1B-2EBB-4DE6-934B-D2C5E02D6478}" srcOrd="0" destOrd="0" presId="urn:microsoft.com/office/officeart/2005/8/layout/vList6"/>
    <dgm:cxn modelId="{670AB2C9-9DDB-4262-9AEB-5362FF9B3235}" type="presParOf" srcId="{9AF1F46F-F74A-41BA-BADB-34A118924825}" destId="{DA555506-7298-4464-80BA-0BCFFAC2C753}" srcOrd="0" destOrd="0" presId="urn:microsoft.com/office/officeart/2005/8/layout/vList6"/>
    <dgm:cxn modelId="{AF0527E8-8F71-47B1-8940-A4B68E77F22C}" type="presParOf" srcId="{DA555506-7298-4464-80BA-0BCFFAC2C753}" destId="{437CFB38-ECE4-4232-B891-1750238E8F28}" srcOrd="0" destOrd="0" presId="urn:microsoft.com/office/officeart/2005/8/layout/vList6"/>
    <dgm:cxn modelId="{9016C5F6-5AFB-4058-8E12-D833C2B8CD63}" type="presParOf" srcId="{DA555506-7298-4464-80BA-0BCFFAC2C753}" destId="{E1051A1B-2EBB-4DE6-934B-D2C5E02D647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78D37CA1-4E4D-4DE9-8742-66D1217CB8CF}"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s-CL"/>
        </a:p>
      </dgm:t>
    </dgm:pt>
    <dgm:pt modelId="{2721FD09-1FCD-4EB5-8845-E1102AF88529}">
      <dgm:prSet/>
      <dgm:spPr/>
      <dgm:t>
        <a:bodyPr/>
        <a:lstStyle/>
        <a:p>
          <a:pPr rtl="0"/>
          <a:r>
            <a:rPr lang="es-CL" smtClean="0"/>
            <a:t>El propio ser</a:t>
          </a:r>
          <a:endParaRPr lang="es-CL"/>
        </a:p>
      </dgm:t>
    </dgm:pt>
    <dgm:pt modelId="{A2B8B62F-7D6B-4719-8E86-D5526BA5D761}" type="parTrans" cxnId="{A19CA083-C8DE-4E1D-BA8B-D1046EF033FA}">
      <dgm:prSet/>
      <dgm:spPr/>
      <dgm:t>
        <a:bodyPr/>
        <a:lstStyle/>
        <a:p>
          <a:endParaRPr lang="es-CL"/>
        </a:p>
      </dgm:t>
    </dgm:pt>
    <dgm:pt modelId="{BDB11C7A-97F1-4E83-AC0F-6015FF8B6331}" type="sibTrans" cxnId="{A19CA083-C8DE-4E1D-BA8B-D1046EF033FA}">
      <dgm:prSet/>
      <dgm:spPr/>
      <dgm:t>
        <a:bodyPr/>
        <a:lstStyle/>
        <a:p>
          <a:endParaRPr lang="es-CL"/>
        </a:p>
      </dgm:t>
    </dgm:pt>
    <dgm:pt modelId="{7F6C6A74-BFFF-4ACC-982C-D0A51A880B5B}">
      <dgm:prSet/>
      <dgm:spPr/>
      <dgm:t>
        <a:bodyPr/>
        <a:lstStyle/>
        <a:p>
          <a:pPr rtl="0"/>
          <a:r>
            <a:rPr lang="es-CL" smtClean="0"/>
            <a:t>Sus actos</a:t>
          </a:r>
          <a:endParaRPr lang="es-CL"/>
        </a:p>
      </dgm:t>
    </dgm:pt>
    <dgm:pt modelId="{211B8330-D42B-4CAA-B4D7-4CA4ADD5AC41}" type="parTrans" cxnId="{C5EE2359-336E-4FC7-8CAF-82019F402D20}">
      <dgm:prSet/>
      <dgm:spPr/>
      <dgm:t>
        <a:bodyPr/>
        <a:lstStyle/>
        <a:p>
          <a:endParaRPr lang="es-CL"/>
        </a:p>
      </dgm:t>
    </dgm:pt>
    <dgm:pt modelId="{2C7CEEA5-D5C3-4A33-BB81-91639CAA699F}" type="sibTrans" cxnId="{C5EE2359-336E-4FC7-8CAF-82019F402D20}">
      <dgm:prSet/>
      <dgm:spPr/>
      <dgm:t>
        <a:bodyPr/>
        <a:lstStyle/>
        <a:p>
          <a:endParaRPr lang="es-CL"/>
        </a:p>
      </dgm:t>
    </dgm:pt>
    <dgm:pt modelId="{C8A6149A-C19E-445D-ADAD-6BB0A7C6297B}">
      <dgm:prSet/>
      <dgm:spPr/>
      <dgm:t>
        <a:bodyPr/>
        <a:lstStyle/>
        <a:p>
          <a:pPr rtl="0"/>
          <a:r>
            <a:rPr lang="es-CL" smtClean="0"/>
            <a:t>Sus fines</a:t>
          </a:r>
          <a:endParaRPr lang="es-CL"/>
        </a:p>
      </dgm:t>
    </dgm:pt>
    <dgm:pt modelId="{F0ABBC2E-901B-4CCE-8C80-A9566871CC1E}" type="parTrans" cxnId="{B0A730A7-8A4C-409B-B2FE-B98DA51C66B3}">
      <dgm:prSet/>
      <dgm:spPr/>
      <dgm:t>
        <a:bodyPr/>
        <a:lstStyle/>
        <a:p>
          <a:endParaRPr lang="es-CL"/>
        </a:p>
      </dgm:t>
    </dgm:pt>
    <dgm:pt modelId="{D9B110FC-0FBE-4232-8A7E-1E0F3181CED3}" type="sibTrans" cxnId="{B0A730A7-8A4C-409B-B2FE-B98DA51C66B3}">
      <dgm:prSet/>
      <dgm:spPr/>
      <dgm:t>
        <a:bodyPr/>
        <a:lstStyle/>
        <a:p>
          <a:endParaRPr lang="es-CL"/>
        </a:p>
      </dgm:t>
    </dgm:pt>
    <dgm:pt modelId="{D1D66742-DED3-448B-A90A-7CDF4A8869D4}">
      <dgm:prSet/>
      <dgm:spPr/>
      <dgm:t>
        <a:bodyPr/>
        <a:lstStyle/>
        <a:p>
          <a:pPr rtl="0"/>
          <a:r>
            <a:rPr lang="es-CL" smtClean="0"/>
            <a:t>Medios</a:t>
          </a:r>
          <a:endParaRPr lang="es-CL"/>
        </a:p>
      </dgm:t>
    </dgm:pt>
    <dgm:pt modelId="{DC43F59D-431B-47B4-86CC-8D2BDCF24DE6}" type="parTrans" cxnId="{868D38E1-A92C-4956-B90E-30C859823655}">
      <dgm:prSet/>
      <dgm:spPr/>
      <dgm:t>
        <a:bodyPr/>
        <a:lstStyle/>
        <a:p>
          <a:endParaRPr lang="es-CL"/>
        </a:p>
      </dgm:t>
    </dgm:pt>
    <dgm:pt modelId="{651D40F4-9F76-4839-AACF-9977AEAF418C}" type="sibTrans" cxnId="{868D38E1-A92C-4956-B90E-30C859823655}">
      <dgm:prSet/>
      <dgm:spPr/>
      <dgm:t>
        <a:bodyPr/>
        <a:lstStyle/>
        <a:p>
          <a:endParaRPr lang="es-CL"/>
        </a:p>
      </dgm:t>
    </dgm:pt>
    <dgm:pt modelId="{A966064C-C572-4011-A339-E5BD18995D74}">
      <dgm:prSet/>
      <dgm:spPr/>
      <dgm:t>
        <a:bodyPr/>
        <a:lstStyle/>
        <a:p>
          <a:pPr rtl="0"/>
          <a:r>
            <a:rPr lang="es-CL" smtClean="0"/>
            <a:t>Circunstancias</a:t>
          </a:r>
          <a:endParaRPr lang="es-CL"/>
        </a:p>
      </dgm:t>
    </dgm:pt>
    <dgm:pt modelId="{E61416C5-167E-481D-A5F0-E5B5A17BFA9E}" type="parTrans" cxnId="{3E79D753-4DAF-4873-8EB8-07566B80943F}">
      <dgm:prSet/>
      <dgm:spPr/>
      <dgm:t>
        <a:bodyPr/>
        <a:lstStyle/>
        <a:p>
          <a:endParaRPr lang="es-CL"/>
        </a:p>
      </dgm:t>
    </dgm:pt>
    <dgm:pt modelId="{CFC60BD9-41B1-4EF0-88FB-743592598E44}" type="sibTrans" cxnId="{3E79D753-4DAF-4873-8EB8-07566B80943F}">
      <dgm:prSet/>
      <dgm:spPr/>
      <dgm:t>
        <a:bodyPr/>
        <a:lstStyle/>
        <a:p>
          <a:endParaRPr lang="es-CL"/>
        </a:p>
      </dgm:t>
    </dgm:pt>
    <dgm:pt modelId="{8FD5D7EA-CA3A-4D35-9E59-09EF16DD35FB}" type="pres">
      <dgm:prSet presAssocID="{78D37CA1-4E4D-4DE9-8742-66D1217CB8CF}" presName="diagram" presStyleCnt="0">
        <dgm:presLayoutVars>
          <dgm:dir/>
          <dgm:resizeHandles val="exact"/>
        </dgm:presLayoutVars>
      </dgm:prSet>
      <dgm:spPr/>
      <dgm:t>
        <a:bodyPr/>
        <a:lstStyle/>
        <a:p>
          <a:endParaRPr lang="es-CL"/>
        </a:p>
      </dgm:t>
    </dgm:pt>
    <dgm:pt modelId="{9087C9F6-66F8-42EF-B0AE-581353F29ACD}" type="pres">
      <dgm:prSet presAssocID="{2721FD09-1FCD-4EB5-8845-E1102AF88529}" presName="node" presStyleLbl="node1" presStyleIdx="0" presStyleCnt="5">
        <dgm:presLayoutVars>
          <dgm:bulletEnabled val="1"/>
        </dgm:presLayoutVars>
      </dgm:prSet>
      <dgm:spPr/>
      <dgm:t>
        <a:bodyPr/>
        <a:lstStyle/>
        <a:p>
          <a:endParaRPr lang="es-CL"/>
        </a:p>
      </dgm:t>
    </dgm:pt>
    <dgm:pt modelId="{91FDF3F6-EEAE-4A95-88BF-8B556EE90FD7}" type="pres">
      <dgm:prSet presAssocID="{BDB11C7A-97F1-4E83-AC0F-6015FF8B6331}" presName="sibTrans" presStyleCnt="0"/>
      <dgm:spPr/>
    </dgm:pt>
    <dgm:pt modelId="{6D96942F-740E-4847-B350-CF3F16F3BC67}" type="pres">
      <dgm:prSet presAssocID="{7F6C6A74-BFFF-4ACC-982C-D0A51A880B5B}" presName="node" presStyleLbl="node1" presStyleIdx="1" presStyleCnt="5">
        <dgm:presLayoutVars>
          <dgm:bulletEnabled val="1"/>
        </dgm:presLayoutVars>
      </dgm:prSet>
      <dgm:spPr/>
      <dgm:t>
        <a:bodyPr/>
        <a:lstStyle/>
        <a:p>
          <a:endParaRPr lang="es-CL"/>
        </a:p>
      </dgm:t>
    </dgm:pt>
    <dgm:pt modelId="{253A4486-B4C4-4CA2-BE11-F63358FCD4F4}" type="pres">
      <dgm:prSet presAssocID="{2C7CEEA5-D5C3-4A33-BB81-91639CAA699F}" presName="sibTrans" presStyleCnt="0"/>
      <dgm:spPr/>
    </dgm:pt>
    <dgm:pt modelId="{563258FB-0F3F-4F4C-A205-76EF3E123DA4}" type="pres">
      <dgm:prSet presAssocID="{C8A6149A-C19E-445D-ADAD-6BB0A7C6297B}" presName="node" presStyleLbl="node1" presStyleIdx="2" presStyleCnt="5">
        <dgm:presLayoutVars>
          <dgm:bulletEnabled val="1"/>
        </dgm:presLayoutVars>
      </dgm:prSet>
      <dgm:spPr/>
      <dgm:t>
        <a:bodyPr/>
        <a:lstStyle/>
        <a:p>
          <a:endParaRPr lang="es-CL"/>
        </a:p>
      </dgm:t>
    </dgm:pt>
    <dgm:pt modelId="{18017A91-0831-4574-A308-BE3A7FAB391F}" type="pres">
      <dgm:prSet presAssocID="{D9B110FC-0FBE-4232-8A7E-1E0F3181CED3}" presName="sibTrans" presStyleCnt="0"/>
      <dgm:spPr/>
    </dgm:pt>
    <dgm:pt modelId="{BD5EFD4E-E736-426E-BBA8-F855EA20AB9E}" type="pres">
      <dgm:prSet presAssocID="{D1D66742-DED3-448B-A90A-7CDF4A8869D4}" presName="node" presStyleLbl="node1" presStyleIdx="3" presStyleCnt="5">
        <dgm:presLayoutVars>
          <dgm:bulletEnabled val="1"/>
        </dgm:presLayoutVars>
      </dgm:prSet>
      <dgm:spPr/>
      <dgm:t>
        <a:bodyPr/>
        <a:lstStyle/>
        <a:p>
          <a:endParaRPr lang="es-CL"/>
        </a:p>
      </dgm:t>
    </dgm:pt>
    <dgm:pt modelId="{CA0D7470-0F34-4E1A-B8B8-30B8D6948C4A}" type="pres">
      <dgm:prSet presAssocID="{651D40F4-9F76-4839-AACF-9977AEAF418C}" presName="sibTrans" presStyleCnt="0"/>
      <dgm:spPr/>
    </dgm:pt>
    <dgm:pt modelId="{134969CD-8947-4D33-8758-F61246546D70}" type="pres">
      <dgm:prSet presAssocID="{A966064C-C572-4011-A339-E5BD18995D74}" presName="node" presStyleLbl="node1" presStyleIdx="4" presStyleCnt="5">
        <dgm:presLayoutVars>
          <dgm:bulletEnabled val="1"/>
        </dgm:presLayoutVars>
      </dgm:prSet>
      <dgm:spPr/>
      <dgm:t>
        <a:bodyPr/>
        <a:lstStyle/>
        <a:p>
          <a:endParaRPr lang="es-CL"/>
        </a:p>
      </dgm:t>
    </dgm:pt>
  </dgm:ptLst>
  <dgm:cxnLst>
    <dgm:cxn modelId="{A19CA083-C8DE-4E1D-BA8B-D1046EF033FA}" srcId="{78D37CA1-4E4D-4DE9-8742-66D1217CB8CF}" destId="{2721FD09-1FCD-4EB5-8845-E1102AF88529}" srcOrd="0" destOrd="0" parTransId="{A2B8B62F-7D6B-4719-8E86-D5526BA5D761}" sibTransId="{BDB11C7A-97F1-4E83-AC0F-6015FF8B6331}"/>
    <dgm:cxn modelId="{9BB45914-75A5-46DB-A00E-50D26F4F22D9}" type="presOf" srcId="{D1D66742-DED3-448B-A90A-7CDF4A8869D4}" destId="{BD5EFD4E-E736-426E-BBA8-F855EA20AB9E}" srcOrd="0" destOrd="0" presId="urn:microsoft.com/office/officeart/2005/8/layout/default"/>
    <dgm:cxn modelId="{AD0AF24B-3AE9-4281-A1F8-E3A1A8CA9758}" type="presOf" srcId="{C8A6149A-C19E-445D-ADAD-6BB0A7C6297B}" destId="{563258FB-0F3F-4F4C-A205-76EF3E123DA4}" srcOrd="0" destOrd="0" presId="urn:microsoft.com/office/officeart/2005/8/layout/default"/>
    <dgm:cxn modelId="{3AA2C4B4-CC12-4E9B-AD74-4C275DD344F9}" type="presOf" srcId="{7F6C6A74-BFFF-4ACC-982C-D0A51A880B5B}" destId="{6D96942F-740E-4847-B350-CF3F16F3BC67}" srcOrd="0" destOrd="0" presId="urn:microsoft.com/office/officeart/2005/8/layout/default"/>
    <dgm:cxn modelId="{B0A730A7-8A4C-409B-B2FE-B98DA51C66B3}" srcId="{78D37CA1-4E4D-4DE9-8742-66D1217CB8CF}" destId="{C8A6149A-C19E-445D-ADAD-6BB0A7C6297B}" srcOrd="2" destOrd="0" parTransId="{F0ABBC2E-901B-4CCE-8C80-A9566871CC1E}" sibTransId="{D9B110FC-0FBE-4232-8A7E-1E0F3181CED3}"/>
    <dgm:cxn modelId="{18571933-7EFB-4996-9F0B-CDC568A541E0}" type="presOf" srcId="{2721FD09-1FCD-4EB5-8845-E1102AF88529}" destId="{9087C9F6-66F8-42EF-B0AE-581353F29ACD}" srcOrd="0" destOrd="0" presId="urn:microsoft.com/office/officeart/2005/8/layout/default"/>
    <dgm:cxn modelId="{3E79D753-4DAF-4873-8EB8-07566B80943F}" srcId="{78D37CA1-4E4D-4DE9-8742-66D1217CB8CF}" destId="{A966064C-C572-4011-A339-E5BD18995D74}" srcOrd="4" destOrd="0" parTransId="{E61416C5-167E-481D-A5F0-E5B5A17BFA9E}" sibTransId="{CFC60BD9-41B1-4EF0-88FB-743592598E44}"/>
    <dgm:cxn modelId="{08480AFE-7014-4A4B-B6CD-434C7489D999}" type="presOf" srcId="{78D37CA1-4E4D-4DE9-8742-66D1217CB8CF}" destId="{8FD5D7EA-CA3A-4D35-9E59-09EF16DD35FB}" srcOrd="0" destOrd="0" presId="urn:microsoft.com/office/officeart/2005/8/layout/default"/>
    <dgm:cxn modelId="{868D38E1-A92C-4956-B90E-30C859823655}" srcId="{78D37CA1-4E4D-4DE9-8742-66D1217CB8CF}" destId="{D1D66742-DED3-448B-A90A-7CDF4A8869D4}" srcOrd="3" destOrd="0" parTransId="{DC43F59D-431B-47B4-86CC-8D2BDCF24DE6}" sibTransId="{651D40F4-9F76-4839-AACF-9977AEAF418C}"/>
    <dgm:cxn modelId="{C5EE2359-336E-4FC7-8CAF-82019F402D20}" srcId="{78D37CA1-4E4D-4DE9-8742-66D1217CB8CF}" destId="{7F6C6A74-BFFF-4ACC-982C-D0A51A880B5B}" srcOrd="1" destOrd="0" parTransId="{211B8330-D42B-4CAA-B4D7-4CA4ADD5AC41}" sibTransId="{2C7CEEA5-D5C3-4A33-BB81-91639CAA699F}"/>
    <dgm:cxn modelId="{2E2DE1F8-423A-4FA5-897E-D01E471537AB}" type="presOf" srcId="{A966064C-C572-4011-A339-E5BD18995D74}" destId="{134969CD-8947-4D33-8758-F61246546D70}" srcOrd="0" destOrd="0" presId="urn:microsoft.com/office/officeart/2005/8/layout/default"/>
    <dgm:cxn modelId="{2E3D8329-9943-456A-A53E-E2EE07595365}" type="presParOf" srcId="{8FD5D7EA-CA3A-4D35-9E59-09EF16DD35FB}" destId="{9087C9F6-66F8-42EF-B0AE-581353F29ACD}" srcOrd="0" destOrd="0" presId="urn:microsoft.com/office/officeart/2005/8/layout/default"/>
    <dgm:cxn modelId="{A01BC609-E028-4A07-8A0C-2535E7C84DBE}" type="presParOf" srcId="{8FD5D7EA-CA3A-4D35-9E59-09EF16DD35FB}" destId="{91FDF3F6-EEAE-4A95-88BF-8B556EE90FD7}" srcOrd="1" destOrd="0" presId="urn:microsoft.com/office/officeart/2005/8/layout/default"/>
    <dgm:cxn modelId="{7630B6E1-0A8B-41BF-949E-42D38457426E}" type="presParOf" srcId="{8FD5D7EA-CA3A-4D35-9E59-09EF16DD35FB}" destId="{6D96942F-740E-4847-B350-CF3F16F3BC67}" srcOrd="2" destOrd="0" presId="urn:microsoft.com/office/officeart/2005/8/layout/default"/>
    <dgm:cxn modelId="{0C66F5E3-6465-48B3-A603-D606DF66F16F}" type="presParOf" srcId="{8FD5D7EA-CA3A-4D35-9E59-09EF16DD35FB}" destId="{253A4486-B4C4-4CA2-BE11-F63358FCD4F4}" srcOrd="3" destOrd="0" presId="urn:microsoft.com/office/officeart/2005/8/layout/default"/>
    <dgm:cxn modelId="{3E3CF774-AAFA-4297-84AA-34435E06CD3F}" type="presParOf" srcId="{8FD5D7EA-CA3A-4D35-9E59-09EF16DD35FB}" destId="{563258FB-0F3F-4F4C-A205-76EF3E123DA4}" srcOrd="4" destOrd="0" presId="urn:microsoft.com/office/officeart/2005/8/layout/default"/>
    <dgm:cxn modelId="{D05B41A3-9078-4A73-8382-6AEF56BCF4BD}" type="presParOf" srcId="{8FD5D7EA-CA3A-4D35-9E59-09EF16DD35FB}" destId="{18017A91-0831-4574-A308-BE3A7FAB391F}" srcOrd="5" destOrd="0" presId="urn:microsoft.com/office/officeart/2005/8/layout/default"/>
    <dgm:cxn modelId="{A0BFFAA0-E5AD-480C-A3CB-154B08CDE9B6}" type="presParOf" srcId="{8FD5D7EA-CA3A-4D35-9E59-09EF16DD35FB}" destId="{BD5EFD4E-E736-426E-BBA8-F855EA20AB9E}" srcOrd="6" destOrd="0" presId="urn:microsoft.com/office/officeart/2005/8/layout/default"/>
    <dgm:cxn modelId="{EFB5E7F5-6B4B-4FB1-B7D7-1AEDBFE1CB1F}" type="presParOf" srcId="{8FD5D7EA-CA3A-4D35-9E59-09EF16DD35FB}" destId="{CA0D7470-0F34-4E1A-B8B8-30B8D6948C4A}" srcOrd="7" destOrd="0" presId="urn:microsoft.com/office/officeart/2005/8/layout/default"/>
    <dgm:cxn modelId="{59DA3247-B699-46FB-83A3-AB8A699F887D}" type="presParOf" srcId="{8FD5D7EA-CA3A-4D35-9E59-09EF16DD35FB}" destId="{134969CD-8947-4D33-8758-F61246546D7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0860D8B2-1E1E-40F9-B5AE-11EFC3BF83BC}" type="doc">
      <dgm:prSet loTypeId="urn:microsoft.com/office/officeart/2005/8/layout/process1" loCatId="process" qsTypeId="urn:microsoft.com/office/officeart/2005/8/quickstyle/simple1" qsCatId="simple" csTypeId="urn:microsoft.com/office/officeart/2005/8/colors/colorful2" csCatId="colorful"/>
      <dgm:spPr/>
      <dgm:t>
        <a:bodyPr/>
        <a:lstStyle/>
        <a:p>
          <a:endParaRPr lang="es-CL"/>
        </a:p>
      </dgm:t>
    </dgm:pt>
    <dgm:pt modelId="{E016C4AD-016B-4323-94AE-A9E2B7941890}">
      <dgm:prSet custT="1"/>
      <dgm:spPr/>
      <dgm:t>
        <a:bodyPr/>
        <a:lstStyle/>
        <a:p>
          <a:pPr rtl="0"/>
          <a:r>
            <a:rPr lang="es-CL" sz="2400" smtClean="0"/>
            <a:t>Conscientes</a:t>
          </a:r>
          <a:endParaRPr lang="es-CL" sz="2400"/>
        </a:p>
      </dgm:t>
    </dgm:pt>
    <dgm:pt modelId="{2D0F06CF-EF42-4315-B326-15EA0FA2F0FF}" type="parTrans" cxnId="{05BD1BA6-0E99-4BF6-B0C9-5428F4B0D4C3}">
      <dgm:prSet/>
      <dgm:spPr/>
      <dgm:t>
        <a:bodyPr/>
        <a:lstStyle/>
        <a:p>
          <a:endParaRPr lang="es-CL" sz="2400"/>
        </a:p>
      </dgm:t>
    </dgm:pt>
    <dgm:pt modelId="{3D87302A-8EE8-4A61-BE85-30BFA34FB5CE}" type="sibTrans" cxnId="{05BD1BA6-0E99-4BF6-B0C9-5428F4B0D4C3}">
      <dgm:prSet custT="1"/>
      <dgm:spPr/>
      <dgm:t>
        <a:bodyPr/>
        <a:lstStyle/>
        <a:p>
          <a:endParaRPr lang="es-CL" sz="2400"/>
        </a:p>
      </dgm:t>
    </dgm:pt>
    <dgm:pt modelId="{C092E21F-28EF-4ADD-BCE6-5B7203C9C4ED}">
      <dgm:prSet custT="1"/>
      <dgm:spPr/>
      <dgm:t>
        <a:bodyPr/>
        <a:lstStyle/>
        <a:p>
          <a:pPr rtl="0"/>
          <a:r>
            <a:rPr lang="es-CL" sz="2400" smtClean="0"/>
            <a:t>Inconscientes</a:t>
          </a:r>
          <a:endParaRPr lang="es-CL" sz="2400"/>
        </a:p>
      </dgm:t>
    </dgm:pt>
    <dgm:pt modelId="{DB850B0A-6A28-47A8-B9D2-A14F7779AE6D}" type="parTrans" cxnId="{2A4CD0D9-2BFB-443F-9FD1-F553D68F72F2}">
      <dgm:prSet/>
      <dgm:spPr/>
      <dgm:t>
        <a:bodyPr/>
        <a:lstStyle/>
        <a:p>
          <a:endParaRPr lang="es-CL" sz="2400"/>
        </a:p>
      </dgm:t>
    </dgm:pt>
    <dgm:pt modelId="{C8B46497-B4FF-41AB-A953-1C55CA6A21EF}" type="sibTrans" cxnId="{2A4CD0D9-2BFB-443F-9FD1-F553D68F72F2}">
      <dgm:prSet/>
      <dgm:spPr/>
      <dgm:t>
        <a:bodyPr/>
        <a:lstStyle/>
        <a:p>
          <a:endParaRPr lang="es-CL" sz="2400"/>
        </a:p>
      </dgm:t>
    </dgm:pt>
    <dgm:pt modelId="{C186D051-0A37-452F-B490-F718116C6A9B}" type="pres">
      <dgm:prSet presAssocID="{0860D8B2-1E1E-40F9-B5AE-11EFC3BF83BC}" presName="Name0" presStyleCnt="0">
        <dgm:presLayoutVars>
          <dgm:dir/>
          <dgm:resizeHandles val="exact"/>
        </dgm:presLayoutVars>
      </dgm:prSet>
      <dgm:spPr/>
      <dgm:t>
        <a:bodyPr/>
        <a:lstStyle/>
        <a:p>
          <a:endParaRPr lang="es-CL"/>
        </a:p>
      </dgm:t>
    </dgm:pt>
    <dgm:pt modelId="{1EE27623-4EA7-45C5-844B-E2A141DC6AAF}" type="pres">
      <dgm:prSet presAssocID="{E016C4AD-016B-4323-94AE-A9E2B7941890}" presName="node" presStyleLbl="node1" presStyleIdx="0" presStyleCnt="2">
        <dgm:presLayoutVars>
          <dgm:bulletEnabled val="1"/>
        </dgm:presLayoutVars>
      </dgm:prSet>
      <dgm:spPr/>
      <dgm:t>
        <a:bodyPr/>
        <a:lstStyle/>
        <a:p>
          <a:endParaRPr lang="es-CL"/>
        </a:p>
      </dgm:t>
    </dgm:pt>
    <dgm:pt modelId="{4438BFF2-CED9-4BDB-8D53-6F14BA969352}" type="pres">
      <dgm:prSet presAssocID="{3D87302A-8EE8-4A61-BE85-30BFA34FB5CE}" presName="sibTrans" presStyleLbl="sibTrans2D1" presStyleIdx="0" presStyleCnt="1"/>
      <dgm:spPr/>
      <dgm:t>
        <a:bodyPr/>
        <a:lstStyle/>
        <a:p>
          <a:endParaRPr lang="es-CL"/>
        </a:p>
      </dgm:t>
    </dgm:pt>
    <dgm:pt modelId="{9B9A8DC1-3789-4E58-B984-A6D9E905093D}" type="pres">
      <dgm:prSet presAssocID="{3D87302A-8EE8-4A61-BE85-30BFA34FB5CE}" presName="connectorText" presStyleLbl="sibTrans2D1" presStyleIdx="0" presStyleCnt="1"/>
      <dgm:spPr/>
      <dgm:t>
        <a:bodyPr/>
        <a:lstStyle/>
        <a:p>
          <a:endParaRPr lang="es-CL"/>
        </a:p>
      </dgm:t>
    </dgm:pt>
    <dgm:pt modelId="{6F228D98-06A4-4471-9565-97F482D0E905}" type="pres">
      <dgm:prSet presAssocID="{C092E21F-28EF-4ADD-BCE6-5B7203C9C4ED}" presName="node" presStyleLbl="node1" presStyleIdx="1" presStyleCnt="2">
        <dgm:presLayoutVars>
          <dgm:bulletEnabled val="1"/>
        </dgm:presLayoutVars>
      </dgm:prSet>
      <dgm:spPr/>
      <dgm:t>
        <a:bodyPr/>
        <a:lstStyle/>
        <a:p>
          <a:endParaRPr lang="es-CL"/>
        </a:p>
      </dgm:t>
    </dgm:pt>
  </dgm:ptLst>
  <dgm:cxnLst>
    <dgm:cxn modelId="{019CC9C0-A994-4CBB-81AF-06248F0D02BB}" type="presOf" srcId="{3D87302A-8EE8-4A61-BE85-30BFA34FB5CE}" destId="{9B9A8DC1-3789-4E58-B984-A6D9E905093D}" srcOrd="1" destOrd="0" presId="urn:microsoft.com/office/officeart/2005/8/layout/process1"/>
    <dgm:cxn modelId="{5188B440-A85E-4F83-B254-115D292E3B9F}" type="presOf" srcId="{E016C4AD-016B-4323-94AE-A9E2B7941890}" destId="{1EE27623-4EA7-45C5-844B-E2A141DC6AAF}" srcOrd="0" destOrd="0" presId="urn:microsoft.com/office/officeart/2005/8/layout/process1"/>
    <dgm:cxn modelId="{2A4CD0D9-2BFB-443F-9FD1-F553D68F72F2}" srcId="{0860D8B2-1E1E-40F9-B5AE-11EFC3BF83BC}" destId="{C092E21F-28EF-4ADD-BCE6-5B7203C9C4ED}" srcOrd="1" destOrd="0" parTransId="{DB850B0A-6A28-47A8-B9D2-A14F7779AE6D}" sibTransId="{C8B46497-B4FF-41AB-A953-1C55CA6A21EF}"/>
    <dgm:cxn modelId="{DD77C4B7-BEE4-4149-924B-0E54FCD121AD}" type="presOf" srcId="{3D87302A-8EE8-4A61-BE85-30BFA34FB5CE}" destId="{4438BFF2-CED9-4BDB-8D53-6F14BA969352}" srcOrd="0" destOrd="0" presId="urn:microsoft.com/office/officeart/2005/8/layout/process1"/>
    <dgm:cxn modelId="{583474A8-7D9F-478A-AFCD-977385659EFD}" type="presOf" srcId="{C092E21F-28EF-4ADD-BCE6-5B7203C9C4ED}" destId="{6F228D98-06A4-4471-9565-97F482D0E905}" srcOrd="0" destOrd="0" presId="urn:microsoft.com/office/officeart/2005/8/layout/process1"/>
    <dgm:cxn modelId="{05BD1BA6-0E99-4BF6-B0C9-5428F4B0D4C3}" srcId="{0860D8B2-1E1E-40F9-B5AE-11EFC3BF83BC}" destId="{E016C4AD-016B-4323-94AE-A9E2B7941890}" srcOrd="0" destOrd="0" parTransId="{2D0F06CF-EF42-4315-B326-15EA0FA2F0FF}" sibTransId="{3D87302A-8EE8-4A61-BE85-30BFA34FB5CE}"/>
    <dgm:cxn modelId="{9E62D3F3-26ED-4896-8E1E-E5549B6E5140}" type="presOf" srcId="{0860D8B2-1E1E-40F9-B5AE-11EFC3BF83BC}" destId="{C186D051-0A37-452F-B490-F718116C6A9B}" srcOrd="0" destOrd="0" presId="urn:microsoft.com/office/officeart/2005/8/layout/process1"/>
    <dgm:cxn modelId="{8FA7CE65-B77E-4421-A1C6-1BF505F16058}" type="presParOf" srcId="{C186D051-0A37-452F-B490-F718116C6A9B}" destId="{1EE27623-4EA7-45C5-844B-E2A141DC6AAF}" srcOrd="0" destOrd="0" presId="urn:microsoft.com/office/officeart/2005/8/layout/process1"/>
    <dgm:cxn modelId="{BACE7B2C-C6A4-4561-892F-649CB4082343}" type="presParOf" srcId="{C186D051-0A37-452F-B490-F718116C6A9B}" destId="{4438BFF2-CED9-4BDB-8D53-6F14BA969352}" srcOrd="1" destOrd="0" presId="urn:microsoft.com/office/officeart/2005/8/layout/process1"/>
    <dgm:cxn modelId="{A5C79A46-3210-489C-9E32-ED1013DD6C8C}" type="presParOf" srcId="{4438BFF2-CED9-4BDB-8D53-6F14BA969352}" destId="{9B9A8DC1-3789-4E58-B984-A6D9E905093D}" srcOrd="0" destOrd="0" presId="urn:microsoft.com/office/officeart/2005/8/layout/process1"/>
    <dgm:cxn modelId="{B90BE82B-F233-48F8-A086-C53A4D71DCDE}" type="presParOf" srcId="{C186D051-0A37-452F-B490-F718116C6A9B}" destId="{6F228D98-06A4-4471-9565-97F482D0E905}"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33F8CF72-7A19-4715-A3F1-F7F64D1712F0}" type="doc">
      <dgm:prSet loTypeId="urn:microsoft.com/office/officeart/2005/8/layout/process1" loCatId="process" qsTypeId="urn:microsoft.com/office/officeart/2005/8/quickstyle/simple1" qsCatId="simple" csTypeId="urn:microsoft.com/office/officeart/2005/8/colors/colorful3" csCatId="colorful"/>
      <dgm:spPr/>
      <dgm:t>
        <a:bodyPr/>
        <a:lstStyle/>
        <a:p>
          <a:endParaRPr lang="es-CL"/>
        </a:p>
      </dgm:t>
    </dgm:pt>
    <dgm:pt modelId="{FAB63F91-636A-4F0F-8FE4-02F675C55E03}">
      <dgm:prSet custT="1"/>
      <dgm:spPr/>
      <dgm:t>
        <a:bodyPr/>
        <a:lstStyle/>
        <a:p>
          <a:pPr rtl="0"/>
          <a:r>
            <a:rPr lang="es-CL" sz="2400" smtClean="0"/>
            <a:t>Luz que ilustra la inteligencia para conocer en donde está el bien</a:t>
          </a:r>
          <a:endParaRPr lang="es-CL" sz="2400"/>
        </a:p>
      </dgm:t>
    </dgm:pt>
    <dgm:pt modelId="{1D4A9821-D09F-4296-A416-4F962E72A0F3}" type="parTrans" cxnId="{7D55E6CB-BE85-45F0-99D6-79C2A814553F}">
      <dgm:prSet/>
      <dgm:spPr/>
      <dgm:t>
        <a:bodyPr/>
        <a:lstStyle/>
        <a:p>
          <a:endParaRPr lang="es-CL" sz="2400"/>
        </a:p>
      </dgm:t>
    </dgm:pt>
    <dgm:pt modelId="{7C7E8968-934B-415E-AF39-5665C214F223}" type="sibTrans" cxnId="{7D55E6CB-BE85-45F0-99D6-79C2A814553F}">
      <dgm:prSet/>
      <dgm:spPr/>
      <dgm:t>
        <a:bodyPr/>
        <a:lstStyle/>
        <a:p>
          <a:endParaRPr lang="es-CL" sz="2400"/>
        </a:p>
      </dgm:t>
    </dgm:pt>
    <dgm:pt modelId="{17E401B3-8D19-4562-9E8A-11C5173A1000}">
      <dgm:prSet custT="1"/>
      <dgm:spPr/>
      <dgm:t>
        <a:bodyPr/>
        <a:lstStyle/>
        <a:p>
          <a:pPr rtl="0"/>
          <a:r>
            <a:rPr lang="es-CL" sz="2400" smtClean="0"/>
            <a:t>La fuerza que mueve la voluntad para que se incline hacia el bien</a:t>
          </a:r>
          <a:endParaRPr lang="es-CL" sz="2400"/>
        </a:p>
      </dgm:t>
    </dgm:pt>
    <dgm:pt modelId="{9050E086-2677-4EBA-AF84-39E757905FEB}" type="parTrans" cxnId="{E397E073-325B-4BD6-9A37-B65C6D0B86AE}">
      <dgm:prSet/>
      <dgm:spPr/>
      <dgm:t>
        <a:bodyPr/>
        <a:lstStyle/>
        <a:p>
          <a:endParaRPr lang="es-CL" sz="2400"/>
        </a:p>
      </dgm:t>
    </dgm:pt>
    <dgm:pt modelId="{783D8563-FC2A-42D4-8DF8-6E1052231F01}" type="sibTrans" cxnId="{E397E073-325B-4BD6-9A37-B65C6D0B86AE}">
      <dgm:prSet/>
      <dgm:spPr/>
      <dgm:t>
        <a:bodyPr/>
        <a:lstStyle/>
        <a:p>
          <a:endParaRPr lang="es-CL" sz="2400"/>
        </a:p>
      </dgm:t>
    </dgm:pt>
    <dgm:pt modelId="{752BB5A7-8110-4C7B-AF25-07D2F472848E}">
      <dgm:prSet custT="1"/>
      <dgm:spPr/>
      <dgm:t>
        <a:bodyPr/>
        <a:lstStyle/>
        <a:p>
          <a:pPr rtl="0"/>
          <a:r>
            <a:rPr lang="es-CL" sz="2400" smtClean="0"/>
            <a:t>La facultad con que captamos los valores morales </a:t>
          </a:r>
          <a:endParaRPr lang="es-CL" sz="2400"/>
        </a:p>
      </dgm:t>
    </dgm:pt>
    <dgm:pt modelId="{BD5FDEB7-1D35-4602-8740-9BC6CF3310ED}" type="parTrans" cxnId="{68331496-8F9B-43B3-BCD8-8F0E518F5204}">
      <dgm:prSet/>
      <dgm:spPr/>
      <dgm:t>
        <a:bodyPr/>
        <a:lstStyle/>
        <a:p>
          <a:endParaRPr lang="es-CL" sz="2400"/>
        </a:p>
      </dgm:t>
    </dgm:pt>
    <dgm:pt modelId="{7CE33992-8426-4828-B6F4-39EC20258D5A}" type="sibTrans" cxnId="{68331496-8F9B-43B3-BCD8-8F0E518F5204}">
      <dgm:prSet/>
      <dgm:spPr/>
      <dgm:t>
        <a:bodyPr/>
        <a:lstStyle/>
        <a:p>
          <a:endParaRPr lang="es-CL" sz="2400"/>
        </a:p>
      </dgm:t>
    </dgm:pt>
    <dgm:pt modelId="{B2AF179F-F8B2-4471-8909-289C8AB8F558}" type="pres">
      <dgm:prSet presAssocID="{33F8CF72-7A19-4715-A3F1-F7F64D1712F0}" presName="Name0" presStyleCnt="0">
        <dgm:presLayoutVars>
          <dgm:dir/>
          <dgm:resizeHandles val="exact"/>
        </dgm:presLayoutVars>
      </dgm:prSet>
      <dgm:spPr/>
      <dgm:t>
        <a:bodyPr/>
        <a:lstStyle/>
        <a:p>
          <a:endParaRPr lang="es-CL"/>
        </a:p>
      </dgm:t>
    </dgm:pt>
    <dgm:pt modelId="{8155E168-109B-465C-99D6-07C183A13849}" type="pres">
      <dgm:prSet presAssocID="{FAB63F91-636A-4F0F-8FE4-02F675C55E03}" presName="node" presStyleLbl="node1" presStyleIdx="0" presStyleCnt="3">
        <dgm:presLayoutVars>
          <dgm:bulletEnabled val="1"/>
        </dgm:presLayoutVars>
      </dgm:prSet>
      <dgm:spPr/>
      <dgm:t>
        <a:bodyPr/>
        <a:lstStyle/>
        <a:p>
          <a:endParaRPr lang="es-CL"/>
        </a:p>
      </dgm:t>
    </dgm:pt>
    <dgm:pt modelId="{D032FB89-17D5-454C-B85A-2CF8F5082005}" type="pres">
      <dgm:prSet presAssocID="{7C7E8968-934B-415E-AF39-5665C214F223}" presName="sibTrans" presStyleLbl="sibTrans2D1" presStyleIdx="0" presStyleCnt="2"/>
      <dgm:spPr/>
      <dgm:t>
        <a:bodyPr/>
        <a:lstStyle/>
        <a:p>
          <a:endParaRPr lang="es-CL"/>
        </a:p>
      </dgm:t>
    </dgm:pt>
    <dgm:pt modelId="{28634628-7181-41E8-99C4-0A237645B4D3}" type="pres">
      <dgm:prSet presAssocID="{7C7E8968-934B-415E-AF39-5665C214F223}" presName="connectorText" presStyleLbl="sibTrans2D1" presStyleIdx="0" presStyleCnt="2"/>
      <dgm:spPr/>
      <dgm:t>
        <a:bodyPr/>
        <a:lstStyle/>
        <a:p>
          <a:endParaRPr lang="es-CL"/>
        </a:p>
      </dgm:t>
    </dgm:pt>
    <dgm:pt modelId="{ECEBE83E-A131-4819-884F-2222E9DEDB11}" type="pres">
      <dgm:prSet presAssocID="{17E401B3-8D19-4562-9E8A-11C5173A1000}" presName="node" presStyleLbl="node1" presStyleIdx="1" presStyleCnt="3">
        <dgm:presLayoutVars>
          <dgm:bulletEnabled val="1"/>
        </dgm:presLayoutVars>
      </dgm:prSet>
      <dgm:spPr/>
      <dgm:t>
        <a:bodyPr/>
        <a:lstStyle/>
        <a:p>
          <a:endParaRPr lang="es-CL"/>
        </a:p>
      </dgm:t>
    </dgm:pt>
    <dgm:pt modelId="{68404D01-9219-44F5-8972-3BC7294E0048}" type="pres">
      <dgm:prSet presAssocID="{783D8563-FC2A-42D4-8DF8-6E1052231F01}" presName="sibTrans" presStyleLbl="sibTrans2D1" presStyleIdx="1" presStyleCnt="2"/>
      <dgm:spPr/>
      <dgm:t>
        <a:bodyPr/>
        <a:lstStyle/>
        <a:p>
          <a:endParaRPr lang="es-CL"/>
        </a:p>
      </dgm:t>
    </dgm:pt>
    <dgm:pt modelId="{E87C2550-CA0D-49B5-92E6-76C5F8EAB742}" type="pres">
      <dgm:prSet presAssocID="{783D8563-FC2A-42D4-8DF8-6E1052231F01}" presName="connectorText" presStyleLbl="sibTrans2D1" presStyleIdx="1" presStyleCnt="2"/>
      <dgm:spPr/>
      <dgm:t>
        <a:bodyPr/>
        <a:lstStyle/>
        <a:p>
          <a:endParaRPr lang="es-CL"/>
        </a:p>
      </dgm:t>
    </dgm:pt>
    <dgm:pt modelId="{4BEF0A9D-130E-4DBD-AB20-33F1FD55F3AE}" type="pres">
      <dgm:prSet presAssocID="{752BB5A7-8110-4C7B-AF25-07D2F472848E}" presName="node" presStyleLbl="node1" presStyleIdx="2" presStyleCnt="3">
        <dgm:presLayoutVars>
          <dgm:bulletEnabled val="1"/>
        </dgm:presLayoutVars>
      </dgm:prSet>
      <dgm:spPr/>
      <dgm:t>
        <a:bodyPr/>
        <a:lstStyle/>
        <a:p>
          <a:endParaRPr lang="es-CL"/>
        </a:p>
      </dgm:t>
    </dgm:pt>
  </dgm:ptLst>
  <dgm:cxnLst>
    <dgm:cxn modelId="{E3E094AA-0082-45D6-9294-9139E603CD4F}" type="presOf" srcId="{17E401B3-8D19-4562-9E8A-11C5173A1000}" destId="{ECEBE83E-A131-4819-884F-2222E9DEDB11}" srcOrd="0" destOrd="0" presId="urn:microsoft.com/office/officeart/2005/8/layout/process1"/>
    <dgm:cxn modelId="{E397E073-325B-4BD6-9A37-B65C6D0B86AE}" srcId="{33F8CF72-7A19-4715-A3F1-F7F64D1712F0}" destId="{17E401B3-8D19-4562-9E8A-11C5173A1000}" srcOrd="1" destOrd="0" parTransId="{9050E086-2677-4EBA-AF84-39E757905FEB}" sibTransId="{783D8563-FC2A-42D4-8DF8-6E1052231F01}"/>
    <dgm:cxn modelId="{D41072A7-81B6-4E28-A49C-31594FEF7895}" type="presOf" srcId="{7C7E8968-934B-415E-AF39-5665C214F223}" destId="{28634628-7181-41E8-99C4-0A237645B4D3}" srcOrd="1" destOrd="0" presId="urn:microsoft.com/office/officeart/2005/8/layout/process1"/>
    <dgm:cxn modelId="{A8824A91-5E38-4AE3-AD65-DBC9AFAA4656}" type="presOf" srcId="{783D8563-FC2A-42D4-8DF8-6E1052231F01}" destId="{68404D01-9219-44F5-8972-3BC7294E0048}" srcOrd="0" destOrd="0" presId="urn:microsoft.com/office/officeart/2005/8/layout/process1"/>
    <dgm:cxn modelId="{C492AD76-A12A-4938-BF4A-55777EEB342D}" type="presOf" srcId="{783D8563-FC2A-42D4-8DF8-6E1052231F01}" destId="{E87C2550-CA0D-49B5-92E6-76C5F8EAB742}" srcOrd="1" destOrd="0" presId="urn:microsoft.com/office/officeart/2005/8/layout/process1"/>
    <dgm:cxn modelId="{58D1B85D-1EC8-4D42-BA8A-B11C51FA5140}" type="presOf" srcId="{7C7E8968-934B-415E-AF39-5665C214F223}" destId="{D032FB89-17D5-454C-B85A-2CF8F5082005}" srcOrd="0" destOrd="0" presId="urn:microsoft.com/office/officeart/2005/8/layout/process1"/>
    <dgm:cxn modelId="{68331496-8F9B-43B3-BCD8-8F0E518F5204}" srcId="{33F8CF72-7A19-4715-A3F1-F7F64D1712F0}" destId="{752BB5A7-8110-4C7B-AF25-07D2F472848E}" srcOrd="2" destOrd="0" parTransId="{BD5FDEB7-1D35-4602-8740-9BC6CF3310ED}" sibTransId="{7CE33992-8426-4828-B6F4-39EC20258D5A}"/>
    <dgm:cxn modelId="{44CB5957-223B-4C1E-8186-1C27C4EF29DE}" type="presOf" srcId="{33F8CF72-7A19-4715-A3F1-F7F64D1712F0}" destId="{B2AF179F-F8B2-4471-8909-289C8AB8F558}" srcOrd="0" destOrd="0" presId="urn:microsoft.com/office/officeart/2005/8/layout/process1"/>
    <dgm:cxn modelId="{7FB160AD-74FD-47B0-A302-04F7BA9A7A72}" type="presOf" srcId="{FAB63F91-636A-4F0F-8FE4-02F675C55E03}" destId="{8155E168-109B-465C-99D6-07C183A13849}" srcOrd="0" destOrd="0" presId="urn:microsoft.com/office/officeart/2005/8/layout/process1"/>
    <dgm:cxn modelId="{7D55E6CB-BE85-45F0-99D6-79C2A814553F}" srcId="{33F8CF72-7A19-4715-A3F1-F7F64D1712F0}" destId="{FAB63F91-636A-4F0F-8FE4-02F675C55E03}" srcOrd="0" destOrd="0" parTransId="{1D4A9821-D09F-4296-A416-4F962E72A0F3}" sibTransId="{7C7E8968-934B-415E-AF39-5665C214F223}"/>
    <dgm:cxn modelId="{3AA70C92-7C0A-4357-A9D9-B7F678F7B852}" type="presOf" srcId="{752BB5A7-8110-4C7B-AF25-07D2F472848E}" destId="{4BEF0A9D-130E-4DBD-AB20-33F1FD55F3AE}" srcOrd="0" destOrd="0" presId="urn:microsoft.com/office/officeart/2005/8/layout/process1"/>
    <dgm:cxn modelId="{D10D24EE-CFD2-46FA-99BE-1FFC5022276C}" type="presParOf" srcId="{B2AF179F-F8B2-4471-8909-289C8AB8F558}" destId="{8155E168-109B-465C-99D6-07C183A13849}" srcOrd="0" destOrd="0" presId="urn:microsoft.com/office/officeart/2005/8/layout/process1"/>
    <dgm:cxn modelId="{91FFE79B-D3CC-46F8-A93D-661493D73DE8}" type="presParOf" srcId="{B2AF179F-F8B2-4471-8909-289C8AB8F558}" destId="{D032FB89-17D5-454C-B85A-2CF8F5082005}" srcOrd="1" destOrd="0" presId="urn:microsoft.com/office/officeart/2005/8/layout/process1"/>
    <dgm:cxn modelId="{0721CD0E-9039-4A3B-ADEA-BE24A0A68F30}" type="presParOf" srcId="{D032FB89-17D5-454C-B85A-2CF8F5082005}" destId="{28634628-7181-41E8-99C4-0A237645B4D3}" srcOrd="0" destOrd="0" presId="urn:microsoft.com/office/officeart/2005/8/layout/process1"/>
    <dgm:cxn modelId="{365EBA6F-71AA-4388-AEEF-8F15185AA625}" type="presParOf" srcId="{B2AF179F-F8B2-4471-8909-289C8AB8F558}" destId="{ECEBE83E-A131-4819-884F-2222E9DEDB11}" srcOrd="2" destOrd="0" presId="urn:microsoft.com/office/officeart/2005/8/layout/process1"/>
    <dgm:cxn modelId="{EFBFDBEF-8AF3-4ED1-B06D-E60C9A5EFAC6}" type="presParOf" srcId="{B2AF179F-F8B2-4471-8909-289C8AB8F558}" destId="{68404D01-9219-44F5-8972-3BC7294E0048}" srcOrd="3" destOrd="0" presId="urn:microsoft.com/office/officeart/2005/8/layout/process1"/>
    <dgm:cxn modelId="{AB46FBB7-F139-4F8F-BDD9-866C446A0521}" type="presParOf" srcId="{68404D01-9219-44F5-8972-3BC7294E0048}" destId="{E87C2550-CA0D-49B5-92E6-76C5F8EAB742}" srcOrd="0" destOrd="0" presId="urn:microsoft.com/office/officeart/2005/8/layout/process1"/>
    <dgm:cxn modelId="{8FE7EE13-24BE-4224-B8F4-E28849441265}" type="presParOf" srcId="{B2AF179F-F8B2-4471-8909-289C8AB8F558}" destId="{4BEF0A9D-130E-4DBD-AB20-33F1FD55F3A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7D269C2F-D608-4162-A67A-367291AA9E00}" type="doc">
      <dgm:prSet loTypeId="urn:microsoft.com/office/officeart/2005/8/layout/process1" loCatId="process" qsTypeId="urn:microsoft.com/office/officeart/2005/8/quickstyle/simple1" qsCatId="simple" csTypeId="urn:microsoft.com/office/officeart/2005/8/colors/colorful4" csCatId="colorful" phldr="1"/>
      <dgm:spPr/>
      <dgm:t>
        <a:bodyPr/>
        <a:lstStyle/>
        <a:p>
          <a:endParaRPr lang="es-CL"/>
        </a:p>
      </dgm:t>
    </dgm:pt>
    <dgm:pt modelId="{80BC9B20-9442-4503-BA8D-2F7B1DCB886F}">
      <dgm:prSet custT="1"/>
      <dgm:spPr/>
      <dgm:t>
        <a:bodyPr/>
        <a:lstStyle/>
        <a:p>
          <a:pPr rtl="0"/>
          <a:r>
            <a:rPr lang="es-CL" sz="2400" smtClean="0"/>
            <a:t>No hay conciencia moral sin conciencia psicológica</a:t>
          </a:r>
          <a:endParaRPr lang="es-CL" sz="2400"/>
        </a:p>
      </dgm:t>
    </dgm:pt>
    <dgm:pt modelId="{9A0CAF92-20C6-4F93-9F79-38F74BA729A5}" type="parTrans" cxnId="{8E9A1DE0-3BB1-4969-89ED-F662E492F36B}">
      <dgm:prSet/>
      <dgm:spPr/>
      <dgm:t>
        <a:bodyPr/>
        <a:lstStyle/>
        <a:p>
          <a:endParaRPr lang="es-CL" sz="2400"/>
        </a:p>
      </dgm:t>
    </dgm:pt>
    <dgm:pt modelId="{F8DEA8F4-255E-4975-848E-FC0EDC7F9FE1}" type="sibTrans" cxnId="{8E9A1DE0-3BB1-4969-89ED-F662E492F36B}">
      <dgm:prSet custT="1"/>
      <dgm:spPr/>
      <dgm:t>
        <a:bodyPr/>
        <a:lstStyle/>
        <a:p>
          <a:endParaRPr lang="es-CL" sz="2400"/>
        </a:p>
      </dgm:t>
    </dgm:pt>
    <dgm:pt modelId="{96F05BD8-F61B-4A84-8D1A-DA37F7B5CA4A}">
      <dgm:prSet custT="1"/>
      <dgm:spPr/>
      <dgm:t>
        <a:bodyPr/>
        <a:lstStyle/>
        <a:p>
          <a:pPr rtl="0"/>
          <a:r>
            <a:rPr lang="es-CL" sz="2400" smtClean="0"/>
            <a:t>Para todo acto moral se necesita que sea un acto humano</a:t>
          </a:r>
          <a:endParaRPr lang="es-CL" sz="2400"/>
        </a:p>
      </dgm:t>
    </dgm:pt>
    <dgm:pt modelId="{911AD9B7-A3C8-47CC-9624-4166FDD8B19F}" type="parTrans" cxnId="{9A373811-D2B7-41F8-8863-FCD65BF2730C}">
      <dgm:prSet/>
      <dgm:spPr/>
      <dgm:t>
        <a:bodyPr/>
        <a:lstStyle/>
        <a:p>
          <a:endParaRPr lang="es-CL" sz="2400"/>
        </a:p>
      </dgm:t>
    </dgm:pt>
    <dgm:pt modelId="{D21350AC-09FC-4914-AF09-601062FFDB49}" type="sibTrans" cxnId="{9A373811-D2B7-41F8-8863-FCD65BF2730C}">
      <dgm:prSet custT="1"/>
      <dgm:spPr/>
      <dgm:t>
        <a:bodyPr/>
        <a:lstStyle/>
        <a:p>
          <a:endParaRPr lang="es-CL" sz="2400"/>
        </a:p>
      </dgm:t>
    </dgm:pt>
    <dgm:pt modelId="{89F17147-7699-4B74-A57C-29C512809921}">
      <dgm:prSet custT="1"/>
      <dgm:spPr/>
      <dgm:t>
        <a:bodyPr/>
        <a:lstStyle/>
        <a:p>
          <a:pPr rtl="0"/>
          <a:r>
            <a:rPr lang="es-CL" sz="2400" dirty="0" smtClean="0"/>
            <a:t>Realizado con plena advertencia y consentimiento</a:t>
          </a:r>
          <a:endParaRPr lang="es-CL" sz="2400" dirty="0"/>
        </a:p>
      </dgm:t>
    </dgm:pt>
    <dgm:pt modelId="{8922A306-1E5B-45A5-AFC4-38B0223496C9}" type="parTrans" cxnId="{493FCBB2-A9FB-4599-8C0A-616801D3A6C8}">
      <dgm:prSet/>
      <dgm:spPr/>
      <dgm:t>
        <a:bodyPr/>
        <a:lstStyle/>
        <a:p>
          <a:endParaRPr lang="es-CL" sz="2400"/>
        </a:p>
      </dgm:t>
    </dgm:pt>
    <dgm:pt modelId="{73D85259-ECA5-4D7D-A917-3AFF4BE70478}" type="sibTrans" cxnId="{493FCBB2-A9FB-4599-8C0A-616801D3A6C8}">
      <dgm:prSet/>
      <dgm:spPr/>
      <dgm:t>
        <a:bodyPr/>
        <a:lstStyle/>
        <a:p>
          <a:endParaRPr lang="es-CL" sz="2400"/>
        </a:p>
      </dgm:t>
    </dgm:pt>
    <dgm:pt modelId="{5931315E-2678-4427-8919-AE8485893C27}" type="pres">
      <dgm:prSet presAssocID="{7D269C2F-D608-4162-A67A-367291AA9E00}" presName="Name0" presStyleCnt="0">
        <dgm:presLayoutVars>
          <dgm:dir/>
          <dgm:resizeHandles val="exact"/>
        </dgm:presLayoutVars>
      </dgm:prSet>
      <dgm:spPr/>
      <dgm:t>
        <a:bodyPr/>
        <a:lstStyle/>
        <a:p>
          <a:endParaRPr lang="es-CL"/>
        </a:p>
      </dgm:t>
    </dgm:pt>
    <dgm:pt modelId="{9E17993D-2057-4DC9-96AF-3C53F997A5F8}" type="pres">
      <dgm:prSet presAssocID="{80BC9B20-9442-4503-BA8D-2F7B1DCB886F}" presName="node" presStyleLbl="node1" presStyleIdx="0" presStyleCnt="3">
        <dgm:presLayoutVars>
          <dgm:bulletEnabled val="1"/>
        </dgm:presLayoutVars>
      </dgm:prSet>
      <dgm:spPr/>
      <dgm:t>
        <a:bodyPr/>
        <a:lstStyle/>
        <a:p>
          <a:endParaRPr lang="es-CL"/>
        </a:p>
      </dgm:t>
    </dgm:pt>
    <dgm:pt modelId="{F5231B48-A9A1-4E4E-9C05-725AF7FE6A87}" type="pres">
      <dgm:prSet presAssocID="{F8DEA8F4-255E-4975-848E-FC0EDC7F9FE1}" presName="sibTrans" presStyleLbl="sibTrans2D1" presStyleIdx="0" presStyleCnt="2"/>
      <dgm:spPr/>
      <dgm:t>
        <a:bodyPr/>
        <a:lstStyle/>
        <a:p>
          <a:endParaRPr lang="es-CL"/>
        </a:p>
      </dgm:t>
    </dgm:pt>
    <dgm:pt modelId="{5D29FAAE-A838-45A8-A7A6-7EE79A0E2BA3}" type="pres">
      <dgm:prSet presAssocID="{F8DEA8F4-255E-4975-848E-FC0EDC7F9FE1}" presName="connectorText" presStyleLbl="sibTrans2D1" presStyleIdx="0" presStyleCnt="2"/>
      <dgm:spPr/>
      <dgm:t>
        <a:bodyPr/>
        <a:lstStyle/>
        <a:p>
          <a:endParaRPr lang="es-CL"/>
        </a:p>
      </dgm:t>
    </dgm:pt>
    <dgm:pt modelId="{B441D10A-0EF9-4D94-BFB7-8299C3F62EEA}" type="pres">
      <dgm:prSet presAssocID="{96F05BD8-F61B-4A84-8D1A-DA37F7B5CA4A}" presName="node" presStyleLbl="node1" presStyleIdx="1" presStyleCnt="3">
        <dgm:presLayoutVars>
          <dgm:bulletEnabled val="1"/>
        </dgm:presLayoutVars>
      </dgm:prSet>
      <dgm:spPr/>
      <dgm:t>
        <a:bodyPr/>
        <a:lstStyle/>
        <a:p>
          <a:endParaRPr lang="es-CL"/>
        </a:p>
      </dgm:t>
    </dgm:pt>
    <dgm:pt modelId="{6B85F90D-DE8D-4604-BDDD-AA5E8373BB72}" type="pres">
      <dgm:prSet presAssocID="{D21350AC-09FC-4914-AF09-601062FFDB49}" presName="sibTrans" presStyleLbl="sibTrans2D1" presStyleIdx="1" presStyleCnt="2"/>
      <dgm:spPr/>
      <dgm:t>
        <a:bodyPr/>
        <a:lstStyle/>
        <a:p>
          <a:endParaRPr lang="es-CL"/>
        </a:p>
      </dgm:t>
    </dgm:pt>
    <dgm:pt modelId="{B784BE07-2AC2-416B-9F17-E800A9C963FA}" type="pres">
      <dgm:prSet presAssocID="{D21350AC-09FC-4914-AF09-601062FFDB49}" presName="connectorText" presStyleLbl="sibTrans2D1" presStyleIdx="1" presStyleCnt="2"/>
      <dgm:spPr/>
      <dgm:t>
        <a:bodyPr/>
        <a:lstStyle/>
        <a:p>
          <a:endParaRPr lang="es-CL"/>
        </a:p>
      </dgm:t>
    </dgm:pt>
    <dgm:pt modelId="{F3DEA0E5-9DBA-4F6D-BF53-42DB1A1D7ACF}" type="pres">
      <dgm:prSet presAssocID="{89F17147-7699-4B74-A57C-29C512809921}" presName="node" presStyleLbl="node1" presStyleIdx="2" presStyleCnt="3" custScaleX="115720">
        <dgm:presLayoutVars>
          <dgm:bulletEnabled val="1"/>
        </dgm:presLayoutVars>
      </dgm:prSet>
      <dgm:spPr/>
      <dgm:t>
        <a:bodyPr/>
        <a:lstStyle/>
        <a:p>
          <a:endParaRPr lang="es-CL"/>
        </a:p>
      </dgm:t>
    </dgm:pt>
  </dgm:ptLst>
  <dgm:cxnLst>
    <dgm:cxn modelId="{EC2A4C42-8AA5-47C2-BC61-C6F8ECF83662}" type="presOf" srcId="{7D269C2F-D608-4162-A67A-367291AA9E00}" destId="{5931315E-2678-4427-8919-AE8485893C27}" srcOrd="0" destOrd="0" presId="urn:microsoft.com/office/officeart/2005/8/layout/process1"/>
    <dgm:cxn modelId="{9A373811-D2B7-41F8-8863-FCD65BF2730C}" srcId="{7D269C2F-D608-4162-A67A-367291AA9E00}" destId="{96F05BD8-F61B-4A84-8D1A-DA37F7B5CA4A}" srcOrd="1" destOrd="0" parTransId="{911AD9B7-A3C8-47CC-9624-4166FDD8B19F}" sibTransId="{D21350AC-09FC-4914-AF09-601062FFDB49}"/>
    <dgm:cxn modelId="{838591AC-5449-42EB-8654-55678C091877}" type="presOf" srcId="{D21350AC-09FC-4914-AF09-601062FFDB49}" destId="{B784BE07-2AC2-416B-9F17-E800A9C963FA}" srcOrd="1" destOrd="0" presId="urn:microsoft.com/office/officeart/2005/8/layout/process1"/>
    <dgm:cxn modelId="{906351FA-26E9-42C5-BC1B-6472CC08F31E}" type="presOf" srcId="{80BC9B20-9442-4503-BA8D-2F7B1DCB886F}" destId="{9E17993D-2057-4DC9-96AF-3C53F997A5F8}" srcOrd="0" destOrd="0" presId="urn:microsoft.com/office/officeart/2005/8/layout/process1"/>
    <dgm:cxn modelId="{829A16EC-C4D1-4A9B-846D-9C913491A0FF}" type="presOf" srcId="{D21350AC-09FC-4914-AF09-601062FFDB49}" destId="{6B85F90D-DE8D-4604-BDDD-AA5E8373BB72}" srcOrd="0" destOrd="0" presId="urn:microsoft.com/office/officeart/2005/8/layout/process1"/>
    <dgm:cxn modelId="{C69C0AC1-3E9D-4E5A-8AE6-07B0FAFAF01B}" type="presOf" srcId="{89F17147-7699-4B74-A57C-29C512809921}" destId="{F3DEA0E5-9DBA-4F6D-BF53-42DB1A1D7ACF}" srcOrd="0" destOrd="0" presId="urn:microsoft.com/office/officeart/2005/8/layout/process1"/>
    <dgm:cxn modelId="{BA11EFA6-3328-43B5-8817-900D4F0879AB}" type="presOf" srcId="{96F05BD8-F61B-4A84-8D1A-DA37F7B5CA4A}" destId="{B441D10A-0EF9-4D94-BFB7-8299C3F62EEA}" srcOrd="0" destOrd="0" presId="urn:microsoft.com/office/officeart/2005/8/layout/process1"/>
    <dgm:cxn modelId="{8E9A1DE0-3BB1-4969-89ED-F662E492F36B}" srcId="{7D269C2F-D608-4162-A67A-367291AA9E00}" destId="{80BC9B20-9442-4503-BA8D-2F7B1DCB886F}" srcOrd="0" destOrd="0" parTransId="{9A0CAF92-20C6-4F93-9F79-38F74BA729A5}" sibTransId="{F8DEA8F4-255E-4975-848E-FC0EDC7F9FE1}"/>
    <dgm:cxn modelId="{E33163AF-4625-45CE-BB7E-70835E95D43F}" type="presOf" srcId="{F8DEA8F4-255E-4975-848E-FC0EDC7F9FE1}" destId="{F5231B48-A9A1-4E4E-9C05-725AF7FE6A87}" srcOrd="0" destOrd="0" presId="urn:microsoft.com/office/officeart/2005/8/layout/process1"/>
    <dgm:cxn modelId="{4EFACEA1-0574-46A7-BF6F-13FFF10A4AFF}" type="presOf" srcId="{F8DEA8F4-255E-4975-848E-FC0EDC7F9FE1}" destId="{5D29FAAE-A838-45A8-A7A6-7EE79A0E2BA3}" srcOrd="1" destOrd="0" presId="urn:microsoft.com/office/officeart/2005/8/layout/process1"/>
    <dgm:cxn modelId="{493FCBB2-A9FB-4599-8C0A-616801D3A6C8}" srcId="{7D269C2F-D608-4162-A67A-367291AA9E00}" destId="{89F17147-7699-4B74-A57C-29C512809921}" srcOrd="2" destOrd="0" parTransId="{8922A306-1E5B-45A5-AFC4-38B0223496C9}" sibTransId="{73D85259-ECA5-4D7D-A917-3AFF4BE70478}"/>
    <dgm:cxn modelId="{0D3E24CA-BB44-4E52-B595-29CEC61751D8}" type="presParOf" srcId="{5931315E-2678-4427-8919-AE8485893C27}" destId="{9E17993D-2057-4DC9-96AF-3C53F997A5F8}" srcOrd="0" destOrd="0" presId="urn:microsoft.com/office/officeart/2005/8/layout/process1"/>
    <dgm:cxn modelId="{EA900B0E-BAAA-4579-8977-2497C000C41A}" type="presParOf" srcId="{5931315E-2678-4427-8919-AE8485893C27}" destId="{F5231B48-A9A1-4E4E-9C05-725AF7FE6A87}" srcOrd="1" destOrd="0" presId="urn:microsoft.com/office/officeart/2005/8/layout/process1"/>
    <dgm:cxn modelId="{BA5785BB-AAEE-47E5-9150-0ACEE7E71E1A}" type="presParOf" srcId="{F5231B48-A9A1-4E4E-9C05-725AF7FE6A87}" destId="{5D29FAAE-A838-45A8-A7A6-7EE79A0E2BA3}" srcOrd="0" destOrd="0" presId="urn:microsoft.com/office/officeart/2005/8/layout/process1"/>
    <dgm:cxn modelId="{D36B6A65-D14E-49B1-BAFF-9B47EBC67C3C}" type="presParOf" srcId="{5931315E-2678-4427-8919-AE8485893C27}" destId="{B441D10A-0EF9-4D94-BFB7-8299C3F62EEA}" srcOrd="2" destOrd="0" presId="urn:microsoft.com/office/officeart/2005/8/layout/process1"/>
    <dgm:cxn modelId="{A03D0838-8B80-4BEF-B49F-17C64C48E269}" type="presParOf" srcId="{5931315E-2678-4427-8919-AE8485893C27}" destId="{6B85F90D-DE8D-4604-BDDD-AA5E8373BB72}" srcOrd="3" destOrd="0" presId="urn:microsoft.com/office/officeart/2005/8/layout/process1"/>
    <dgm:cxn modelId="{ECACFF5A-2585-478E-9B7F-0CA87E827764}" type="presParOf" srcId="{6B85F90D-DE8D-4604-BDDD-AA5E8373BB72}" destId="{B784BE07-2AC2-416B-9F17-E800A9C963FA}" srcOrd="0" destOrd="0" presId="urn:microsoft.com/office/officeart/2005/8/layout/process1"/>
    <dgm:cxn modelId="{EF437D32-2A37-4F6F-BDE8-10196D795EA1}" type="presParOf" srcId="{5931315E-2678-4427-8919-AE8485893C27}" destId="{F3DEA0E5-9DBA-4F6D-BF53-42DB1A1D7AC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77E86714-1993-4BAE-AC42-C8B40B0936D0}"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s-CL"/>
        </a:p>
      </dgm:t>
    </dgm:pt>
    <dgm:pt modelId="{0C963A73-AE4E-49D7-A2FA-C55B0A91EAC9}">
      <dgm:prSet phldrT="[Texto]" custT="1"/>
      <dgm:spPr/>
      <dgm:t>
        <a:bodyPr/>
        <a:lstStyle/>
        <a:p>
          <a:pPr algn="ctr"/>
          <a:r>
            <a:rPr lang="es-CL" sz="2400" dirty="0" smtClean="0"/>
            <a:t>Aberración Moral:</a:t>
          </a:r>
          <a:endParaRPr lang="es-CL" sz="2400" dirty="0"/>
        </a:p>
      </dgm:t>
    </dgm:pt>
    <dgm:pt modelId="{02D26D9A-881D-4F71-ABB0-87BE50AFFD2E}" type="parTrans" cxnId="{2B3F75AD-BE5A-4DC2-A501-73F2BD3541F8}">
      <dgm:prSet/>
      <dgm:spPr/>
      <dgm:t>
        <a:bodyPr/>
        <a:lstStyle/>
        <a:p>
          <a:pPr algn="just"/>
          <a:endParaRPr lang="es-CL" sz="2400"/>
        </a:p>
      </dgm:t>
    </dgm:pt>
    <dgm:pt modelId="{BF1EC85F-EBDC-43C9-8507-E9BCF648195E}" type="sibTrans" cxnId="{2B3F75AD-BE5A-4DC2-A501-73F2BD3541F8}">
      <dgm:prSet/>
      <dgm:spPr/>
      <dgm:t>
        <a:bodyPr/>
        <a:lstStyle/>
        <a:p>
          <a:pPr algn="just"/>
          <a:endParaRPr lang="es-CL" sz="2400"/>
        </a:p>
      </dgm:t>
    </dgm:pt>
    <dgm:pt modelId="{7B3BAB8E-F679-4A0B-A634-FC26BE4FC532}">
      <dgm:prSet phldrT="[Texto]" custT="1"/>
      <dgm:spPr/>
      <dgm:t>
        <a:bodyPr/>
        <a:lstStyle/>
        <a:p>
          <a:pPr algn="just"/>
          <a:r>
            <a:rPr lang="es-MX" sz="2400" dirty="0" smtClean="0"/>
            <a:t>Puede darse el caso de plena conciencia sicológica sin la correcta conciencia moral.  </a:t>
          </a:r>
          <a:endParaRPr lang="es-CL" sz="2400" dirty="0"/>
        </a:p>
      </dgm:t>
    </dgm:pt>
    <dgm:pt modelId="{874D6FD8-0221-47E1-99E6-9528D5FF7B8B}" type="parTrans" cxnId="{83785573-E129-49F5-A9BA-7D2E7444C299}">
      <dgm:prSet/>
      <dgm:spPr/>
      <dgm:t>
        <a:bodyPr/>
        <a:lstStyle/>
        <a:p>
          <a:pPr algn="just"/>
          <a:endParaRPr lang="es-CL" sz="2400"/>
        </a:p>
      </dgm:t>
    </dgm:pt>
    <dgm:pt modelId="{0FEAF953-C14D-4E55-8918-EA531BB0B268}" type="sibTrans" cxnId="{83785573-E129-49F5-A9BA-7D2E7444C299}">
      <dgm:prSet/>
      <dgm:spPr/>
      <dgm:t>
        <a:bodyPr/>
        <a:lstStyle/>
        <a:p>
          <a:pPr algn="just"/>
          <a:endParaRPr lang="es-CL" sz="2400"/>
        </a:p>
      </dgm:t>
    </dgm:pt>
    <dgm:pt modelId="{9AF1F46F-F74A-41BA-BADB-34A118924825}" type="pres">
      <dgm:prSet presAssocID="{77E86714-1993-4BAE-AC42-C8B40B0936D0}" presName="Name0" presStyleCnt="0">
        <dgm:presLayoutVars>
          <dgm:dir/>
          <dgm:animLvl val="lvl"/>
          <dgm:resizeHandles/>
        </dgm:presLayoutVars>
      </dgm:prSet>
      <dgm:spPr/>
      <dgm:t>
        <a:bodyPr/>
        <a:lstStyle/>
        <a:p>
          <a:endParaRPr lang="es-CL"/>
        </a:p>
      </dgm:t>
    </dgm:pt>
    <dgm:pt modelId="{DA555506-7298-4464-80BA-0BCFFAC2C753}" type="pres">
      <dgm:prSet presAssocID="{0C963A73-AE4E-49D7-A2FA-C55B0A91EAC9}" presName="linNode" presStyleCnt="0"/>
      <dgm:spPr/>
      <dgm:t>
        <a:bodyPr/>
        <a:lstStyle/>
        <a:p>
          <a:endParaRPr lang="es-CL"/>
        </a:p>
      </dgm:t>
    </dgm:pt>
    <dgm:pt modelId="{437CFB38-ECE4-4232-B891-1750238E8F28}" type="pres">
      <dgm:prSet presAssocID="{0C963A73-AE4E-49D7-A2FA-C55B0A91EAC9}" presName="parentShp" presStyleLbl="node1" presStyleIdx="0" presStyleCnt="1" custScaleX="63965" custScaleY="30162" custLinFactNeighborX="-9956" custLinFactNeighborY="13430">
        <dgm:presLayoutVars>
          <dgm:bulletEnabled val="1"/>
        </dgm:presLayoutVars>
      </dgm:prSet>
      <dgm:spPr/>
      <dgm:t>
        <a:bodyPr/>
        <a:lstStyle/>
        <a:p>
          <a:endParaRPr lang="es-CL"/>
        </a:p>
      </dgm:t>
    </dgm:pt>
    <dgm:pt modelId="{E1051A1B-2EBB-4DE6-934B-D2C5E02D6478}" type="pres">
      <dgm:prSet presAssocID="{0C963A73-AE4E-49D7-A2FA-C55B0A91EAC9}" presName="childShp" presStyleLbl="bgAccFollowNode1" presStyleIdx="0" presStyleCnt="1" custScaleX="112968" custScaleY="46922" custLinFactNeighborX="30217" custLinFactNeighborY="14870">
        <dgm:presLayoutVars>
          <dgm:bulletEnabled val="1"/>
        </dgm:presLayoutVars>
      </dgm:prSet>
      <dgm:spPr/>
      <dgm:t>
        <a:bodyPr/>
        <a:lstStyle/>
        <a:p>
          <a:endParaRPr lang="es-CL"/>
        </a:p>
      </dgm:t>
    </dgm:pt>
  </dgm:ptLst>
  <dgm:cxnLst>
    <dgm:cxn modelId="{83785573-E129-49F5-A9BA-7D2E7444C299}" srcId="{0C963A73-AE4E-49D7-A2FA-C55B0A91EAC9}" destId="{7B3BAB8E-F679-4A0B-A634-FC26BE4FC532}" srcOrd="0" destOrd="0" parTransId="{874D6FD8-0221-47E1-99E6-9528D5FF7B8B}" sibTransId="{0FEAF953-C14D-4E55-8918-EA531BB0B268}"/>
    <dgm:cxn modelId="{516FF9FF-5B42-4F9A-86D4-142948EB00FC}" type="presOf" srcId="{0C963A73-AE4E-49D7-A2FA-C55B0A91EAC9}" destId="{437CFB38-ECE4-4232-B891-1750238E8F28}" srcOrd="0" destOrd="0" presId="urn:microsoft.com/office/officeart/2005/8/layout/vList6"/>
    <dgm:cxn modelId="{1E96BEB1-5935-4450-8313-A6F24DB2A11E}" type="presOf" srcId="{77E86714-1993-4BAE-AC42-C8B40B0936D0}" destId="{9AF1F46F-F74A-41BA-BADB-34A118924825}" srcOrd="0" destOrd="0" presId="urn:microsoft.com/office/officeart/2005/8/layout/vList6"/>
    <dgm:cxn modelId="{1E97E588-FD1F-4229-84A3-405A57552554}" type="presOf" srcId="{7B3BAB8E-F679-4A0B-A634-FC26BE4FC532}" destId="{E1051A1B-2EBB-4DE6-934B-D2C5E02D6478}" srcOrd="0" destOrd="0" presId="urn:microsoft.com/office/officeart/2005/8/layout/vList6"/>
    <dgm:cxn modelId="{2B3F75AD-BE5A-4DC2-A501-73F2BD3541F8}" srcId="{77E86714-1993-4BAE-AC42-C8B40B0936D0}" destId="{0C963A73-AE4E-49D7-A2FA-C55B0A91EAC9}" srcOrd="0" destOrd="0" parTransId="{02D26D9A-881D-4F71-ABB0-87BE50AFFD2E}" sibTransId="{BF1EC85F-EBDC-43C9-8507-E9BCF648195E}"/>
    <dgm:cxn modelId="{FB4A7393-FA95-4C38-A822-194620479204}" type="presParOf" srcId="{9AF1F46F-F74A-41BA-BADB-34A118924825}" destId="{DA555506-7298-4464-80BA-0BCFFAC2C753}" srcOrd="0" destOrd="0" presId="urn:microsoft.com/office/officeart/2005/8/layout/vList6"/>
    <dgm:cxn modelId="{8EB3C93F-4BCC-4ED3-9200-081309C5C459}" type="presParOf" srcId="{DA555506-7298-4464-80BA-0BCFFAC2C753}" destId="{437CFB38-ECE4-4232-B891-1750238E8F28}" srcOrd="0" destOrd="0" presId="urn:microsoft.com/office/officeart/2005/8/layout/vList6"/>
    <dgm:cxn modelId="{87255E3A-DCB7-417C-BFF4-5E11F2A5D790}" type="presParOf" srcId="{DA555506-7298-4464-80BA-0BCFFAC2C753}" destId="{E1051A1B-2EBB-4DE6-934B-D2C5E02D647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D0A9EAD6-58C7-46AF-9485-1504FC9B4D4C}" type="doc">
      <dgm:prSet loTypeId="urn:microsoft.com/office/officeart/2005/8/layout/venn3" loCatId="relationship" qsTypeId="urn:microsoft.com/office/officeart/2005/8/quickstyle/simple1" qsCatId="simple" csTypeId="urn:microsoft.com/office/officeart/2005/8/colors/colorful2" csCatId="colorful" phldr="1"/>
      <dgm:spPr/>
      <dgm:t>
        <a:bodyPr/>
        <a:lstStyle/>
        <a:p>
          <a:endParaRPr lang="es-CL"/>
        </a:p>
      </dgm:t>
    </dgm:pt>
    <dgm:pt modelId="{10ABEF5F-951D-4CDD-845E-F43FD3AE2004}">
      <dgm:prSet custT="1"/>
      <dgm:spPr/>
      <dgm:t>
        <a:bodyPr/>
        <a:lstStyle/>
        <a:p>
          <a:pPr rtl="0"/>
          <a:r>
            <a:rPr lang="es-CL" sz="2400" smtClean="0"/>
            <a:t>Las normas de la sociedad</a:t>
          </a:r>
          <a:endParaRPr lang="es-CL" sz="2400"/>
        </a:p>
      </dgm:t>
    </dgm:pt>
    <dgm:pt modelId="{A6F67529-0077-4BBD-B3D1-2A0374297FEB}" type="parTrans" cxnId="{C1BD510D-FBE8-4B9B-98B0-E2338F4C193F}">
      <dgm:prSet/>
      <dgm:spPr/>
      <dgm:t>
        <a:bodyPr/>
        <a:lstStyle/>
        <a:p>
          <a:endParaRPr lang="es-CL" sz="2400"/>
        </a:p>
      </dgm:t>
    </dgm:pt>
    <dgm:pt modelId="{EE10DFFD-6BC1-45DD-A259-E57C6F24E1CC}" type="sibTrans" cxnId="{C1BD510D-FBE8-4B9B-98B0-E2338F4C193F}">
      <dgm:prSet/>
      <dgm:spPr/>
      <dgm:t>
        <a:bodyPr/>
        <a:lstStyle/>
        <a:p>
          <a:endParaRPr lang="es-CL" sz="2400"/>
        </a:p>
      </dgm:t>
    </dgm:pt>
    <dgm:pt modelId="{CA14017B-EB83-43F3-A446-9ACC82EB3385}">
      <dgm:prSet custT="1"/>
      <dgm:spPr/>
      <dgm:t>
        <a:bodyPr/>
        <a:lstStyle/>
        <a:p>
          <a:pPr rtl="0"/>
          <a:r>
            <a:rPr lang="es-CL" sz="2400" smtClean="0"/>
            <a:t>Los preceptos de carácter religioso</a:t>
          </a:r>
          <a:endParaRPr lang="es-CL" sz="2400"/>
        </a:p>
      </dgm:t>
    </dgm:pt>
    <dgm:pt modelId="{3CF0A21E-810A-4858-BFFA-D4C2E9EB0C78}" type="parTrans" cxnId="{383762DE-DD8E-4276-A7D3-7BC3FB271F8D}">
      <dgm:prSet/>
      <dgm:spPr/>
      <dgm:t>
        <a:bodyPr/>
        <a:lstStyle/>
        <a:p>
          <a:endParaRPr lang="es-CL" sz="2400"/>
        </a:p>
      </dgm:t>
    </dgm:pt>
    <dgm:pt modelId="{955F3A87-D2A1-41AF-B419-47F43CA56D51}" type="sibTrans" cxnId="{383762DE-DD8E-4276-A7D3-7BC3FB271F8D}">
      <dgm:prSet/>
      <dgm:spPr/>
      <dgm:t>
        <a:bodyPr/>
        <a:lstStyle/>
        <a:p>
          <a:endParaRPr lang="es-CL" sz="2400"/>
        </a:p>
      </dgm:t>
    </dgm:pt>
    <dgm:pt modelId="{A239830E-33FE-460B-9FAE-AB4C945035BD}" type="pres">
      <dgm:prSet presAssocID="{D0A9EAD6-58C7-46AF-9485-1504FC9B4D4C}" presName="Name0" presStyleCnt="0">
        <dgm:presLayoutVars>
          <dgm:dir/>
          <dgm:resizeHandles val="exact"/>
        </dgm:presLayoutVars>
      </dgm:prSet>
      <dgm:spPr/>
      <dgm:t>
        <a:bodyPr/>
        <a:lstStyle/>
        <a:p>
          <a:endParaRPr lang="es-CL"/>
        </a:p>
      </dgm:t>
    </dgm:pt>
    <dgm:pt modelId="{6C0EB67D-49B6-4206-AC5D-93AA720DA941}" type="pres">
      <dgm:prSet presAssocID="{10ABEF5F-951D-4CDD-845E-F43FD3AE2004}" presName="Name5" presStyleLbl="vennNode1" presStyleIdx="0" presStyleCnt="2" custScaleX="189809" custLinFactX="-126374" custLinFactNeighborX="-200000" custLinFactNeighborY="-57">
        <dgm:presLayoutVars>
          <dgm:bulletEnabled val="1"/>
        </dgm:presLayoutVars>
      </dgm:prSet>
      <dgm:spPr/>
      <dgm:t>
        <a:bodyPr/>
        <a:lstStyle/>
        <a:p>
          <a:endParaRPr lang="es-CL"/>
        </a:p>
      </dgm:t>
    </dgm:pt>
    <dgm:pt modelId="{AA36567B-5F58-4A8F-AEBF-06F28C9704E9}" type="pres">
      <dgm:prSet presAssocID="{EE10DFFD-6BC1-45DD-A259-E57C6F24E1CC}" presName="space" presStyleCnt="0"/>
      <dgm:spPr/>
    </dgm:pt>
    <dgm:pt modelId="{06E3CD71-A583-4134-8CF4-0C904343E9FA}" type="pres">
      <dgm:prSet presAssocID="{CA14017B-EB83-43F3-A446-9ACC82EB3385}" presName="Name5" presStyleLbl="vennNode1" presStyleIdx="1" presStyleCnt="2" custScaleX="211233" custLinFactX="42618" custLinFactNeighborX="100000" custLinFactNeighborY="-57">
        <dgm:presLayoutVars>
          <dgm:bulletEnabled val="1"/>
        </dgm:presLayoutVars>
      </dgm:prSet>
      <dgm:spPr/>
      <dgm:t>
        <a:bodyPr/>
        <a:lstStyle/>
        <a:p>
          <a:endParaRPr lang="es-CL"/>
        </a:p>
      </dgm:t>
    </dgm:pt>
  </dgm:ptLst>
  <dgm:cxnLst>
    <dgm:cxn modelId="{383762DE-DD8E-4276-A7D3-7BC3FB271F8D}" srcId="{D0A9EAD6-58C7-46AF-9485-1504FC9B4D4C}" destId="{CA14017B-EB83-43F3-A446-9ACC82EB3385}" srcOrd="1" destOrd="0" parTransId="{3CF0A21E-810A-4858-BFFA-D4C2E9EB0C78}" sibTransId="{955F3A87-D2A1-41AF-B419-47F43CA56D51}"/>
    <dgm:cxn modelId="{12AA73A5-D384-44C2-975C-6CA20CDCA05B}" type="presOf" srcId="{10ABEF5F-951D-4CDD-845E-F43FD3AE2004}" destId="{6C0EB67D-49B6-4206-AC5D-93AA720DA941}" srcOrd="0" destOrd="0" presId="urn:microsoft.com/office/officeart/2005/8/layout/venn3"/>
    <dgm:cxn modelId="{2B5FF770-7FB1-482F-B8F1-C41881DEFF5C}" type="presOf" srcId="{D0A9EAD6-58C7-46AF-9485-1504FC9B4D4C}" destId="{A239830E-33FE-460B-9FAE-AB4C945035BD}" srcOrd="0" destOrd="0" presId="urn:microsoft.com/office/officeart/2005/8/layout/venn3"/>
    <dgm:cxn modelId="{C1BD510D-FBE8-4B9B-98B0-E2338F4C193F}" srcId="{D0A9EAD6-58C7-46AF-9485-1504FC9B4D4C}" destId="{10ABEF5F-951D-4CDD-845E-F43FD3AE2004}" srcOrd="0" destOrd="0" parTransId="{A6F67529-0077-4BBD-B3D1-2A0374297FEB}" sibTransId="{EE10DFFD-6BC1-45DD-A259-E57C6F24E1CC}"/>
    <dgm:cxn modelId="{D7A16CF0-AB81-481B-B54D-987A7DBDFE4E}" type="presOf" srcId="{CA14017B-EB83-43F3-A446-9ACC82EB3385}" destId="{06E3CD71-A583-4134-8CF4-0C904343E9FA}" srcOrd="0" destOrd="0" presId="urn:microsoft.com/office/officeart/2005/8/layout/venn3"/>
    <dgm:cxn modelId="{EC1236D3-0A14-4825-B176-A40796DCDC65}" type="presParOf" srcId="{A239830E-33FE-460B-9FAE-AB4C945035BD}" destId="{6C0EB67D-49B6-4206-AC5D-93AA720DA941}" srcOrd="0" destOrd="0" presId="urn:microsoft.com/office/officeart/2005/8/layout/venn3"/>
    <dgm:cxn modelId="{1116A136-C8EC-45D1-BBF2-FA60985AB1D9}" type="presParOf" srcId="{A239830E-33FE-460B-9FAE-AB4C945035BD}" destId="{AA36567B-5F58-4A8F-AEBF-06F28C9704E9}" srcOrd="1" destOrd="0" presId="urn:microsoft.com/office/officeart/2005/8/layout/venn3"/>
    <dgm:cxn modelId="{CD0DB8EA-D046-43DC-9F07-80AD47DDDA55}" type="presParOf" srcId="{A239830E-33FE-460B-9FAE-AB4C945035BD}" destId="{06E3CD71-A583-4134-8CF4-0C904343E9FA}" srcOrd="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224DE5CE-DBD8-4725-80E8-8AC21B705EA9}"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s-CL"/>
        </a:p>
      </dgm:t>
    </dgm:pt>
    <dgm:pt modelId="{AA28FA78-2D5D-440B-BBEA-A83D873ABD28}">
      <dgm:prSet custT="1"/>
      <dgm:spPr/>
      <dgm:t>
        <a:bodyPr/>
        <a:lstStyle/>
        <a:p>
          <a:pPr algn="just" rtl="0"/>
          <a:r>
            <a:rPr lang="es-CL" sz="2400" dirty="0" smtClean="0"/>
            <a:t>“Un principio innato de justicia y de virtud sobre el cual juzgamos nuestras acciones y las de los demás”.</a:t>
          </a:r>
          <a:endParaRPr lang="es-CL" sz="2400" dirty="0"/>
        </a:p>
      </dgm:t>
    </dgm:pt>
    <dgm:pt modelId="{8CD0F646-2AF9-49FE-A1E7-D7B41E245263}" type="parTrans" cxnId="{B56E6219-8C1F-4C56-BE62-BB0A5BDC7AE1}">
      <dgm:prSet/>
      <dgm:spPr/>
      <dgm:t>
        <a:bodyPr/>
        <a:lstStyle/>
        <a:p>
          <a:pPr algn="just"/>
          <a:endParaRPr lang="es-CL" sz="2400"/>
        </a:p>
      </dgm:t>
    </dgm:pt>
    <dgm:pt modelId="{6DAC6DED-A9A2-42F2-89BE-3273AA422C0A}" type="sibTrans" cxnId="{B56E6219-8C1F-4C56-BE62-BB0A5BDC7AE1}">
      <dgm:prSet/>
      <dgm:spPr/>
      <dgm:t>
        <a:bodyPr/>
        <a:lstStyle/>
        <a:p>
          <a:pPr algn="just"/>
          <a:endParaRPr lang="es-CL" sz="2400"/>
        </a:p>
      </dgm:t>
    </dgm:pt>
    <dgm:pt modelId="{D625292A-CCF3-4557-926C-F4F1C00C1C2B}" type="pres">
      <dgm:prSet presAssocID="{224DE5CE-DBD8-4725-80E8-8AC21B705EA9}" presName="linear" presStyleCnt="0">
        <dgm:presLayoutVars>
          <dgm:animLvl val="lvl"/>
          <dgm:resizeHandles val="exact"/>
        </dgm:presLayoutVars>
      </dgm:prSet>
      <dgm:spPr/>
      <dgm:t>
        <a:bodyPr/>
        <a:lstStyle/>
        <a:p>
          <a:endParaRPr lang="es-CL"/>
        </a:p>
      </dgm:t>
    </dgm:pt>
    <dgm:pt modelId="{67C696A9-E363-49A4-926A-F7E3EDCB2F3C}" type="pres">
      <dgm:prSet presAssocID="{AA28FA78-2D5D-440B-BBEA-A83D873ABD28}" presName="parentText" presStyleLbl="node1" presStyleIdx="0" presStyleCnt="1">
        <dgm:presLayoutVars>
          <dgm:chMax val="0"/>
          <dgm:bulletEnabled val="1"/>
        </dgm:presLayoutVars>
      </dgm:prSet>
      <dgm:spPr/>
      <dgm:t>
        <a:bodyPr/>
        <a:lstStyle/>
        <a:p>
          <a:endParaRPr lang="es-CL"/>
        </a:p>
      </dgm:t>
    </dgm:pt>
  </dgm:ptLst>
  <dgm:cxnLst>
    <dgm:cxn modelId="{33C960DC-094A-441E-B656-558EA8D02811}" type="presOf" srcId="{224DE5CE-DBD8-4725-80E8-8AC21B705EA9}" destId="{D625292A-CCF3-4557-926C-F4F1C00C1C2B}" srcOrd="0" destOrd="0" presId="urn:microsoft.com/office/officeart/2005/8/layout/vList2"/>
    <dgm:cxn modelId="{BB0A829E-36DF-41AF-AE7E-74030865D9A6}" type="presOf" srcId="{AA28FA78-2D5D-440B-BBEA-A83D873ABD28}" destId="{67C696A9-E363-49A4-926A-F7E3EDCB2F3C}" srcOrd="0" destOrd="0" presId="urn:microsoft.com/office/officeart/2005/8/layout/vList2"/>
    <dgm:cxn modelId="{B56E6219-8C1F-4C56-BE62-BB0A5BDC7AE1}" srcId="{224DE5CE-DBD8-4725-80E8-8AC21B705EA9}" destId="{AA28FA78-2D5D-440B-BBEA-A83D873ABD28}" srcOrd="0" destOrd="0" parTransId="{8CD0F646-2AF9-49FE-A1E7-D7B41E245263}" sibTransId="{6DAC6DED-A9A2-42F2-89BE-3273AA422C0A}"/>
    <dgm:cxn modelId="{57DD0DFA-B6A2-4E1A-A8B1-CB88F2DDF7BC}" type="presParOf" srcId="{D625292A-CCF3-4557-926C-F4F1C00C1C2B}" destId="{67C696A9-E363-49A4-926A-F7E3EDCB2F3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23D59603-2E0B-4E62-998C-56DD0E5FABF2}"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s-CL"/>
        </a:p>
      </dgm:t>
    </dgm:pt>
    <dgm:pt modelId="{508417AE-A714-4518-AA53-1FF4CE0E9C02}">
      <dgm:prSet custT="1"/>
      <dgm:spPr/>
      <dgm:t>
        <a:bodyPr/>
        <a:lstStyle/>
        <a:p>
          <a:pPr rtl="0"/>
          <a:r>
            <a:rPr lang="es-CL" sz="1800" smtClean="0"/>
            <a:t>Aparece con el uso de la razón</a:t>
          </a:r>
          <a:endParaRPr lang="es-CL" sz="1800"/>
        </a:p>
      </dgm:t>
    </dgm:pt>
    <dgm:pt modelId="{2C6616BC-59A8-44F8-BD7C-DD39BF04BEC9}" type="parTrans" cxnId="{AC16E6E5-8B3E-4522-A5FF-2FA15B9A8B4C}">
      <dgm:prSet/>
      <dgm:spPr/>
      <dgm:t>
        <a:bodyPr/>
        <a:lstStyle/>
        <a:p>
          <a:endParaRPr lang="es-CL" sz="1800"/>
        </a:p>
      </dgm:t>
    </dgm:pt>
    <dgm:pt modelId="{DA6EC92B-34D9-4E90-80A0-2E9ABFADCAD2}" type="sibTrans" cxnId="{AC16E6E5-8B3E-4522-A5FF-2FA15B9A8B4C}">
      <dgm:prSet custT="1"/>
      <dgm:spPr/>
      <dgm:t>
        <a:bodyPr/>
        <a:lstStyle/>
        <a:p>
          <a:endParaRPr lang="es-CL" sz="1800"/>
        </a:p>
      </dgm:t>
    </dgm:pt>
    <dgm:pt modelId="{6D9AA4F7-A426-4BA5-BE37-62AF24DBD9C4}">
      <dgm:prSet custT="1"/>
      <dgm:spPr/>
      <dgm:t>
        <a:bodyPr/>
        <a:lstStyle/>
        <a:p>
          <a:pPr rtl="0"/>
          <a:r>
            <a:rPr lang="es-CL" sz="1800" smtClean="0"/>
            <a:t>Cuando el individuo empieza a vivir y a actuar como persona</a:t>
          </a:r>
          <a:endParaRPr lang="es-CL" sz="1800"/>
        </a:p>
      </dgm:t>
    </dgm:pt>
    <dgm:pt modelId="{29DDF4BD-6365-4FAC-8A25-678CF99C7FEF}" type="parTrans" cxnId="{BEF0DFC9-021E-4411-A63D-E795EF176116}">
      <dgm:prSet/>
      <dgm:spPr/>
      <dgm:t>
        <a:bodyPr/>
        <a:lstStyle/>
        <a:p>
          <a:endParaRPr lang="es-CL" sz="1800"/>
        </a:p>
      </dgm:t>
    </dgm:pt>
    <dgm:pt modelId="{B79C0126-C03E-4323-8BCE-EB95874515A6}" type="sibTrans" cxnId="{BEF0DFC9-021E-4411-A63D-E795EF176116}">
      <dgm:prSet custT="1"/>
      <dgm:spPr/>
      <dgm:t>
        <a:bodyPr/>
        <a:lstStyle/>
        <a:p>
          <a:endParaRPr lang="es-CL" sz="1800"/>
        </a:p>
      </dgm:t>
    </dgm:pt>
    <dgm:pt modelId="{1F85FAF7-8834-45A5-B69B-FFA899218448}">
      <dgm:prSet custT="1"/>
      <dgm:spPr/>
      <dgm:t>
        <a:bodyPr/>
        <a:lstStyle/>
        <a:p>
          <a:pPr rtl="0"/>
          <a:r>
            <a:rPr lang="es-CL" sz="1800" smtClean="0"/>
            <a:t>Cuando va desarrollando la capacidad valorativa</a:t>
          </a:r>
          <a:endParaRPr lang="es-CL" sz="1800"/>
        </a:p>
      </dgm:t>
    </dgm:pt>
    <dgm:pt modelId="{98E24BA4-E219-4DBF-AB25-3FA3C798FC15}" type="parTrans" cxnId="{A02B0590-7F08-4757-86BB-222D35C3D6E2}">
      <dgm:prSet/>
      <dgm:spPr/>
      <dgm:t>
        <a:bodyPr/>
        <a:lstStyle/>
        <a:p>
          <a:endParaRPr lang="es-CL" sz="1800"/>
        </a:p>
      </dgm:t>
    </dgm:pt>
    <dgm:pt modelId="{DAEC1582-8C84-43D8-A4D8-79810FB79FD5}" type="sibTrans" cxnId="{A02B0590-7F08-4757-86BB-222D35C3D6E2}">
      <dgm:prSet custT="1"/>
      <dgm:spPr/>
      <dgm:t>
        <a:bodyPr/>
        <a:lstStyle/>
        <a:p>
          <a:endParaRPr lang="es-CL" sz="1800"/>
        </a:p>
      </dgm:t>
    </dgm:pt>
    <dgm:pt modelId="{F5FFF723-42AC-4919-9C5E-C1D2387F2BF7}">
      <dgm:prSet custT="1"/>
      <dgm:spPr/>
      <dgm:t>
        <a:bodyPr/>
        <a:lstStyle/>
        <a:p>
          <a:pPr rtl="0"/>
          <a:r>
            <a:rPr lang="es-CL" sz="1800" smtClean="0"/>
            <a:t>Es todo un proceso de perfeccionamiento y maduración</a:t>
          </a:r>
          <a:endParaRPr lang="es-CL" sz="1800"/>
        </a:p>
      </dgm:t>
    </dgm:pt>
    <dgm:pt modelId="{5928F09E-1A05-429E-94B8-2DB23BEB40FC}" type="parTrans" cxnId="{D311227F-0AD7-4671-9A4F-2FE93645466E}">
      <dgm:prSet/>
      <dgm:spPr/>
      <dgm:t>
        <a:bodyPr/>
        <a:lstStyle/>
        <a:p>
          <a:endParaRPr lang="es-CL" sz="1800"/>
        </a:p>
      </dgm:t>
    </dgm:pt>
    <dgm:pt modelId="{860B0CBF-D865-4E01-B518-397F088A59AB}" type="sibTrans" cxnId="{D311227F-0AD7-4671-9A4F-2FE93645466E}">
      <dgm:prSet/>
      <dgm:spPr/>
      <dgm:t>
        <a:bodyPr/>
        <a:lstStyle/>
        <a:p>
          <a:endParaRPr lang="es-CL" sz="1800"/>
        </a:p>
      </dgm:t>
    </dgm:pt>
    <dgm:pt modelId="{64BD05F9-458B-4E42-860B-E477743F0A55}" type="pres">
      <dgm:prSet presAssocID="{23D59603-2E0B-4E62-998C-56DD0E5FABF2}" presName="outerComposite" presStyleCnt="0">
        <dgm:presLayoutVars>
          <dgm:chMax val="5"/>
          <dgm:dir/>
          <dgm:resizeHandles val="exact"/>
        </dgm:presLayoutVars>
      </dgm:prSet>
      <dgm:spPr/>
      <dgm:t>
        <a:bodyPr/>
        <a:lstStyle/>
        <a:p>
          <a:endParaRPr lang="es-CL"/>
        </a:p>
      </dgm:t>
    </dgm:pt>
    <dgm:pt modelId="{F8BABE72-8BF7-4356-9C3E-3271687DEB90}" type="pres">
      <dgm:prSet presAssocID="{23D59603-2E0B-4E62-998C-56DD0E5FABF2}" presName="dummyMaxCanvas" presStyleCnt="0">
        <dgm:presLayoutVars/>
      </dgm:prSet>
      <dgm:spPr/>
    </dgm:pt>
    <dgm:pt modelId="{AAC73B62-1631-48A4-9AEE-E02C8CD9246F}" type="pres">
      <dgm:prSet presAssocID="{23D59603-2E0B-4E62-998C-56DD0E5FABF2}" presName="FourNodes_1" presStyleLbl="node1" presStyleIdx="0" presStyleCnt="4">
        <dgm:presLayoutVars>
          <dgm:bulletEnabled val="1"/>
        </dgm:presLayoutVars>
      </dgm:prSet>
      <dgm:spPr/>
      <dgm:t>
        <a:bodyPr/>
        <a:lstStyle/>
        <a:p>
          <a:endParaRPr lang="es-CL"/>
        </a:p>
      </dgm:t>
    </dgm:pt>
    <dgm:pt modelId="{B98E87B1-7EE0-4C91-BDB0-74DBED17EEBB}" type="pres">
      <dgm:prSet presAssocID="{23D59603-2E0B-4E62-998C-56DD0E5FABF2}" presName="FourNodes_2" presStyleLbl="node1" presStyleIdx="1" presStyleCnt="4" custScaleX="106854">
        <dgm:presLayoutVars>
          <dgm:bulletEnabled val="1"/>
        </dgm:presLayoutVars>
      </dgm:prSet>
      <dgm:spPr/>
      <dgm:t>
        <a:bodyPr/>
        <a:lstStyle/>
        <a:p>
          <a:endParaRPr lang="es-CL"/>
        </a:p>
      </dgm:t>
    </dgm:pt>
    <dgm:pt modelId="{6686E663-7A4C-41FF-B63F-20B24AA446C3}" type="pres">
      <dgm:prSet presAssocID="{23D59603-2E0B-4E62-998C-56DD0E5FABF2}" presName="FourNodes_3" presStyleLbl="node1" presStyleIdx="2" presStyleCnt="4">
        <dgm:presLayoutVars>
          <dgm:bulletEnabled val="1"/>
        </dgm:presLayoutVars>
      </dgm:prSet>
      <dgm:spPr/>
      <dgm:t>
        <a:bodyPr/>
        <a:lstStyle/>
        <a:p>
          <a:endParaRPr lang="es-CL"/>
        </a:p>
      </dgm:t>
    </dgm:pt>
    <dgm:pt modelId="{F23EBCD6-9E8E-4494-B8F8-A1665CE5F1EC}" type="pres">
      <dgm:prSet presAssocID="{23D59603-2E0B-4E62-998C-56DD0E5FABF2}" presName="FourNodes_4" presStyleLbl="node1" presStyleIdx="3" presStyleCnt="4">
        <dgm:presLayoutVars>
          <dgm:bulletEnabled val="1"/>
        </dgm:presLayoutVars>
      </dgm:prSet>
      <dgm:spPr/>
      <dgm:t>
        <a:bodyPr/>
        <a:lstStyle/>
        <a:p>
          <a:endParaRPr lang="es-CL"/>
        </a:p>
      </dgm:t>
    </dgm:pt>
    <dgm:pt modelId="{2F12D84E-0A0F-413A-A1CA-A41C0A434041}" type="pres">
      <dgm:prSet presAssocID="{23D59603-2E0B-4E62-998C-56DD0E5FABF2}" presName="FourConn_1-2" presStyleLbl="fgAccFollowNode1" presStyleIdx="0" presStyleCnt="3">
        <dgm:presLayoutVars>
          <dgm:bulletEnabled val="1"/>
        </dgm:presLayoutVars>
      </dgm:prSet>
      <dgm:spPr/>
      <dgm:t>
        <a:bodyPr/>
        <a:lstStyle/>
        <a:p>
          <a:endParaRPr lang="es-CL"/>
        </a:p>
      </dgm:t>
    </dgm:pt>
    <dgm:pt modelId="{0C3B3CA6-9938-46B7-933B-55A5D856BE4D}" type="pres">
      <dgm:prSet presAssocID="{23D59603-2E0B-4E62-998C-56DD0E5FABF2}" presName="FourConn_2-3" presStyleLbl="fgAccFollowNode1" presStyleIdx="1" presStyleCnt="3">
        <dgm:presLayoutVars>
          <dgm:bulletEnabled val="1"/>
        </dgm:presLayoutVars>
      </dgm:prSet>
      <dgm:spPr/>
      <dgm:t>
        <a:bodyPr/>
        <a:lstStyle/>
        <a:p>
          <a:endParaRPr lang="es-CL"/>
        </a:p>
      </dgm:t>
    </dgm:pt>
    <dgm:pt modelId="{34452855-4CEC-4795-A67F-F6E06EF89D78}" type="pres">
      <dgm:prSet presAssocID="{23D59603-2E0B-4E62-998C-56DD0E5FABF2}" presName="FourConn_3-4" presStyleLbl="fgAccFollowNode1" presStyleIdx="2" presStyleCnt="3">
        <dgm:presLayoutVars>
          <dgm:bulletEnabled val="1"/>
        </dgm:presLayoutVars>
      </dgm:prSet>
      <dgm:spPr/>
      <dgm:t>
        <a:bodyPr/>
        <a:lstStyle/>
        <a:p>
          <a:endParaRPr lang="es-CL"/>
        </a:p>
      </dgm:t>
    </dgm:pt>
    <dgm:pt modelId="{F6B9E342-30EF-416E-8B40-36D3D10F0A8C}" type="pres">
      <dgm:prSet presAssocID="{23D59603-2E0B-4E62-998C-56DD0E5FABF2}" presName="FourNodes_1_text" presStyleLbl="node1" presStyleIdx="3" presStyleCnt="4">
        <dgm:presLayoutVars>
          <dgm:bulletEnabled val="1"/>
        </dgm:presLayoutVars>
      </dgm:prSet>
      <dgm:spPr/>
      <dgm:t>
        <a:bodyPr/>
        <a:lstStyle/>
        <a:p>
          <a:endParaRPr lang="es-CL"/>
        </a:p>
      </dgm:t>
    </dgm:pt>
    <dgm:pt modelId="{545F5770-CEDF-4E4A-8B69-A56009290BEF}" type="pres">
      <dgm:prSet presAssocID="{23D59603-2E0B-4E62-998C-56DD0E5FABF2}" presName="FourNodes_2_text" presStyleLbl="node1" presStyleIdx="3" presStyleCnt="4">
        <dgm:presLayoutVars>
          <dgm:bulletEnabled val="1"/>
        </dgm:presLayoutVars>
      </dgm:prSet>
      <dgm:spPr/>
      <dgm:t>
        <a:bodyPr/>
        <a:lstStyle/>
        <a:p>
          <a:endParaRPr lang="es-CL"/>
        </a:p>
      </dgm:t>
    </dgm:pt>
    <dgm:pt modelId="{98E41453-8846-45E0-BC40-21FD90FDACBA}" type="pres">
      <dgm:prSet presAssocID="{23D59603-2E0B-4E62-998C-56DD0E5FABF2}" presName="FourNodes_3_text" presStyleLbl="node1" presStyleIdx="3" presStyleCnt="4">
        <dgm:presLayoutVars>
          <dgm:bulletEnabled val="1"/>
        </dgm:presLayoutVars>
      </dgm:prSet>
      <dgm:spPr/>
      <dgm:t>
        <a:bodyPr/>
        <a:lstStyle/>
        <a:p>
          <a:endParaRPr lang="es-CL"/>
        </a:p>
      </dgm:t>
    </dgm:pt>
    <dgm:pt modelId="{C5959B5E-38CD-445D-9E90-A5C2060A810E}" type="pres">
      <dgm:prSet presAssocID="{23D59603-2E0B-4E62-998C-56DD0E5FABF2}" presName="FourNodes_4_text" presStyleLbl="node1" presStyleIdx="3" presStyleCnt="4">
        <dgm:presLayoutVars>
          <dgm:bulletEnabled val="1"/>
        </dgm:presLayoutVars>
      </dgm:prSet>
      <dgm:spPr/>
      <dgm:t>
        <a:bodyPr/>
        <a:lstStyle/>
        <a:p>
          <a:endParaRPr lang="es-CL"/>
        </a:p>
      </dgm:t>
    </dgm:pt>
  </dgm:ptLst>
  <dgm:cxnLst>
    <dgm:cxn modelId="{B88BB725-C895-48FE-A7A6-C942A2E547FA}" type="presOf" srcId="{DAEC1582-8C84-43D8-A4D8-79810FB79FD5}" destId="{34452855-4CEC-4795-A67F-F6E06EF89D78}" srcOrd="0" destOrd="0" presId="urn:microsoft.com/office/officeart/2005/8/layout/vProcess5"/>
    <dgm:cxn modelId="{6CF11DDA-568B-4488-8247-56382283C310}" type="presOf" srcId="{1F85FAF7-8834-45A5-B69B-FFA899218448}" destId="{98E41453-8846-45E0-BC40-21FD90FDACBA}" srcOrd="1" destOrd="0" presId="urn:microsoft.com/office/officeart/2005/8/layout/vProcess5"/>
    <dgm:cxn modelId="{0BE71CAB-A590-413F-86D2-4D369038B580}" type="presOf" srcId="{508417AE-A714-4518-AA53-1FF4CE0E9C02}" destId="{AAC73B62-1631-48A4-9AEE-E02C8CD9246F}" srcOrd="0" destOrd="0" presId="urn:microsoft.com/office/officeart/2005/8/layout/vProcess5"/>
    <dgm:cxn modelId="{56F16970-3060-4B26-A71A-2FC38D148173}" type="presOf" srcId="{F5FFF723-42AC-4919-9C5E-C1D2387F2BF7}" destId="{C5959B5E-38CD-445D-9E90-A5C2060A810E}" srcOrd="1" destOrd="0" presId="urn:microsoft.com/office/officeart/2005/8/layout/vProcess5"/>
    <dgm:cxn modelId="{881D1D0A-EC0D-4F71-8E73-869DFAC42D1A}" type="presOf" srcId="{DA6EC92B-34D9-4E90-80A0-2E9ABFADCAD2}" destId="{2F12D84E-0A0F-413A-A1CA-A41C0A434041}" srcOrd="0" destOrd="0" presId="urn:microsoft.com/office/officeart/2005/8/layout/vProcess5"/>
    <dgm:cxn modelId="{BEF0DFC9-021E-4411-A63D-E795EF176116}" srcId="{23D59603-2E0B-4E62-998C-56DD0E5FABF2}" destId="{6D9AA4F7-A426-4BA5-BE37-62AF24DBD9C4}" srcOrd="1" destOrd="0" parTransId="{29DDF4BD-6365-4FAC-8A25-678CF99C7FEF}" sibTransId="{B79C0126-C03E-4323-8BCE-EB95874515A6}"/>
    <dgm:cxn modelId="{ED160010-0E3C-4812-96D6-FA3D91E76D27}" type="presOf" srcId="{6D9AA4F7-A426-4BA5-BE37-62AF24DBD9C4}" destId="{B98E87B1-7EE0-4C91-BDB0-74DBED17EEBB}" srcOrd="0" destOrd="0" presId="urn:microsoft.com/office/officeart/2005/8/layout/vProcess5"/>
    <dgm:cxn modelId="{DCA63435-1023-472E-871B-28DE96DE5F26}" type="presOf" srcId="{F5FFF723-42AC-4919-9C5E-C1D2387F2BF7}" destId="{F23EBCD6-9E8E-4494-B8F8-A1665CE5F1EC}" srcOrd="0" destOrd="0" presId="urn:microsoft.com/office/officeart/2005/8/layout/vProcess5"/>
    <dgm:cxn modelId="{A02B0590-7F08-4757-86BB-222D35C3D6E2}" srcId="{23D59603-2E0B-4E62-998C-56DD0E5FABF2}" destId="{1F85FAF7-8834-45A5-B69B-FFA899218448}" srcOrd="2" destOrd="0" parTransId="{98E24BA4-E219-4DBF-AB25-3FA3C798FC15}" sibTransId="{DAEC1582-8C84-43D8-A4D8-79810FB79FD5}"/>
    <dgm:cxn modelId="{0F015FC2-0468-4488-931F-F93E288E8F1A}" type="presOf" srcId="{6D9AA4F7-A426-4BA5-BE37-62AF24DBD9C4}" destId="{545F5770-CEDF-4E4A-8B69-A56009290BEF}" srcOrd="1" destOrd="0" presId="urn:microsoft.com/office/officeart/2005/8/layout/vProcess5"/>
    <dgm:cxn modelId="{610419E8-A474-417E-A3F2-97C2DAD5EAFA}" type="presOf" srcId="{508417AE-A714-4518-AA53-1FF4CE0E9C02}" destId="{F6B9E342-30EF-416E-8B40-36D3D10F0A8C}" srcOrd="1" destOrd="0" presId="urn:microsoft.com/office/officeart/2005/8/layout/vProcess5"/>
    <dgm:cxn modelId="{358E2960-0A49-4A6C-A441-4402405E9C7D}" type="presOf" srcId="{23D59603-2E0B-4E62-998C-56DD0E5FABF2}" destId="{64BD05F9-458B-4E42-860B-E477743F0A55}" srcOrd="0" destOrd="0" presId="urn:microsoft.com/office/officeart/2005/8/layout/vProcess5"/>
    <dgm:cxn modelId="{AC16E6E5-8B3E-4522-A5FF-2FA15B9A8B4C}" srcId="{23D59603-2E0B-4E62-998C-56DD0E5FABF2}" destId="{508417AE-A714-4518-AA53-1FF4CE0E9C02}" srcOrd="0" destOrd="0" parTransId="{2C6616BC-59A8-44F8-BD7C-DD39BF04BEC9}" sibTransId="{DA6EC92B-34D9-4E90-80A0-2E9ABFADCAD2}"/>
    <dgm:cxn modelId="{D311227F-0AD7-4671-9A4F-2FE93645466E}" srcId="{23D59603-2E0B-4E62-998C-56DD0E5FABF2}" destId="{F5FFF723-42AC-4919-9C5E-C1D2387F2BF7}" srcOrd="3" destOrd="0" parTransId="{5928F09E-1A05-429E-94B8-2DB23BEB40FC}" sibTransId="{860B0CBF-D865-4E01-B518-397F088A59AB}"/>
    <dgm:cxn modelId="{948C3CD8-776F-49A6-BAD2-D3C8CF9961AC}" type="presOf" srcId="{1F85FAF7-8834-45A5-B69B-FFA899218448}" destId="{6686E663-7A4C-41FF-B63F-20B24AA446C3}" srcOrd="0" destOrd="0" presId="urn:microsoft.com/office/officeart/2005/8/layout/vProcess5"/>
    <dgm:cxn modelId="{9C920FA7-A311-48DF-B11B-1588B27A4797}" type="presOf" srcId="{B79C0126-C03E-4323-8BCE-EB95874515A6}" destId="{0C3B3CA6-9938-46B7-933B-55A5D856BE4D}" srcOrd="0" destOrd="0" presId="urn:microsoft.com/office/officeart/2005/8/layout/vProcess5"/>
    <dgm:cxn modelId="{45373164-6242-44EC-A84B-F53611300CA0}" type="presParOf" srcId="{64BD05F9-458B-4E42-860B-E477743F0A55}" destId="{F8BABE72-8BF7-4356-9C3E-3271687DEB90}" srcOrd="0" destOrd="0" presId="urn:microsoft.com/office/officeart/2005/8/layout/vProcess5"/>
    <dgm:cxn modelId="{047E0571-11E9-4610-8FB6-8EA7D801DCE8}" type="presParOf" srcId="{64BD05F9-458B-4E42-860B-E477743F0A55}" destId="{AAC73B62-1631-48A4-9AEE-E02C8CD9246F}" srcOrd="1" destOrd="0" presId="urn:microsoft.com/office/officeart/2005/8/layout/vProcess5"/>
    <dgm:cxn modelId="{3342CD1B-90CD-4CF9-88CA-4A7C25916F8B}" type="presParOf" srcId="{64BD05F9-458B-4E42-860B-E477743F0A55}" destId="{B98E87B1-7EE0-4C91-BDB0-74DBED17EEBB}" srcOrd="2" destOrd="0" presId="urn:microsoft.com/office/officeart/2005/8/layout/vProcess5"/>
    <dgm:cxn modelId="{46C035DE-0768-4F81-9E57-C019BCCD7403}" type="presParOf" srcId="{64BD05F9-458B-4E42-860B-E477743F0A55}" destId="{6686E663-7A4C-41FF-B63F-20B24AA446C3}" srcOrd="3" destOrd="0" presId="urn:microsoft.com/office/officeart/2005/8/layout/vProcess5"/>
    <dgm:cxn modelId="{9750510D-59A5-44F8-B37E-1733A8A79B81}" type="presParOf" srcId="{64BD05F9-458B-4E42-860B-E477743F0A55}" destId="{F23EBCD6-9E8E-4494-B8F8-A1665CE5F1EC}" srcOrd="4" destOrd="0" presId="urn:microsoft.com/office/officeart/2005/8/layout/vProcess5"/>
    <dgm:cxn modelId="{79FEA9D7-31E2-4233-9D88-BED404F46821}" type="presParOf" srcId="{64BD05F9-458B-4E42-860B-E477743F0A55}" destId="{2F12D84E-0A0F-413A-A1CA-A41C0A434041}" srcOrd="5" destOrd="0" presId="urn:microsoft.com/office/officeart/2005/8/layout/vProcess5"/>
    <dgm:cxn modelId="{86A61048-6982-4DF4-B77E-E2CBEE30879C}" type="presParOf" srcId="{64BD05F9-458B-4E42-860B-E477743F0A55}" destId="{0C3B3CA6-9938-46B7-933B-55A5D856BE4D}" srcOrd="6" destOrd="0" presId="urn:microsoft.com/office/officeart/2005/8/layout/vProcess5"/>
    <dgm:cxn modelId="{BE012067-FC00-46B4-9C33-B95549A1039F}" type="presParOf" srcId="{64BD05F9-458B-4E42-860B-E477743F0A55}" destId="{34452855-4CEC-4795-A67F-F6E06EF89D78}" srcOrd="7" destOrd="0" presId="urn:microsoft.com/office/officeart/2005/8/layout/vProcess5"/>
    <dgm:cxn modelId="{F150EAB7-74DA-40A6-8BA7-48942254F18A}" type="presParOf" srcId="{64BD05F9-458B-4E42-860B-E477743F0A55}" destId="{F6B9E342-30EF-416E-8B40-36D3D10F0A8C}" srcOrd="8" destOrd="0" presId="urn:microsoft.com/office/officeart/2005/8/layout/vProcess5"/>
    <dgm:cxn modelId="{601C8994-BB5E-466E-AB85-1AF22E0741A7}" type="presParOf" srcId="{64BD05F9-458B-4E42-860B-E477743F0A55}" destId="{545F5770-CEDF-4E4A-8B69-A56009290BEF}" srcOrd="9" destOrd="0" presId="urn:microsoft.com/office/officeart/2005/8/layout/vProcess5"/>
    <dgm:cxn modelId="{26C82C67-BC3D-4175-BA9D-A514588DA2A6}" type="presParOf" srcId="{64BD05F9-458B-4E42-860B-E477743F0A55}" destId="{98E41453-8846-45E0-BC40-21FD90FDACBA}" srcOrd="10" destOrd="0" presId="urn:microsoft.com/office/officeart/2005/8/layout/vProcess5"/>
    <dgm:cxn modelId="{7759082F-D08E-49E6-9A14-67CE5034311B}" type="presParOf" srcId="{64BD05F9-458B-4E42-860B-E477743F0A55}" destId="{C5959B5E-38CD-445D-9E90-A5C2060A810E}"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FF016C29-B37F-481E-9D05-DF68F1C5C1D6}" type="doc">
      <dgm:prSet loTypeId="urn:microsoft.com/office/officeart/2005/8/layout/hList6" loCatId="list" qsTypeId="urn:microsoft.com/office/officeart/2005/8/quickstyle/simple1" qsCatId="simple" csTypeId="urn:microsoft.com/office/officeart/2005/8/colors/colorful5" csCatId="colorful"/>
      <dgm:spPr/>
      <dgm:t>
        <a:bodyPr/>
        <a:lstStyle/>
        <a:p>
          <a:endParaRPr lang="es-CL"/>
        </a:p>
      </dgm:t>
    </dgm:pt>
    <dgm:pt modelId="{02B844E6-2CD1-4CD1-B3B7-54F2D9B3368A}">
      <dgm:prSet custT="1"/>
      <dgm:spPr/>
      <dgm:t>
        <a:bodyPr/>
        <a:lstStyle/>
        <a:p>
          <a:pPr rtl="0"/>
          <a:r>
            <a:rPr lang="es-CL" sz="2400" smtClean="0"/>
            <a:t>Biológicos</a:t>
          </a:r>
          <a:endParaRPr lang="es-CL" sz="2400"/>
        </a:p>
      </dgm:t>
    </dgm:pt>
    <dgm:pt modelId="{D329DCF0-D07F-40EE-92A4-CC594C7531B5}" type="parTrans" cxnId="{2231982C-1130-449C-BB43-A3BB7E6BB3B2}">
      <dgm:prSet/>
      <dgm:spPr/>
      <dgm:t>
        <a:bodyPr/>
        <a:lstStyle/>
        <a:p>
          <a:endParaRPr lang="es-CL" sz="2400"/>
        </a:p>
      </dgm:t>
    </dgm:pt>
    <dgm:pt modelId="{BC413070-4B11-4E85-BDC9-94E51108EC1B}" type="sibTrans" cxnId="{2231982C-1130-449C-BB43-A3BB7E6BB3B2}">
      <dgm:prSet/>
      <dgm:spPr/>
      <dgm:t>
        <a:bodyPr/>
        <a:lstStyle/>
        <a:p>
          <a:endParaRPr lang="es-CL" sz="2400"/>
        </a:p>
      </dgm:t>
    </dgm:pt>
    <dgm:pt modelId="{E83C543B-7C0A-4FD5-80C5-73396B376408}">
      <dgm:prSet custT="1"/>
      <dgm:spPr/>
      <dgm:t>
        <a:bodyPr/>
        <a:lstStyle/>
        <a:p>
          <a:pPr rtl="0"/>
          <a:r>
            <a:rPr lang="es-CL" sz="2400" smtClean="0"/>
            <a:t>Psíquicos</a:t>
          </a:r>
          <a:endParaRPr lang="es-CL" sz="2400"/>
        </a:p>
      </dgm:t>
    </dgm:pt>
    <dgm:pt modelId="{345C7F9B-4028-493C-8630-87FBFD18DF47}" type="parTrans" cxnId="{53711FE1-E8BF-4DBD-AAFF-939068FFCD6D}">
      <dgm:prSet/>
      <dgm:spPr/>
      <dgm:t>
        <a:bodyPr/>
        <a:lstStyle/>
        <a:p>
          <a:endParaRPr lang="es-CL" sz="2400"/>
        </a:p>
      </dgm:t>
    </dgm:pt>
    <dgm:pt modelId="{273F7E50-D2F9-4906-B657-5E95F332FA8B}" type="sibTrans" cxnId="{53711FE1-E8BF-4DBD-AAFF-939068FFCD6D}">
      <dgm:prSet/>
      <dgm:spPr/>
      <dgm:t>
        <a:bodyPr/>
        <a:lstStyle/>
        <a:p>
          <a:endParaRPr lang="es-CL" sz="2400"/>
        </a:p>
      </dgm:t>
    </dgm:pt>
    <dgm:pt modelId="{AF783C4F-B469-41F8-82D2-A8EFB7FCEC32}">
      <dgm:prSet custT="1"/>
      <dgm:spPr/>
      <dgm:t>
        <a:bodyPr/>
        <a:lstStyle/>
        <a:p>
          <a:pPr rtl="0"/>
          <a:r>
            <a:rPr lang="es-CL" sz="2400" smtClean="0"/>
            <a:t>Sociales</a:t>
          </a:r>
          <a:endParaRPr lang="es-CL" sz="2400"/>
        </a:p>
      </dgm:t>
    </dgm:pt>
    <dgm:pt modelId="{528D6F79-6345-43C3-B108-3F882F35E9BA}" type="parTrans" cxnId="{F67EA6D3-755F-4634-AE4B-C5D9114251C2}">
      <dgm:prSet/>
      <dgm:spPr/>
      <dgm:t>
        <a:bodyPr/>
        <a:lstStyle/>
        <a:p>
          <a:endParaRPr lang="es-CL" sz="2400"/>
        </a:p>
      </dgm:t>
    </dgm:pt>
    <dgm:pt modelId="{31BA079C-8C7F-48B8-8FAD-FA7C1B8EF764}" type="sibTrans" cxnId="{F67EA6D3-755F-4634-AE4B-C5D9114251C2}">
      <dgm:prSet/>
      <dgm:spPr/>
      <dgm:t>
        <a:bodyPr/>
        <a:lstStyle/>
        <a:p>
          <a:endParaRPr lang="es-CL" sz="2400"/>
        </a:p>
      </dgm:t>
    </dgm:pt>
    <dgm:pt modelId="{C913F1E2-8136-42C6-BD24-4036FD1EA661}" type="pres">
      <dgm:prSet presAssocID="{FF016C29-B37F-481E-9D05-DF68F1C5C1D6}" presName="Name0" presStyleCnt="0">
        <dgm:presLayoutVars>
          <dgm:dir/>
          <dgm:resizeHandles val="exact"/>
        </dgm:presLayoutVars>
      </dgm:prSet>
      <dgm:spPr/>
      <dgm:t>
        <a:bodyPr/>
        <a:lstStyle/>
        <a:p>
          <a:endParaRPr lang="es-CL"/>
        </a:p>
      </dgm:t>
    </dgm:pt>
    <dgm:pt modelId="{E6018ED3-ADEC-45B0-9339-AD4238908FF9}" type="pres">
      <dgm:prSet presAssocID="{02B844E6-2CD1-4CD1-B3B7-54F2D9B3368A}" presName="node" presStyleLbl="node1" presStyleIdx="0" presStyleCnt="3">
        <dgm:presLayoutVars>
          <dgm:bulletEnabled val="1"/>
        </dgm:presLayoutVars>
      </dgm:prSet>
      <dgm:spPr/>
      <dgm:t>
        <a:bodyPr/>
        <a:lstStyle/>
        <a:p>
          <a:endParaRPr lang="es-CL"/>
        </a:p>
      </dgm:t>
    </dgm:pt>
    <dgm:pt modelId="{2AF2C978-E0D4-4833-A294-626A70379FCA}" type="pres">
      <dgm:prSet presAssocID="{BC413070-4B11-4E85-BDC9-94E51108EC1B}" presName="sibTrans" presStyleCnt="0"/>
      <dgm:spPr/>
    </dgm:pt>
    <dgm:pt modelId="{A26C7AD0-D78C-41AB-8C83-B24064BB2FBD}" type="pres">
      <dgm:prSet presAssocID="{E83C543B-7C0A-4FD5-80C5-73396B376408}" presName="node" presStyleLbl="node1" presStyleIdx="1" presStyleCnt="3">
        <dgm:presLayoutVars>
          <dgm:bulletEnabled val="1"/>
        </dgm:presLayoutVars>
      </dgm:prSet>
      <dgm:spPr/>
      <dgm:t>
        <a:bodyPr/>
        <a:lstStyle/>
        <a:p>
          <a:endParaRPr lang="es-CL"/>
        </a:p>
      </dgm:t>
    </dgm:pt>
    <dgm:pt modelId="{704C7D4A-71D3-4687-AF97-C2BA05CED988}" type="pres">
      <dgm:prSet presAssocID="{273F7E50-D2F9-4906-B657-5E95F332FA8B}" presName="sibTrans" presStyleCnt="0"/>
      <dgm:spPr/>
    </dgm:pt>
    <dgm:pt modelId="{64140904-FD30-4A0B-80B0-D95ED7C38684}" type="pres">
      <dgm:prSet presAssocID="{AF783C4F-B469-41F8-82D2-A8EFB7FCEC32}" presName="node" presStyleLbl="node1" presStyleIdx="2" presStyleCnt="3">
        <dgm:presLayoutVars>
          <dgm:bulletEnabled val="1"/>
        </dgm:presLayoutVars>
      </dgm:prSet>
      <dgm:spPr/>
      <dgm:t>
        <a:bodyPr/>
        <a:lstStyle/>
        <a:p>
          <a:endParaRPr lang="es-CL"/>
        </a:p>
      </dgm:t>
    </dgm:pt>
  </dgm:ptLst>
  <dgm:cxnLst>
    <dgm:cxn modelId="{2231982C-1130-449C-BB43-A3BB7E6BB3B2}" srcId="{FF016C29-B37F-481E-9D05-DF68F1C5C1D6}" destId="{02B844E6-2CD1-4CD1-B3B7-54F2D9B3368A}" srcOrd="0" destOrd="0" parTransId="{D329DCF0-D07F-40EE-92A4-CC594C7531B5}" sibTransId="{BC413070-4B11-4E85-BDC9-94E51108EC1B}"/>
    <dgm:cxn modelId="{0772EA25-5E5B-4C4D-AF8B-40D04479A3AF}" type="presOf" srcId="{AF783C4F-B469-41F8-82D2-A8EFB7FCEC32}" destId="{64140904-FD30-4A0B-80B0-D95ED7C38684}" srcOrd="0" destOrd="0" presId="urn:microsoft.com/office/officeart/2005/8/layout/hList6"/>
    <dgm:cxn modelId="{53711FE1-E8BF-4DBD-AAFF-939068FFCD6D}" srcId="{FF016C29-B37F-481E-9D05-DF68F1C5C1D6}" destId="{E83C543B-7C0A-4FD5-80C5-73396B376408}" srcOrd="1" destOrd="0" parTransId="{345C7F9B-4028-493C-8630-87FBFD18DF47}" sibTransId="{273F7E50-D2F9-4906-B657-5E95F332FA8B}"/>
    <dgm:cxn modelId="{7F8446B0-3563-43CB-9314-6FF9BEDD7D21}" type="presOf" srcId="{FF016C29-B37F-481E-9D05-DF68F1C5C1D6}" destId="{C913F1E2-8136-42C6-BD24-4036FD1EA661}" srcOrd="0" destOrd="0" presId="urn:microsoft.com/office/officeart/2005/8/layout/hList6"/>
    <dgm:cxn modelId="{F2262D66-D7F8-49D1-AB74-12D408713667}" type="presOf" srcId="{02B844E6-2CD1-4CD1-B3B7-54F2D9B3368A}" destId="{E6018ED3-ADEC-45B0-9339-AD4238908FF9}" srcOrd="0" destOrd="0" presId="urn:microsoft.com/office/officeart/2005/8/layout/hList6"/>
    <dgm:cxn modelId="{E7F6651A-6309-458C-A98D-342AC4C627E0}" type="presOf" srcId="{E83C543B-7C0A-4FD5-80C5-73396B376408}" destId="{A26C7AD0-D78C-41AB-8C83-B24064BB2FBD}" srcOrd="0" destOrd="0" presId="urn:microsoft.com/office/officeart/2005/8/layout/hList6"/>
    <dgm:cxn modelId="{F67EA6D3-755F-4634-AE4B-C5D9114251C2}" srcId="{FF016C29-B37F-481E-9D05-DF68F1C5C1D6}" destId="{AF783C4F-B469-41F8-82D2-A8EFB7FCEC32}" srcOrd="2" destOrd="0" parTransId="{528D6F79-6345-43C3-B108-3F882F35E9BA}" sibTransId="{31BA079C-8C7F-48B8-8FAD-FA7C1B8EF764}"/>
    <dgm:cxn modelId="{1C2BAF72-1C09-439C-9EDC-95142C1A78BF}" type="presParOf" srcId="{C913F1E2-8136-42C6-BD24-4036FD1EA661}" destId="{E6018ED3-ADEC-45B0-9339-AD4238908FF9}" srcOrd="0" destOrd="0" presId="urn:microsoft.com/office/officeart/2005/8/layout/hList6"/>
    <dgm:cxn modelId="{9173B676-74F4-4B78-8860-5623FD2879AB}" type="presParOf" srcId="{C913F1E2-8136-42C6-BD24-4036FD1EA661}" destId="{2AF2C978-E0D4-4833-A294-626A70379FCA}" srcOrd="1" destOrd="0" presId="urn:microsoft.com/office/officeart/2005/8/layout/hList6"/>
    <dgm:cxn modelId="{3BC3793D-96F0-4A35-AE9F-C23BE4EA3D7E}" type="presParOf" srcId="{C913F1E2-8136-42C6-BD24-4036FD1EA661}" destId="{A26C7AD0-D78C-41AB-8C83-B24064BB2FBD}" srcOrd="2" destOrd="0" presId="urn:microsoft.com/office/officeart/2005/8/layout/hList6"/>
    <dgm:cxn modelId="{F55D0133-973E-45E6-AD4D-BDF155DBAE25}" type="presParOf" srcId="{C913F1E2-8136-42C6-BD24-4036FD1EA661}" destId="{704C7D4A-71D3-4687-AF97-C2BA05CED988}" srcOrd="3" destOrd="0" presId="urn:microsoft.com/office/officeart/2005/8/layout/hList6"/>
    <dgm:cxn modelId="{F39458D1-5CE8-4C76-8FC4-E9FED79EA99E}" type="presParOf" srcId="{C913F1E2-8136-42C6-BD24-4036FD1EA661}" destId="{64140904-FD30-4A0B-80B0-D95ED7C38684}"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7F0207-B6BC-415D-93D5-BCFC4B452984}" type="doc">
      <dgm:prSet loTypeId="urn:microsoft.com/office/officeart/2005/8/layout/hList6" loCatId="list" qsTypeId="urn:microsoft.com/office/officeart/2005/8/quickstyle/simple1" qsCatId="simple" csTypeId="urn:microsoft.com/office/officeart/2005/8/colors/colorful2" csCatId="colorful"/>
      <dgm:spPr/>
      <dgm:t>
        <a:bodyPr/>
        <a:lstStyle/>
        <a:p>
          <a:endParaRPr lang="es-CL"/>
        </a:p>
      </dgm:t>
    </dgm:pt>
    <dgm:pt modelId="{86A6D5EF-2477-46D6-AEA3-FA2C4403A655}">
      <dgm:prSet/>
      <dgm:spPr/>
      <dgm:t>
        <a:bodyPr/>
        <a:lstStyle/>
        <a:p>
          <a:pPr rtl="0"/>
          <a:r>
            <a:rPr lang="es-CL" smtClean="0"/>
            <a:t>Exterioridad – interioridad</a:t>
          </a:r>
          <a:endParaRPr lang="es-CL"/>
        </a:p>
      </dgm:t>
    </dgm:pt>
    <dgm:pt modelId="{E1FAFBFD-016F-4F97-81AA-719D35F0F1BA}" type="parTrans" cxnId="{0E2265C8-0782-41CD-9136-0EFC1773BEC1}">
      <dgm:prSet/>
      <dgm:spPr/>
      <dgm:t>
        <a:bodyPr/>
        <a:lstStyle/>
        <a:p>
          <a:endParaRPr lang="es-CL"/>
        </a:p>
      </dgm:t>
    </dgm:pt>
    <dgm:pt modelId="{C4979333-C2A0-4827-BF9D-C2A90746F409}" type="sibTrans" cxnId="{0E2265C8-0782-41CD-9136-0EFC1773BEC1}">
      <dgm:prSet/>
      <dgm:spPr/>
      <dgm:t>
        <a:bodyPr/>
        <a:lstStyle/>
        <a:p>
          <a:endParaRPr lang="es-CL"/>
        </a:p>
      </dgm:t>
    </dgm:pt>
    <dgm:pt modelId="{015FD425-ECA3-4187-BDDE-405A103E699F}">
      <dgm:prSet/>
      <dgm:spPr/>
      <dgm:t>
        <a:bodyPr/>
        <a:lstStyle/>
        <a:p>
          <a:pPr rtl="0"/>
          <a:r>
            <a:rPr lang="es-CL" dirty="0" smtClean="0"/>
            <a:t>Objetividad – subjetividad</a:t>
          </a:r>
          <a:endParaRPr lang="es-CL" dirty="0"/>
        </a:p>
      </dgm:t>
    </dgm:pt>
    <dgm:pt modelId="{64B6EC63-E1C4-48C9-8210-B89E86390ED7}" type="parTrans" cxnId="{52E80D23-9453-4959-8E69-391BB2821399}">
      <dgm:prSet/>
      <dgm:spPr/>
      <dgm:t>
        <a:bodyPr/>
        <a:lstStyle/>
        <a:p>
          <a:endParaRPr lang="es-CL"/>
        </a:p>
      </dgm:t>
    </dgm:pt>
    <dgm:pt modelId="{A6F21C3A-7272-4156-8F32-BA73836A2B1C}" type="sibTrans" cxnId="{52E80D23-9453-4959-8E69-391BB2821399}">
      <dgm:prSet/>
      <dgm:spPr/>
      <dgm:t>
        <a:bodyPr/>
        <a:lstStyle/>
        <a:p>
          <a:endParaRPr lang="es-CL"/>
        </a:p>
      </dgm:t>
    </dgm:pt>
    <dgm:pt modelId="{96BB7C56-6C5A-4AE4-A4BC-7D3F476DBF46}">
      <dgm:prSet/>
      <dgm:spPr/>
      <dgm:t>
        <a:bodyPr/>
        <a:lstStyle/>
        <a:p>
          <a:pPr rtl="0"/>
          <a:r>
            <a:rPr lang="es-CL" smtClean="0"/>
            <a:t>Intencionalidad - ejecución</a:t>
          </a:r>
          <a:endParaRPr lang="es-CL"/>
        </a:p>
      </dgm:t>
    </dgm:pt>
    <dgm:pt modelId="{26AC0AE4-A17C-47D4-971B-B0CB4EC808E6}" type="parTrans" cxnId="{0207DDDF-29BB-4668-B175-F08E8DB18598}">
      <dgm:prSet/>
      <dgm:spPr/>
      <dgm:t>
        <a:bodyPr/>
        <a:lstStyle/>
        <a:p>
          <a:endParaRPr lang="es-CL"/>
        </a:p>
      </dgm:t>
    </dgm:pt>
    <dgm:pt modelId="{38690D26-C583-4B45-BBAF-5759A9D26DDB}" type="sibTrans" cxnId="{0207DDDF-29BB-4668-B175-F08E8DB18598}">
      <dgm:prSet/>
      <dgm:spPr/>
      <dgm:t>
        <a:bodyPr/>
        <a:lstStyle/>
        <a:p>
          <a:endParaRPr lang="es-CL"/>
        </a:p>
      </dgm:t>
    </dgm:pt>
    <dgm:pt modelId="{775FF97B-C398-4BD0-B38C-F5CDE6B92046}" type="pres">
      <dgm:prSet presAssocID="{0E7F0207-B6BC-415D-93D5-BCFC4B452984}" presName="Name0" presStyleCnt="0">
        <dgm:presLayoutVars>
          <dgm:dir/>
          <dgm:resizeHandles val="exact"/>
        </dgm:presLayoutVars>
      </dgm:prSet>
      <dgm:spPr/>
      <dgm:t>
        <a:bodyPr/>
        <a:lstStyle/>
        <a:p>
          <a:endParaRPr lang="es-CL"/>
        </a:p>
      </dgm:t>
    </dgm:pt>
    <dgm:pt modelId="{0054C59F-C4BA-499A-9C15-1CA088FB5A3E}" type="pres">
      <dgm:prSet presAssocID="{86A6D5EF-2477-46D6-AEA3-FA2C4403A655}" presName="node" presStyleLbl="node1" presStyleIdx="0" presStyleCnt="3">
        <dgm:presLayoutVars>
          <dgm:bulletEnabled val="1"/>
        </dgm:presLayoutVars>
      </dgm:prSet>
      <dgm:spPr/>
      <dgm:t>
        <a:bodyPr/>
        <a:lstStyle/>
        <a:p>
          <a:endParaRPr lang="es-CL"/>
        </a:p>
      </dgm:t>
    </dgm:pt>
    <dgm:pt modelId="{93A29368-BEAE-4DFC-BF18-FBC58B573281}" type="pres">
      <dgm:prSet presAssocID="{C4979333-C2A0-4827-BF9D-C2A90746F409}" presName="sibTrans" presStyleCnt="0"/>
      <dgm:spPr/>
    </dgm:pt>
    <dgm:pt modelId="{0501CDA5-C7F5-41E3-8AF7-B8E6D5F4C93D}" type="pres">
      <dgm:prSet presAssocID="{015FD425-ECA3-4187-BDDE-405A103E699F}" presName="node" presStyleLbl="node1" presStyleIdx="1" presStyleCnt="3">
        <dgm:presLayoutVars>
          <dgm:bulletEnabled val="1"/>
        </dgm:presLayoutVars>
      </dgm:prSet>
      <dgm:spPr/>
      <dgm:t>
        <a:bodyPr/>
        <a:lstStyle/>
        <a:p>
          <a:endParaRPr lang="es-CL"/>
        </a:p>
      </dgm:t>
    </dgm:pt>
    <dgm:pt modelId="{4AC789A4-6CE3-4957-89C3-8239FBA9654C}" type="pres">
      <dgm:prSet presAssocID="{A6F21C3A-7272-4156-8F32-BA73836A2B1C}" presName="sibTrans" presStyleCnt="0"/>
      <dgm:spPr/>
    </dgm:pt>
    <dgm:pt modelId="{70273E25-72A2-47ED-8053-A540428A41AA}" type="pres">
      <dgm:prSet presAssocID="{96BB7C56-6C5A-4AE4-A4BC-7D3F476DBF46}" presName="node" presStyleLbl="node1" presStyleIdx="2" presStyleCnt="3">
        <dgm:presLayoutVars>
          <dgm:bulletEnabled val="1"/>
        </dgm:presLayoutVars>
      </dgm:prSet>
      <dgm:spPr/>
      <dgm:t>
        <a:bodyPr/>
        <a:lstStyle/>
        <a:p>
          <a:endParaRPr lang="es-CL"/>
        </a:p>
      </dgm:t>
    </dgm:pt>
  </dgm:ptLst>
  <dgm:cxnLst>
    <dgm:cxn modelId="{0207DDDF-29BB-4668-B175-F08E8DB18598}" srcId="{0E7F0207-B6BC-415D-93D5-BCFC4B452984}" destId="{96BB7C56-6C5A-4AE4-A4BC-7D3F476DBF46}" srcOrd="2" destOrd="0" parTransId="{26AC0AE4-A17C-47D4-971B-B0CB4EC808E6}" sibTransId="{38690D26-C583-4B45-BBAF-5759A9D26DDB}"/>
    <dgm:cxn modelId="{2C85AEEC-3D74-45FB-A80D-F7691A6A41AD}" type="presOf" srcId="{0E7F0207-B6BC-415D-93D5-BCFC4B452984}" destId="{775FF97B-C398-4BD0-B38C-F5CDE6B92046}" srcOrd="0" destOrd="0" presId="urn:microsoft.com/office/officeart/2005/8/layout/hList6"/>
    <dgm:cxn modelId="{BE591C43-0BAE-4583-81CC-EEF86A74D8E5}" type="presOf" srcId="{86A6D5EF-2477-46D6-AEA3-FA2C4403A655}" destId="{0054C59F-C4BA-499A-9C15-1CA088FB5A3E}" srcOrd="0" destOrd="0" presId="urn:microsoft.com/office/officeart/2005/8/layout/hList6"/>
    <dgm:cxn modelId="{F68E4C9D-DD59-499F-881F-893BC8023F9C}" type="presOf" srcId="{015FD425-ECA3-4187-BDDE-405A103E699F}" destId="{0501CDA5-C7F5-41E3-8AF7-B8E6D5F4C93D}" srcOrd="0" destOrd="0" presId="urn:microsoft.com/office/officeart/2005/8/layout/hList6"/>
    <dgm:cxn modelId="{0E2265C8-0782-41CD-9136-0EFC1773BEC1}" srcId="{0E7F0207-B6BC-415D-93D5-BCFC4B452984}" destId="{86A6D5EF-2477-46D6-AEA3-FA2C4403A655}" srcOrd="0" destOrd="0" parTransId="{E1FAFBFD-016F-4F97-81AA-719D35F0F1BA}" sibTransId="{C4979333-C2A0-4827-BF9D-C2A90746F409}"/>
    <dgm:cxn modelId="{52E80D23-9453-4959-8E69-391BB2821399}" srcId="{0E7F0207-B6BC-415D-93D5-BCFC4B452984}" destId="{015FD425-ECA3-4187-BDDE-405A103E699F}" srcOrd="1" destOrd="0" parTransId="{64B6EC63-E1C4-48C9-8210-B89E86390ED7}" sibTransId="{A6F21C3A-7272-4156-8F32-BA73836A2B1C}"/>
    <dgm:cxn modelId="{9FBA8191-00BE-48F0-A4D9-4105846A8422}" type="presOf" srcId="{96BB7C56-6C5A-4AE4-A4BC-7D3F476DBF46}" destId="{70273E25-72A2-47ED-8053-A540428A41AA}" srcOrd="0" destOrd="0" presId="urn:microsoft.com/office/officeart/2005/8/layout/hList6"/>
    <dgm:cxn modelId="{820D5126-DF99-45A4-8BFA-C1298F261A73}" type="presParOf" srcId="{775FF97B-C398-4BD0-B38C-F5CDE6B92046}" destId="{0054C59F-C4BA-499A-9C15-1CA088FB5A3E}" srcOrd="0" destOrd="0" presId="urn:microsoft.com/office/officeart/2005/8/layout/hList6"/>
    <dgm:cxn modelId="{BA1887E5-3D42-4A2E-8B19-D22B9C299C95}" type="presParOf" srcId="{775FF97B-C398-4BD0-B38C-F5CDE6B92046}" destId="{93A29368-BEAE-4DFC-BF18-FBC58B573281}" srcOrd="1" destOrd="0" presId="urn:microsoft.com/office/officeart/2005/8/layout/hList6"/>
    <dgm:cxn modelId="{4546A60F-56BC-468C-93D1-0AE8B0FF1B75}" type="presParOf" srcId="{775FF97B-C398-4BD0-B38C-F5CDE6B92046}" destId="{0501CDA5-C7F5-41E3-8AF7-B8E6D5F4C93D}" srcOrd="2" destOrd="0" presId="urn:microsoft.com/office/officeart/2005/8/layout/hList6"/>
    <dgm:cxn modelId="{B1032A0D-6B31-4CC2-97D2-C7FA00591310}" type="presParOf" srcId="{775FF97B-C398-4BD0-B38C-F5CDE6B92046}" destId="{4AC789A4-6CE3-4957-89C3-8239FBA9654C}" srcOrd="3" destOrd="0" presId="urn:microsoft.com/office/officeart/2005/8/layout/hList6"/>
    <dgm:cxn modelId="{8B7EA6F3-1FB9-4445-A63D-26488E1CD76B}" type="presParOf" srcId="{775FF97B-C398-4BD0-B38C-F5CDE6B92046}" destId="{70273E25-72A2-47ED-8053-A540428A41AA}"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77E86714-1993-4BAE-AC42-C8B40B0936D0}"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s-CL"/>
        </a:p>
      </dgm:t>
    </dgm:pt>
    <dgm:pt modelId="{0C963A73-AE4E-49D7-A2FA-C55B0A91EAC9}">
      <dgm:prSet phldrT="[Texto]" custT="1"/>
      <dgm:spPr/>
      <dgm:t>
        <a:bodyPr/>
        <a:lstStyle/>
        <a:p>
          <a:pPr algn="just"/>
          <a:r>
            <a:rPr lang="es-CL" sz="2400" dirty="0" smtClean="0"/>
            <a:t>Según situaciones:</a:t>
          </a:r>
          <a:endParaRPr lang="es-CL" sz="2400" dirty="0"/>
        </a:p>
      </dgm:t>
    </dgm:pt>
    <dgm:pt modelId="{02D26D9A-881D-4F71-ABB0-87BE50AFFD2E}" type="parTrans" cxnId="{2B3F75AD-BE5A-4DC2-A501-73F2BD3541F8}">
      <dgm:prSet/>
      <dgm:spPr/>
      <dgm:t>
        <a:bodyPr/>
        <a:lstStyle/>
        <a:p>
          <a:pPr algn="just"/>
          <a:endParaRPr lang="es-CL" sz="2400"/>
        </a:p>
      </dgm:t>
    </dgm:pt>
    <dgm:pt modelId="{BF1EC85F-EBDC-43C9-8507-E9BCF648195E}" type="sibTrans" cxnId="{2B3F75AD-BE5A-4DC2-A501-73F2BD3541F8}">
      <dgm:prSet/>
      <dgm:spPr/>
      <dgm:t>
        <a:bodyPr/>
        <a:lstStyle/>
        <a:p>
          <a:pPr algn="just"/>
          <a:endParaRPr lang="es-CL" sz="2400"/>
        </a:p>
      </dgm:t>
    </dgm:pt>
    <dgm:pt modelId="{7B3BAB8E-F679-4A0B-A634-FC26BE4FC532}">
      <dgm:prSet phldrT="[Texto]" custT="1"/>
      <dgm:spPr/>
      <dgm:t>
        <a:bodyPr/>
        <a:lstStyle/>
        <a:p>
          <a:pPr algn="just"/>
          <a:r>
            <a:rPr lang="es-CL" sz="2400" dirty="0" smtClean="0"/>
            <a:t> </a:t>
          </a:r>
          <a:r>
            <a:rPr lang="es-CL" sz="2400" b="1" dirty="0" smtClean="0"/>
            <a:t>Verdadera</a:t>
          </a:r>
          <a:r>
            <a:rPr lang="es-CL" sz="2400" dirty="0" smtClean="0"/>
            <a:t>: Verdad objetiva</a:t>
          </a:r>
          <a:endParaRPr lang="es-CL" sz="2400" dirty="0"/>
        </a:p>
      </dgm:t>
    </dgm:pt>
    <dgm:pt modelId="{874D6FD8-0221-47E1-99E6-9528D5FF7B8B}" type="parTrans" cxnId="{83785573-E129-49F5-A9BA-7D2E7444C299}">
      <dgm:prSet/>
      <dgm:spPr/>
      <dgm:t>
        <a:bodyPr/>
        <a:lstStyle/>
        <a:p>
          <a:pPr algn="just"/>
          <a:endParaRPr lang="es-CL" sz="2400"/>
        </a:p>
      </dgm:t>
    </dgm:pt>
    <dgm:pt modelId="{0FEAF953-C14D-4E55-8918-EA531BB0B268}" type="sibTrans" cxnId="{83785573-E129-49F5-A9BA-7D2E7444C299}">
      <dgm:prSet/>
      <dgm:spPr/>
      <dgm:t>
        <a:bodyPr/>
        <a:lstStyle/>
        <a:p>
          <a:pPr algn="just"/>
          <a:endParaRPr lang="es-CL" sz="2400"/>
        </a:p>
      </dgm:t>
    </dgm:pt>
    <dgm:pt modelId="{7C8E3CE1-2F22-4B03-8FFF-286E7F1AD886}">
      <dgm:prSet custT="1"/>
      <dgm:spPr/>
      <dgm:t>
        <a:bodyPr/>
        <a:lstStyle/>
        <a:p>
          <a:pPr algn="just"/>
          <a:r>
            <a:rPr lang="es-MX" sz="2400" dirty="0" smtClean="0"/>
            <a:t> </a:t>
          </a:r>
          <a:r>
            <a:rPr lang="es-MX" sz="2400" b="1" dirty="0" smtClean="0"/>
            <a:t>Errónea</a:t>
          </a:r>
          <a:r>
            <a:rPr lang="es-MX" sz="2400" dirty="0" smtClean="0"/>
            <a:t>: No de acuerdo a la Verdad objetiva</a:t>
          </a:r>
          <a:endParaRPr lang="es-CL" sz="2400" dirty="0" smtClean="0"/>
        </a:p>
      </dgm:t>
    </dgm:pt>
    <dgm:pt modelId="{321E409E-C619-4894-8D2E-D26253572256}" type="parTrans" cxnId="{F6907115-89E7-4966-A1BD-F180D31606B8}">
      <dgm:prSet/>
      <dgm:spPr/>
      <dgm:t>
        <a:bodyPr/>
        <a:lstStyle/>
        <a:p>
          <a:pPr algn="just"/>
          <a:endParaRPr lang="es-CL"/>
        </a:p>
      </dgm:t>
    </dgm:pt>
    <dgm:pt modelId="{78E516EB-DB70-47A8-B5DA-68460DA87FB5}" type="sibTrans" cxnId="{F6907115-89E7-4966-A1BD-F180D31606B8}">
      <dgm:prSet/>
      <dgm:spPr/>
      <dgm:t>
        <a:bodyPr/>
        <a:lstStyle/>
        <a:p>
          <a:pPr algn="just"/>
          <a:endParaRPr lang="es-CL"/>
        </a:p>
      </dgm:t>
    </dgm:pt>
    <dgm:pt modelId="{A3B00C73-3458-4160-92DB-4BF128C89300}">
      <dgm:prSet custT="1"/>
      <dgm:spPr/>
      <dgm:t>
        <a:bodyPr/>
        <a:lstStyle/>
        <a:p>
          <a:pPr algn="just"/>
          <a:r>
            <a:rPr lang="es-MX" sz="2400" dirty="0" smtClean="0"/>
            <a:t> </a:t>
          </a:r>
          <a:r>
            <a:rPr lang="es-MX" sz="2400" b="1" dirty="0" smtClean="0"/>
            <a:t>Perpleja</a:t>
          </a:r>
          <a:r>
            <a:rPr lang="es-MX" sz="2400" dirty="0" smtClean="0"/>
            <a:t>: Nace del estado de confusión</a:t>
          </a:r>
          <a:endParaRPr lang="es-CL" sz="2400" dirty="0" smtClean="0"/>
        </a:p>
      </dgm:t>
    </dgm:pt>
    <dgm:pt modelId="{CBAADEB2-DAB9-46AE-A57A-D5699632BE95}" type="parTrans" cxnId="{00888FF3-169B-4263-9EDC-C5ECC2C910BE}">
      <dgm:prSet/>
      <dgm:spPr/>
      <dgm:t>
        <a:bodyPr/>
        <a:lstStyle/>
        <a:p>
          <a:pPr algn="just"/>
          <a:endParaRPr lang="es-CL"/>
        </a:p>
      </dgm:t>
    </dgm:pt>
    <dgm:pt modelId="{DAF9E012-F915-4F8E-B06C-6ADB2D70E482}" type="sibTrans" cxnId="{00888FF3-169B-4263-9EDC-C5ECC2C910BE}">
      <dgm:prSet/>
      <dgm:spPr/>
      <dgm:t>
        <a:bodyPr/>
        <a:lstStyle/>
        <a:p>
          <a:pPr algn="just"/>
          <a:endParaRPr lang="es-CL"/>
        </a:p>
      </dgm:t>
    </dgm:pt>
    <dgm:pt modelId="{9AF1F46F-F74A-41BA-BADB-34A118924825}" type="pres">
      <dgm:prSet presAssocID="{77E86714-1993-4BAE-AC42-C8B40B0936D0}" presName="Name0" presStyleCnt="0">
        <dgm:presLayoutVars>
          <dgm:dir/>
          <dgm:animLvl val="lvl"/>
          <dgm:resizeHandles/>
        </dgm:presLayoutVars>
      </dgm:prSet>
      <dgm:spPr/>
      <dgm:t>
        <a:bodyPr/>
        <a:lstStyle/>
        <a:p>
          <a:endParaRPr lang="es-CL"/>
        </a:p>
      </dgm:t>
    </dgm:pt>
    <dgm:pt modelId="{DA555506-7298-4464-80BA-0BCFFAC2C753}" type="pres">
      <dgm:prSet presAssocID="{0C963A73-AE4E-49D7-A2FA-C55B0A91EAC9}" presName="linNode" presStyleCnt="0"/>
      <dgm:spPr/>
      <dgm:t>
        <a:bodyPr/>
        <a:lstStyle/>
        <a:p>
          <a:endParaRPr lang="es-CL"/>
        </a:p>
      </dgm:t>
    </dgm:pt>
    <dgm:pt modelId="{437CFB38-ECE4-4232-B891-1750238E8F28}" type="pres">
      <dgm:prSet presAssocID="{0C963A73-AE4E-49D7-A2FA-C55B0A91EAC9}" presName="parentShp" presStyleLbl="node1" presStyleIdx="0" presStyleCnt="1" custScaleX="54750" custScaleY="30162" custLinFactNeighborX="-9956" custLinFactNeighborY="13430">
        <dgm:presLayoutVars>
          <dgm:bulletEnabled val="1"/>
        </dgm:presLayoutVars>
      </dgm:prSet>
      <dgm:spPr/>
      <dgm:t>
        <a:bodyPr/>
        <a:lstStyle/>
        <a:p>
          <a:endParaRPr lang="es-CL"/>
        </a:p>
      </dgm:t>
    </dgm:pt>
    <dgm:pt modelId="{E1051A1B-2EBB-4DE6-934B-D2C5E02D6478}" type="pres">
      <dgm:prSet presAssocID="{0C963A73-AE4E-49D7-A2FA-C55B0A91EAC9}" presName="childShp" presStyleLbl="bgAccFollowNode1" presStyleIdx="0" presStyleCnt="1" custScaleX="130825" custScaleY="67689" custLinFactNeighborX="30217" custLinFactNeighborY="14870">
        <dgm:presLayoutVars>
          <dgm:bulletEnabled val="1"/>
        </dgm:presLayoutVars>
      </dgm:prSet>
      <dgm:spPr/>
      <dgm:t>
        <a:bodyPr/>
        <a:lstStyle/>
        <a:p>
          <a:endParaRPr lang="es-CL"/>
        </a:p>
      </dgm:t>
    </dgm:pt>
  </dgm:ptLst>
  <dgm:cxnLst>
    <dgm:cxn modelId="{F6907115-89E7-4966-A1BD-F180D31606B8}" srcId="{0C963A73-AE4E-49D7-A2FA-C55B0A91EAC9}" destId="{7C8E3CE1-2F22-4B03-8FFF-286E7F1AD886}" srcOrd="1" destOrd="0" parTransId="{321E409E-C619-4894-8D2E-D26253572256}" sibTransId="{78E516EB-DB70-47A8-B5DA-68460DA87FB5}"/>
    <dgm:cxn modelId="{0C585FB7-4457-408C-8D19-0AAC46C15AEA}" type="presOf" srcId="{7C8E3CE1-2F22-4B03-8FFF-286E7F1AD886}" destId="{E1051A1B-2EBB-4DE6-934B-D2C5E02D6478}" srcOrd="0" destOrd="1" presId="urn:microsoft.com/office/officeart/2005/8/layout/vList6"/>
    <dgm:cxn modelId="{83785573-E129-49F5-A9BA-7D2E7444C299}" srcId="{0C963A73-AE4E-49D7-A2FA-C55B0A91EAC9}" destId="{7B3BAB8E-F679-4A0B-A634-FC26BE4FC532}" srcOrd="0" destOrd="0" parTransId="{874D6FD8-0221-47E1-99E6-9528D5FF7B8B}" sibTransId="{0FEAF953-C14D-4E55-8918-EA531BB0B268}"/>
    <dgm:cxn modelId="{91F5B8A7-7ACC-4DAD-9FD7-4F5B8BE5D2F1}" type="presOf" srcId="{0C963A73-AE4E-49D7-A2FA-C55B0A91EAC9}" destId="{437CFB38-ECE4-4232-B891-1750238E8F28}" srcOrd="0" destOrd="0" presId="urn:microsoft.com/office/officeart/2005/8/layout/vList6"/>
    <dgm:cxn modelId="{4A89A278-5542-485C-B341-6414ABF249DB}" type="presOf" srcId="{7B3BAB8E-F679-4A0B-A634-FC26BE4FC532}" destId="{E1051A1B-2EBB-4DE6-934B-D2C5E02D6478}" srcOrd="0" destOrd="0" presId="urn:microsoft.com/office/officeart/2005/8/layout/vList6"/>
    <dgm:cxn modelId="{69A683BB-8DA5-404E-8C6E-EB20EDACBF49}" type="presOf" srcId="{A3B00C73-3458-4160-92DB-4BF128C89300}" destId="{E1051A1B-2EBB-4DE6-934B-D2C5E02D6478}" srcOrd="0" destOrd="2" presId="urn:microsoft.com/office/officeart/2005/8/layout/vList6"/>
    <dgm:cxn modelId="{2B3F75AD-BE5A-4DC2-A501-73F2BD3541F8}" srcId="{77E86714-1993-4BAE-AC42-C8B40B0936D0}" destId="{0C963A73-AE4E-49D7-A2FA-C55B0A91EAC9}" srcOrd="0" destOrd="0" parTransId="{02D26D9A-881D-4F71-ABB0-87BE50AFFD2E}" sibTransId="{BF1EC85F-EBDC-43C9-8507-E9BCF648195E}"/>
    <dgm:cxn modelId="{04FBD1E2-E8A5-43E2-8C75-3373B37DD1E6}" type="presOf" srcId="{77E86714-1993-4BAE-AC42-C8B40B0936D0}" destId="{9AF1F46F-F74A-41BA-BADB-34A118924825}" srcOrd="0" destOrd="0" presId="urn:microsoft.com/office/officeart/2005/8/layout/vList6"/>
    <dgm:cxn modelId="{00888FF3-169B-4263-9EDC-C5ECC2C910BE}" srcId="{0C963A73-AE4E-49D7-A2FA-C55B0A91EAC9}" destId="{A3B00C73-3458-4160-92DB-4BF128C89300}" srcOrd="2" destOrd="0" parTransId="{CBAADEB2-DAB9-46AE-A57A-D5699632BE95}" sibTransId="{DAF9E012-F915-4F8E-B06C-6ADB2D70E482}"/>
    <dgm:cxn modelId="{4002AC06-3B15-4718-A7CA-06A0794CD15F}" type="presParOf" srcId="{9AF1F46F-F74A-41BA-BADB-34A118924825}" destId="{DA555506-7298-4464-80BA-0BCFFAC2C753}" srcOrd="0" destOrd="0" presId="urn:microsoft.com/office/officeart/2005/8/layout/vList6"/>
    <dgm:cxn modelId="{D67A92DB-DBA6-4645-92ED-5A3ED4C8307B}" type="presParOf" srcId="{DA555506-7298-4464-80BA-0BCFFAC2C753}" destId="{437CFB38-ECE4-4232-B891-1750238E8F28}" srcOrd="0" destOrd="0" presId="urn:microsoft.com/office/officeart/2005/8/layout/vList6"/>
    <dgm:cxn modelId="{3AD5C739-0CF2-439C-A59B-141B4071B91F}" type="presParOf" srcId="{DA555506-7298-4464-80BA-0BCFFAC2C753}" destId="{E1051A1B-2EBB-4DE6-934B-D2C5E02D647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77E86714-1993-4BAE-AC42-C8B40B0936D0}"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s-CL"/>
        </a:p>
      </dgm:t>
    </dgm:pt>
    <dgm:pt modelId="{0C963A73-AE4E-49D7-A2FA-C55B0A91EAC9}">
      <dgm:prSet phldrT="[Texto]" custT="1"/>
      <dgm:spPr/>
      <dgm:t>
        <a:bodyPr/>
        <a:lstStyle/>
        <a:p>
          <a:pPr algn="just"/>
          <a:r>
            <a:rPr lang="es-CL" sz="2400" dirty="0" smtClean="0"/>
            <a:t> Cierta:</a:t>
          </a:r>
          <a:endParaRPr lang="es-CL" sz="2400" dirty="0"/>
        </a:p>
      </dgm:t>
    </dgm:pt>
    <dgm:pt modelId="{02D26D9A-881D-4F71-ABB0-87BE50AFFD2E}" type="parTrans" cxnId="{2B3F75AD-BE5A-4DC2-A501-73F2BD3541F8}">
      <dgm:prSet/>
      <dgm:spPr/>
      <dgm:t>
        <a:bodyPr/>
        <a:lstStyle/>
        <a:p>
          <a:pPr algn="just"/>
          <a:endParaRPr lang="es-CL" sz="2400"/>
        </a:p>
      </dgm:t>
    </dgm:pt>
    <dgm:pt modelId="{BF1EC85F-EBDC-43C9-8507-E9BCF648195E}" type="sibTrans" cxnId="{2B3F75AD-BE5A-4DC2-A501-73F2BD3541F8}">
      <dgm:prSet/>
      <dgm:spPr/>
      <dgm:t>
        <a:bodyPr/>
        <a:lstStyle/>
        <a:p>
          <a:pPr algn="just"/>
          <a:endParaRPr lang="es-CL" sz="2400"/>
        </a:p>
      </dgm:t>
    </dgm:pt>
    <dgm:pt modelId="{7B3BAB8E-F679-4A0B-A634-FC26BE4FC532}">
      <dgm:prSet phldrT="[Texto]" custT="1"/>
      <dgm:spPr/>
      <dgm:t>
        <a:bodyPr/>
        <a:lstStyle/>
        <a:p>
          <a:pPr algn="just"/>
          <a:r>
            <a:rPr lang="es-MX" sz="2400" dirty="0" smtClean="0"/>
            <a:t>Estado subjetivo en posesión de la verdad</a:t>
          </a:r>
          <a:endParaRPr lang="es-CL" sz="2400" dirty="0"/>
        </a:p>
      </dgm:t>
    </dgm:pt>
    <dgm:pt modelId="{874D6FD8-0221-47E1-99E6-9528D5FF7B8B}" type="parTrans" cxnId="{83785573-E129-49F5-A9BA-7D2E7444C299}">
      <dgm:prSet/>
      <dgm:spPr/>
      <dgm:t>
        <a:bodyPr/>
        <a:lstStyle/>
        <a:p>
          <a:pPr algn="just"/>
          <a:endParaRPr lang="es-CL" sz="2400"/>
        </a:p>
      </dgm:t>
    </dgm:pt>
    <dgm:pt modelId="{0FEAF953-C14D-4E55-8918-EA531BB0B268}" type="sibTrans" cxnId="{83785573-E129-49F5-A9BA-7D2E7444C299}">
      <dgm:prSet/>
      <dgm:spPr/>
      <dgm:t>
        <a:bodyPr/>
        <a:lstStyle/>
        <a:p>
          <a:pPr algn="just"/>
          <a:endParaRPr lang="es-CL" sz="2400"/>
        </a:p>
      </dgm:t>
    </dgm:pt>
    <dgm:pt modelId="{77F1316A-C501-4B16-A5B7-3BDCB778E932}">
      <dgm:prSet custT="1"/>
      <dgm:spPr/>
      <dgm:t>
        <a:bodyPr/>
        <a:lstStyle/>
        <a:p>
          <a:r>
            <a:rPr lang="es-CL" sz="2400" dirty="0" smtClean="0"/>
            <a:t>Obrando rectamente </a:t>
          </a:r>
        </a:p>
      </dgm:t>
    </dgm:pt>
    <dgm:pt modelId="{B2EECBCB-4045-4843-B3A6-33F84349EE9B}" type="parTrans" cxnId="{C4FE790E-EA26-4232-A88B-BBD8529EB8EC}">
      <dgm:prSet/>
      <dgm:spPr/>
      <dgm:t>
        <a:bodyPr/>
        <a:lstStyle/>
        <a:p>
          <a:endParaRPr lang="es-CL"/>
        </a:p>
      </dgm:t>
    </dgm:pt>
    <dgm:pt modelId="{09A33A38-432A-4C37-86DE-DE8E2AC8D25B}" type="sibTrans" cxnId="{C4FE790E-EA26-4232-A88B-BBD8529EB8EC}">
      <dgm:prSet/>
      <dgm:spPr/>
      <dgm:t>
        <a:bodyPr/>
        <a:lstStyle/>
        <a:p>
          <a:endParaRPr lang="es-CL"/>
        </a:p>
      </dgm:t>
    </dgm:pt>
    <dgm:pt modelId="{9AF1F46F-F74A-41BA-BADB-34A118924825}" type="pres">
      <dgm:prSet presAssocID="{77E86714-1993-4BAE-AC42-C8B40B0936D0}" presName="Name0" presStyleCnt="0">
        <dgm:presLayoutVars>
          <dgm:dir/>
          <dgm:animLvl val="lvl"/>
          <dgm:resizeHandles/>
        </dgm:presLayoutVars>
      </dgm:prSet>
      <dgm:spPr/>
      <dgm:t>
        <a:bodyPr/>
        <a:lstStyle/>
        <a:p>
          <a:endParaRPr lang="es-CL"/>
        </a:p>
      </dgm:t>
    </dgm:pt>
    <dgm:pt modelId="{DA555506-7298-4464-80BA-0BCFFAC2C753}" type="pres">
      <dgm:prSet presAssocID="{0C963A73-AE4E-49D7-A2FA-C55B0A91EAC9}" presName="linNode" presStyleCnt="0"/>
      <dgm:spPr/>
      <dgm:t>
        <a:bodyPr/>
        <a:lstStyle/>
        <a:p>
          <a:endParaRPr lang="es-CL"/>
        </a:p>
      </dgm:t>
    </dgm:pt>
    <dgm:pt modelId="{437CFB38-ECE4-4232-B891-1750238E8F28}" type="pres">
      <dgm:prSet presAssocID="{0C963A73-AE4E-49D7-A2FA-C55B0A91EAC9}" presName="parentShp" presStyleLbl="node1" presStyleIdx="0" presStyleCnt="1" custScaleX="43457" custScaleY="30162" custLinFactNeighborX="-9956" custLinFactNeighborY="13430">
        <dgm:presLayoutVars>
          <dgm:bulletEnabled val="1"/>
        </dgm:presLayoutVars>
      </dgm:prSet>
      <dgm:spPr/>
      <dgm:t>
        <a:bodyPr/>
        <a:lstStyle/>
        <a:p>
          <a:endParaRPr lang="es-CL"/>
        </a:p>
      </dgm:t>
    </dgm:pt>
    <dgm:pt modelId="{E1051A1B-2EBB-4DE6-934B-D2C5E02D6478}" type="pres">
      <dgm:prSet presAssocID="{0C963A73-AE4E-49D7-A2FA-C55B0A91EAC9}" presName="childShp" presStyleLbl="bgAccFollowNode1" presStyleIdx="0" presStyleCnt="1" custScaleX="137357" custScaleY="42012" custLinFactNeighborX="30217" custLinFactNeighborY="14870">
        <dgm:presLayoutVars>
          <dgm:bulletEnabled val="1"/>
        </dgm:presLayoutVars>
      </dgm:prSet>
      <dgm:spPr/>
      <dgm:t>
        <a:bodyPr/>
        <a:lstStyle/>
        <a:p>
          <a:endParaRPr lang="es-CL"/>
        </a:p>
      </dgm:t>
    </dgm:pt>
  </dgm:ptLst>
  <dgm:cxnLst>
    <dgm:cxn modelId="{83785573-E129-49F5-A9BA-7D2E7444C299}" srcId="{0C963A73-AE4E-49D7-A2FA-C55B0A91EAC9}" destId="{7B3BAB8E-F679-4A0B-A634-FC26BE4FC532}" srcOrd="0" destOrd="0" parTransId="{874D6FD8-0221-47E1-99E6-9528D5FF7B8B}" sibTransId="{0FEAF953-C14D-4E55-8918-EA531BB0B268}"/>
    <dgm:cxn modelId="{8684F262-3B6E-472B-A337-845C024FE323}" type="presOf" srcId="{7B3BAB8E-F679-4A0B-A634-FC26BE4FC532}" destId="{E1051A1B-2EBB-4DE6-934B-D2C5E02D6478}" srcOrd="0" destOrd="0" presId="urn:microsoft.com/office/officeart/2005/8/layout/vList6"/>
    <dgm:cxn modelId="{70106FFE-2BCD-4AF3-AD07-8408FD5FA3E4}" type="presOf" srcId="{0C963A73-AE4E-49D7-A2FA-C55B0A91EAC9}" destId="{437CFB38-ECE4-4232-B891-1750238E8F28}" srcOrd="0" destOrd="0" presId="urn:microsoft.com/office/officeart/2005/8/layout/vList6"/>
    <dgm:cxn modelId="{7D2AD95F-6838-4415-BB97-AB01C7D04243}" type="presOf" srcId="{77F1316A-C501-4B16-A5B7-3BDCB778E932}" destId="{E1051A1B-2EBB-4DE6-934B-D2C5E02D6478}" srcOrd="0" destOrd="1" presId="urn:microsoft.com/office/officeart/2005/8/layout/vList6"/>
    <dgm:cxn modelId="{C4FE790E-EA26-4232-A88B-BBD8529EB8EC}" srcId="{0C963A73-AE4E-49D7-A2FA-C55B0A91EAC9}" destId="{77F1316A-C501-4B16-A5B7-3BDCB778E932}" srcOrd="1" destOrd="0" parTransId="{B2EECBCB-4045-4843-B3A6-33F84349EE9B}" sibTransId="{09A33A38-432A-4C37-86DE-DE8E2AC8D25B}"/>
    <dgm:cxn modelId="{2B3F75AD-BE5A-4DC2-A501-73F2BD3541F8}" srcId="{77E86714-1993-4BAE-AC42-C8B40B0936D0}" destId="{0C963A73-AE4E-49D7-A2FA-C55B0A91EAC9}" srcOrd="0" destOrd="0" parTransId="{02D26D9A-881D-4F71-ABB0-87BE50AFFD2E}" sibTransId="{BF1EC85F-EBDC-43C9-8507-E9BCF648195E}"/>
    <dgm:cxn modelId="{6E388C47-6963-49D8-B769-C9098D3D6CC8}" type="presOf" srcId="{77E86714-1993-4BAE-AC42-C8B40B0936D0}" destId="{9AF1F46F-F74A-41BA-BADB-34A118924825}" srcOrd="0" destOrd="0" presId="urn:microsoft.com/office/officeart/2005/8/layout/vList6"/>
    <dgm:cxn modelId="{595452D8-6E16-4B36-802B-18F2BD8E856C}" type="presParOf" srcId="{9AF1F46F-F74A-41BA-BADB-34A118924825}" destId="{DA555506-7298-4464-80BA-0BCFFAC2C753}" srcOrd="0" destOrd="0" presId="urn:microsoft.com/office/officeart/2005/8/layout/vList6"/>
    <dgm:cxn modelId="{DB13FCE0-6A33-410B-9C50-F1527A34EA59}" type="presParOf" srcId="{DA555506-7298-4464-80BA-0BCFFAC2C753}" destId="{437CFB38-ECE4-4232-B891-1750238E8F28}" srcOrd="0" destOrd="0" presId="urn:microsoft.com/office/officeart/2005/8/layout/vList6"/>
    <dgm:cxn modelId="{C9E6F0F7-AC6C-40E6-B137-7EAF8255BCA8}" type="presParOf" srcId="{DA555506-7298-4464-80BA-0BCFFAC2C753}" destId="{E1051A1B-2EBB-4DE6-934B-D2C5E02D647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77E86714-1993-4BAE-AC42-C8B40B0936D0}"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s-CL"/>
        </a:p>
      </dgm:t>
    </dgm:pt>
    <dgm:pt modelId="{0C963A73-AE4E-49D7-A2FA-C55B0A91EAC9}">
      <dgm:prSet phldrT="[Texto]" custT="1"/>
      <dgm:spPr/>
      <dgm:t>
        <a:bodyPr/>
        <a:lstStyle/>
        <a:p>
          <a:pPr algn="just"/>
          <a:r>
            <a:rPr lang="es-CL" sz="2400" dirty="0" smtClean="0"/>
            <a:t>Probable:</a:t>
          </a:r>
          <a:endParaRPr lang="es-CL" sz="2400" dirty="0"/>
        </a:p>
      </dgm:t>
    </dgm:pt>
    <dgm:pt modelId="{02D26D9A-881D-4F71-ABB0-87BE50AFFD2E}" type="parTrans" cxnId="{2B3F75AD-BE5A-4DC2-A501-73F2BD3541F8}">
      <dgm:prSet/>
      <dgm:spPr/>
      <dgm:t>
        <a:bodyPr/>
        <a:lstStyle/>
        <a:p>
          <a:pPr algn="just"/>
          <a:endParaRPr lang="es-CL" sz="2400"/>
        </a:p>
      </dgm:t>
    </dgm:pt>
    <dgm:pt modelId="{BF1EC85F-EBDC-43C9-8507-E9BCF648195E}" type="sibTrans" cxnId="{2B3F75AD-BE5A-4DC2-A501-73F2BD3541F8}">
      <dgm:prSet/>
      <dgm:spPr/>
      <dgm:t>
        <a:bodyPr/>
        <a:lstStyle/>
        <a:p>
          <a:pPr algn="just"/>
          <a:endParaRPr lang="es-CL" sz="2400"/>
        </a:p>
      </dgm:t>
    </dgm:pt>
    <dgm:pt modelId="{7B3BAB8E-F679-4A0B-A634-FC26BE4FC532}">
      <dgm:prSet phldrT="[Texto]" custT="1"/>
      <dgm:spPr/>
      <dgm:t>
        <a:bodyPr/>
        <a:lstStyle/>
        <a:p>
          <a:pPr algn="just"/>
          <a:r>
            <a:rPr lang="es-MX" sz="2400" dirty="0" smtClean="0"/>
            <a:t>Estado subjetivo en posesión de la verdad</a:t>
          </a:r>
          <a:endParaRPr lang="es-CL" sz="2400" dirty="0"/>
        </a:p>
      </dgm:t>
    </dgm:pt>
    <dgm:pt modelId="{874D6FD8-0221-47E1-99E6-9528D5FF7B8B}" type="parTrans" cxnId="{83785573-E129-49F5-A9BA-7D2E7444C299}">
      <dgm:prSet/>
      <dgm:spPr/>
      <dgm:t>
        <a:bodyPr/>
        <a:lstStyle/>
        <a:p>
          <a:pPr algn="just"/>
          <a:endParaRPr lang="es-CL" sz="2400"/>
        </a:p>
      </dgm:t>
    </dgm:pt>
    <dgm:pt modelId="{0FEAF953-C14D-4E55-8918-EA531BB0B268}" type="sibTrans" cxnId="{83785573-E129-49F5-A9BA-7D2E7444C299}">
      <dgm:prSet/>
      <dgm:spPr/>
      <dgm:t>
        <a:bodyPr/>
        <a:lstStyle/>
        <a:p>
          <a:pPr algn="just"/>
          <a:endParaRPr lang="es-CL" sz="2400"/>
        </a:p>
      </dgm:t>
    </dgm:pt>
    <dgm:pt modelId="{77F1316A-C501-4B16-A5B7-3BDCB778E932}">
      <dgm:prSet custT="1"/>
      <dgm:spPr/>
      <dgm:t>
        <a:bodyPr/>
        <a:lstStyle/>
        <a:p>
          <a:r>
            <a:rPr lang="es-CL" sz="2400" dirty="0" smtClean="0"/>
            <a:t>Obrando rectamente </a:t>
          </a:r>
        </a:p>
      </dgm:t>
    </dgm:pt>
    <dgm:pt modelId="{B2EECBCB-4045-4843-B3A6-33F84349EE9B}" type="parTrans" cxnId="{C4FE790E-EA26-4232-A88B-BBD8529EB8EC}">
      <dgm:prSet/>
      <dgm:spPr/>
      <dgm:t>
        <a:bodyPr/>
        <a:lstStyle/>
        <a:p>
          <a:endParaRPr lang="es-CL"/>
        </a:p>
      </dgm:t>
    </dgm:pt>
    <dgm:pt modelId="{09A33A38-432A-4C37-86DE-DE8E2AC8D25B}" type="sibTrans" cxnId="{C4FE790E-EA26-4232-A88B-BBD8529EB8EC}">
      <dgm:prSet/>
      <dgm:spPr/>
      <dgm:t>
        <a:bodyPr/>
        <a:lstStyle/>
        <a:p>
          <a:endParaRPr lang="es-CL"/>
        </a:p>
      </dgm:t>
    </dgm:pt>
    <dgm:pt modelId="{9AF1F46F-F74A-41BA-BADB-34A118924825}" type="pres">
      <dgm:prSet presAssocID="{77E86714-1993-4BAE-AC42-C8B40B0936D0}" presName="Name0" presStyleCnt="0">
        <dgm:presLayoutVars>
          <dgm:dir/>
          <dgm:animLvl val="lvl"/>
          <dgm:resizeHandles/>
        </dgm:presLayoutVars>
      </dgm:prSet>
      <dgm:spPr/>
      <dgm:t>
        <a:bodyPr/>
        <a:lstStyle/>
        <a:p>
          <a:endParaRPr lang="es-CL"/>
        </a:p>
      </dgm:t>
    </dgm:pt>
    <dgm:pt modelId="{DA555506-7298-4464-80BA-0BCFFAC2C753}" type="pres">
      <dgm:prSet presAssocID="{0C963A73-AE4E-49D7-A2FA-C55B0A91EAC9}" presName="linNode" presStyleCnt="0"/>
      <dgm:spPr/>
      <dgm:t>
        <a:bodyPr/>
        <a:lstStyle/>
        <a:p>
          <a:endParaRPr lang="es-CL"/>
        </a:p>
      </dgm:t>
    </dgm:pt>
    <dgm:pt modelId="{437CFB38-ECE4-4232-B891-1750238E8F28}" type="pres">
      <dgm:prSet presAssocID="{0C963A73-AE4E-49D7-A2FA-C55B0A91EAC9}" presName="parentShp" presStyleLbl="node1" presStyleIdx="0" presStyleCnt="1" custScaleX="47533" custScaleY="30162" custLinFactNeighborX="-9956" custLinFactNeighborY="13430">
        <dgm:presLayoutVars>
          <dgm:bulletEnabled val="1"/>
        </dgm:presLayoutVars>
      </dgm:prSet>
      <dgm:spPr/>
      <dgm:t>
        <a:bodyPr/>
        <a:lstStyle/>
        <a:p>
          <a:endParaRPr lang="es-CL"/>
        </a:p>
      </dgm:t>
    </dgm:pt>
    <dgm:pt modelId="{E1051A1B-2EBB-4DE6-934B-D2C5E02D6478}" type="pres">
      <dgm:prSet presAssocID="{0C963A73-AE4E-49D7-A2FA-C55B0A91EAC9}" presName="childShp" presStyleLbl="bgAccFollowNode1" presStyleIdx="0" presStyleCnt="1" custScaleX="137357" custScaleY="42012" custLinFactNeighborX="30217" custLinFactNeighborY="14870">
        <dgm:presLayoutVars>
          <dgm:bulletEnabled val="1"/>
        </dgm:presLayoutVars>
      </dgm:prSet>
      <dgm:spPr/>
      <dgm:t>
        <a:bodyPr/>
        <a:lstStyle/>
        <a:p>
          <a:endParaRPr lang="es-CL"/>
        </a:p>
      </dgm:t>
    </dgm:pt>
  </dgm:ptLst>
  <dgm:cxnLst>
    <dgm:cxn modelId="{83785573-E129-49F5-A9BA-7D2E7444C299}" srcId="{0C963A73-AE4E-49D7-A2FA-C55B0A91EAC9}" destId="{7B3BAB8E-F679-4A0B-A634-FC26BE4FC532}" srcOrd="0" destOrd="0" parTransId="{874D6FD8-0221-47E1-99E6-9528D5FF7B8B}" sibTransId="{0FEAF953-C14D-4E55-8918-EA531BB0B268}"/>
    <dgm:cxn modelId="{65E2C860-BF18-4B2E-88CA-77463595B9DD}" type="presOf" srcId="{77F1316A-C501-4B16-A5B7-3BDCB778E932}" destId="{E1051A1B-2EBB-4DE6-934B-D2C5E02D6478}" srcOrd="0" destOrd="1" presId="urn:microsoft.com/office/officeart/2005/8/layout/vList6"/>
    <dgm:cxn modelId="{C04A3623-201E-433F-8D84-4E4FC38C8BEE}" type="presOf" srcId="{0C963A73-AE4E-49D7-A2FA-C55B0A91EAC9}" destId="{437CFB38-ECE4-4232-B891-1750238E8F28}" srcOrd="0" destOrd="0" presId="urn:microsoft.com/office/officeart/2005/8/layout/vList6"/>
    <dgm:cxn modelId="{C4FE790E-EA26-4232-A88B-BBD8529EB8EC}" srcId="{0C963A73-AE4E-49D7-A2FA-C55B0A91EAC9}" destId="{77F1316A-C501-4B16-A5B7-3BDCB778E932}" srcOrd="1" destOrd="0" parTransId="{B2EECBCB-4045-4843-B3A6-33F84349EE9B}" sibTransId="{09A33A38-432A-4C37-86DE-DE8E2AC8D25B}"/>
    <dgm:cxn modelId="{2B3F75AD-BE5A-4DC2-A501-73F2BD3541F8}" srcId="{77E86714-1993-4BAE-AC42-C8B40B0936D0}" destId="{0C963A73-AE4E-49D7-A2FA-C55B0A91EAC9}" srcOrd="0" destOrd="0" parTransId="{02D26D9A-881D-4F71-ABB0-87BE50AFFD2E}" sibTransId="{BF1EC85F-EBDC-43C9-8507-E9BCF648195E}"/>
    <dgm:cxn modelId="{15E261AE-ABBB-49BF-A102-6736EDF06AA6}" type="presOf" srcId="{7B3BAB8E-F679-4A0B-A634-FC26BE4FC532}" destId="{E1051A1B-2EBB-4DE6-934B-D2C5E02D6478}" srcOrd="0" destOrd="0" presId="urn:microsoft.com/office/officeart/2005/8/layout/vList6"/>
    <dgm:cxn modelId="{A8A8268D-C503-490C-93A6-AC28E9497440}" type="presOf" srcId="{77E86714-1993-4BAE-AC42-C8B40B0936D0}" destId="{9AF1F46F-F74A-41BA-BADB-34A118924825}" srcOrd="0" destOrd="0" presId="urn:microsoft.com/office/officeart/2005/8/layout/vList6"/>
    <dgm:cxn modelId="{791A4355-31A0-40F0-BD6F-5648149054AB}" type="presParOf" srcId="{9AF1F46F-F74A-41BA-BADB-34A118924825}" destId="{DA555506-7298-4464-80BA-0BCFFAC2C753}" srcOrd="0" destOrd="0" presId="urn:microsoft.com/office/officeart/2005/8/layout/vList6"/>
    <dgm:cxn modelId="{471A66FE-BFE6-4309-80DB-38CE583E39A5}" type="presParOf" srcId="{DA555506-7298-4464-80BA-0BCFFAC2C753}" destId="{437CFB38-ECE4-4232-B891-1750238E8F28}" srcOrd="0" destOrd="0" presId="urn:microsoft.com/office/officeart/2005/8/layout/vList6"/>
    <dgm:cxn modelId="{51AFF149-F8E3-4206-A0AC-7FFBED237924}" type="presParOf" srcId="{DA555506-7298-4464-80BA-0BCFFAC2C753}" destId="{E1051A1B-2EBB-4DE6-934B-D2C5E02D647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77E86714-1993-4BAE-AC42-C8B40B0936D0}"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s-CL"/>
        </a:p>
      </dgm:t>
    </dgm:pt>
    <dgm:pt modelId="{0C963A73-AE4E-49D7-A2FA-C55B0A91EAC9}">
      <dgm:prSet phldrT="[Texto]" custT="1"/>
      <dgm:spPr/>
      <dgm:t>
        <a:bodyPr/>
        <a:lstStyle/>
        <a:p>
          <a:pPr algn="just"/>
          <a:r>
            <a:rPr lang="es-CL" sz="2400" dirty="0" smtClean="0"/>
            <a:t>Dudosa:</a:t>
          </a:r>
          <a:endParaRPr lang="es-CL" sz="2400" dirty="0"/>
        </a:p>
      </dgm:t>
    </dgm:pt>
    <dgm:pt modelId="{02D26D9A-881D-4F71-ABB0-87BE50AFFD2E}" type="parTrans" cxnId="{2B3F75AD-BE5A-4DC2-A501-73F2BD3541F8}">
      <dgm:prSet/>
      <dgm:spPr/>
      <dgm:t>
        <a:bodyPr/>
        <a:lstStyle/>
        <a:p>
          <a:pPr algn="just"/>
          <a:endParaRPr lang="es-CL" sz="2400"/>
        </a:p>
      </dgm:t>
    </dgm:pt>
    <dgm:pt modelId="{BF1EC85F-EBDC-43C9-8507-E9BCF648195E}" type="sibTrans" cxnId="{2B3F75AD-BE5A-4DC2-A501-73F2BD3541F8}">
      <dgm:prSet/>
      <dgm:spPr/>
      <dgm:t>
        <a:bodyPr/>
        <a:lstStyle/>
        <a:p>
          <a:pPr algn="just"/>
          <a:endParaRPr lang="es-CL" sz="2400"/>
        </a:p>
      </dgm:t>
    </dgm:pt>
    <dgm:pt modelId="{7B3BAB8E-F679-4A0B-A634-FC26BE4FC532}">
      <dgm:prSet phldrT="[Texto]" custT="1"/>
      <dgm:spPr/>
      <dgm:t>
        <a:bodyPr/>
        <a:lstStyle/>
        <a:p>
          <a:pPr algn="just"/>
          <a:r>
            <a:rPr lang="es-CL" sz="2400" dirty="0" smtClean="0"/>
            <a:t>Incertidumbre entre dos juicios </a:t>
          </a:r>
          <a:endParaRPr lang="es-CL" sz="2400" dirty="0"/>
        </a:p>
      </dgm:t>
    </dgm:pt>
    <dgm:pt modelId="{874D6FD8-0221-47E1-99E6-9528D5FF7B8B}" type="parTrans" cxnId="{83785573-E129-49F5-A9BA-7D2E7444C299}">
      <dgm:prSet/>
      <dgm:spPr/>
      <dgm:t>
        <a:bodyPr/>
        <a:lstStyle/>
        <a:p>
          <a:pPr algn="just"/>
          <a:endParaRPr lang="es-CL" sz="2400"/>
        </a:p>
      </dgm:t>
    </dgm:pt>
    <dgm:pt modelId="{0FEAF953-C14D-4E55-8918-EA531BB0B268}" type="sibTrans" cxnId="{83785573-E129-49F5-A9BA-7D2E7444C299}">
      <dgm:prSet/>
      <dgm:spPr/>
      <dgm:t>
        <a:bodyPr/>
        <a:lstStyle/>
        <a:p>
          <a:pPr algn="just"/>
          <a:endParaRPr lang="es-CL" sz="2400"/>
        </a:p>
      </dgm:t>
    </dgm:pt>
    <dgm:pt modelId="{272FCAA7-F1D3-457B-959F-903840251BF8}">
      <dgm:prSet custT="1"/>
      <dgm:spPr/>
      <dgm:t>
        <a:bodyPr/>
        <a:lstStyle/>
        <a:p>
          <a:r>
            <a:rPr lang="es-MX" sz="2400" dirty="0" smtClean="0"/>
            <a:t>Sin adherirse a ninguno</a:t>
          </a:r>
          <a:endParaRPr lang="es-CL" sz="2400" dirty="0" smtClean="0"/>
        </a:p>
      </dgm:t>
    </dgm:pt>
    <dgm:pt modelId="{7CF77431-FCB9-40CA-A4C2-B3971C6A463E}" type="parTrans" cxnId="{C515D925-5816-40C0-9437-0416A8B4D90A}">
      <dgm:prSet/>
      <dgm:spPr/>
      <dgm:t>
        <a:bodyPr/>
        <a:lstStyle/>
        <a:p>
          <a:endParaRPr lang="es-CL"/>
        </a:p>
      </dgm:t>
    </dgm:pt>
    <dgm:pt modelId="{2103548F-D4FE-4E05-BFB5-FE99E34690B7}" type="sibTrans" cxnId="{C515D925-5816-40C0-9437-0416A8B4D90A}">
      <dgm:prSet/>
      <dgm:spPr/>
      <dgm:t>
        <a:bodyPr/>
        <a:lstStyle/>
        <a:p>
          <a:endParaRPr lang="es-CL"/>
        </a:p>
      </dgm:t>
    </dgm:pt>
    <dgm:pt modelId="{9AF1F46F-F74A-41BA-BADB-34A118924825}" type="pres">
      <dgm:prSet presAssocID="{77E86714-1993-4BAE-AC42-C8B40B0936D0}" presName="Name0" presStyleCnt="0">
        <dgm:presLayoutVars>
          <dgm:dir/>
          <dgm:animLvl val="lvl"/>
          <dgm:resizeHandles/>
        </dgm:presLayoutVars>
      </dgm:prSet>
      <dgm:spPr/>
      <dgm:t>
        <a:bodyPr/>
        <a:lstStyle/>
        <a:p>
          <a:endParaRPr lang="es-CL"/>
        </a:p>
      </dgm:t>
    </dgm:pt>
    <dgm:pt modelId="{DA555506-7298-4464-80BA-0BCFFAC2C753}" type="pres">
      <dgm:prSet presAssocID="{0C963A73-AE4E-49D7-A2FA-C55B0A91EAC9}" presName="linNode" presStyleCnt="0"/>
      <dgm:spPr/>
      <dgm:t>
        <a:bodyPr/>
        <a:lstStyle/>
        <a:p>
          <a:endParaRPr lang="es-CL"/>
        </a:p>
      </dgm:t>
    </dgm:pt>
    <dgm:pt modelId="{437CFB38-ECE4-4232-B891-1750238E8F28}" type="pres">
      <dgm:prSet presAssocID="{0C963A73-AE4E-49D7-A2FA-C55B0A91EAC9}" presName="parentShp" presStyleLbl="node1" presStyleIdx="0" presStyleCnt="1" custScaleX="47533" custScaleY="30162" custLinFactNeighborX="-9956" custLinFactNeighborY="13430">
        <dgm:presLayoutVars>
          <dgm:bulletEnabled val="1"/>
        </dgm:presLayoutVars>
      </dgm:prSet>
      <dgm:spPr/>
      <dgm:t>
        <a:bodyPr/>
        <a:lstStyle/>
        <a:p>
          <a:endParaRPr lang="es-CL"/>
        </a:p>
      </dgm:t>
    </dgm:pt>
    <dgm:pt modelId="{E1051A1B-2EBB-4DE6-934B-D2C5E02D6478}" type="pres">
      <dgm:prSet presAssocID="{0C963A73-AE4E-49D7-A2FA-C55B0A91EAC9}" presName="childShp" presStyleLbl="bgAccFollowNode1" presStyleIdx="0" presStyleCnt="1" custScaleX="137357" custScaleY="42012" custLinFactNeighborX="30217" custLinFactNeighborY="14870">
        <dgm:presLayoutVars>
          <dgm:bulletEnabled val="1"/>
        </dgm:presLayoutVars>
      </dgm:prSet>
      <dgm:spPr/>
      <dgm:t>
        <a:bodyPr/>
        <a:lstStyle/>
        <a:p>
          <a:endParaRPr lang="es-CL"/>
        </a:p>
      </dgm:t>
    </dgm:pt>
  </dgm:ptLst>
  <dgm:cxnLst>
    <dgm:cxn modelId="{83785573-E129-49F5-A9BA-7D2E7444C299}" srcId="{0C963A73-AE4E-49D7-A2FA-C55B0A91EAC9}" destId="{7B3BAB8E-F679-4A0B-A634-FC26BE4FC532}" srcOrd="0" destOrd="0" parTransId="{874D6FD8-0221-47E1-99E6-9528D5FF7B8B}" sibTransId="{0FEAF953-C14D-4E55-8918-EA531BB0B268}"/>
    <dgm:cxn modelId="{CB8269F0-EA5E-469A-B3D8-83CAC2C74509}" type="presOf" srcId="{77E86714-1993-4BAE-AC42-C8B40B0936D0}" destId="{9AF1F46F-F74A-41BA-BADB-34A118924825}" srcOrd="0" destOrd="0" presId="urn:microsoft.com/office/officeart/2005/8/layout/vList6"/>
    <dgm:cxn modelId="{C515D925-5816-40C0-9437-0416A8B4D90A}" srcId="{0C963A73-AE4E-49D7-A2FA-C55B0A91EAC9}" destId="{272FCAA7-F1D3-457B-959F-903840251BF8}" srcOrd="1" destOrd="0" parTransId="{7CF77431-FCB9-40CA-A4C2-B3971C6A463E}" sibTransId="{2103548F-D4FE-4E05-BFB5-FE99E34690B7}"/>
    <dgm:cxn modelId="{49A3F14C-3A08-4411-BEED-8A53F581C69F}" type="presOf" srcId="{272FCAA7-F1D3-457B-959F-903840251BF8}" destId="{E1051A1B-2EBB-4DE6-934B-D2C5E02D6478}" srcOrd="0" destOrd="1" presId="urn:microsoft.com/office/officeart/2005/8/layout/vList6"/>
    <dgm:cxn modelId="{74AE65A6-102E-42E2-A760-C322BAE2F22B}" type="presOf" srcId="{7B3BAB8E-F679-4A0B-A634-FC26BE4FC532}" destId="{E1051A1B-2EBB-4DE6-934B-D2C5E02D6478}" srcOrd="0" destOrd="0" presId="urn:microsoft.com/office/officeart/2005/8/layout/vList6"/>
    <dgm:cxn modelId="{2B3F75AD-BE5A-4DC2-A501-73F2BD3541F8}" srcId="{77E86714-1993-4BAE-AC42-C8B40B0936D0}" destId="{0C963A73-AE4E-49D7-A2FA-C55B0A91EAC9}" srcOrd="0" destOrd="0" parTransId="{02D26D9A-881D-4F71-ABB0-87BE50AFFD2E}" sibTransId="{BF1EC85F-EBDC-43C9-8507-E9BCF648195E}"/>
    <dgm:cxn modelId="{66362B41-EEBD-487A-859B-50B9310EABAF}" type="presOf" srcId="{0C963A73-AE4E-49D7-A2FA-C55B0A91EAC9}" destId="{437CFB38-ECE4-4232-B891-1750238E8F28}" srcOrd="0" destOrd="0" presId="urn:microsoft.com/office/officeart/2005/8/layout/vList6"/>
    <dgm:cxn modelId="{874F8373-A28B-451A-8F67-B91CC85A27E1}" type="presParOf" srcId="{9AF1F46F-F74A-41BA-BADB-34A118924825}" destId="{DA555506-7298-4464-80BA-0BCFFAC2C753}" srcOrd="0" destOrd="0" presId="urn:microsoft.com/office/officeart/2005/8/layout/vList6"/>
    <dgm:cxn modelId="{2A11A4F0-42AF-4A6B-ACFF-A104972C2F3E}" type="presParOf" srcId="{DA555506-7298-4464-80BA-0BCFFAC2C753}" destId="{437CFB38-ECE4-4232-B891-1750238E8F28}" srcOrd="0" destOrd="0" presId="urn:microsoft.com/office/officeart/2005/8/layout/vList6"/>
    <dgm:cxn modelId="{E992A075-BFD4-44F9-9AC9-2969DC22711C}" type="presParOf" srcId="{DA555506-7298-4464-80BA-0BCFFAC2C753}" destId="{E1051A1B-2EBB-4DE6-934B-D2C5E02D647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77E86714-1993-4BAE-AC42-C8B40B0936D0}"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s-CL"/>
        </a:p>
      </dgm:t>
    </dgm:pt>
    <dgm:pt modelId="{0C963A73-AE4E-49D7-A2FA-C55B0A91EAC9}">
      <dgm:prSet phldrT="[Texto]" custT="1"/>
      <dgm:spPr/>
      <dgm:t>
        <a:bodyPr/>
        <a:lstStyle/>
        <a:p>
          <a:pPr algn="just"/>
          <a:r>
            <a:rPr lang="es-CL" sz="2400" dirty="0" smtClean="0"/>
            <a:t>Recta:</a:t>
          </a:r>
          <a:endParaRPr lang="es-CL" sz="2400" dirty="0"/>
        </a:p>
      </dgm:t>
    </dgm:pt>
    <dgm:pt modelId="{02D26D9A-881D-4F71-ABB0-87BE50AFFD2E}" type="parTrans" cxnId="{2B3F75AD-BE5A-4DC2-A501-73F2BD3541F8}">
      <dgm:prSet/>
      <dgm:spPr/>
      <dgm:t>
        <a:bodyPr/>
        <a:lstStyle/>
        <a:p>
          <a:pPr algn="just"/>
          <a:endParaRPr lang="es-CL" sz="2400"/>
        </a:p>
      </dgm:t>
    </dgm:pt>
    <dgm:pt modelId="{BF1EC85F-EBDC-43C9-8507-E9BCF648195E}" type="sibTrans" cxnId="{2B3F75AD-BE5A-4DC2-A501-73F2BD3541F8}">
      <dgm:prSet/>
      <dgm:spPr/>
      <dgm:t>
        <a:bodyPr/>
        <a:lstStyle/>
        <a:p>
          <a:pPr algn="just"/>
          <a:endParaRPr lang="es-CL" sz="2400"/>
        </a:p>
      </dgm:t>
    </dgm:pt>
    <dgm:pt modelId="{7B3BAB8E-F679-4A0B-A634-FC26BE4FC532}">
      <dgm:prSet phldrT="[Texto]" custT="1"/>
      <dgm:spPr/>
      <dgm:t>
        <a:bodyPr/>
        <a:lstStyle/>
        <a:p>
          <a:pPr algn="just"/>
          <a:r>
            <a:rPr lang="es-MX" sz="2400" dirty="0" smtClean="0"/>
            <a:t>Según el juicio hecho acerca de la bondad o maldad de la acción </a:t>
          </a:r>
          <a:endParaRPr lang="es-CL" sz="2400" dirty="0"/>
        </a:p>
      </dgm:t>
    </dgm:pt>
    <dgm:pt modelId="{874D6FD8-0221-47E1-99E6-9528D5FF7B8B}" type="parTrans" cxnId="{83785573-E129-49F5-A9BA-7D2E7444C299}">
      <dgm:prSet/>
      <dgm:spPr/>
      <dgm:t>
        <a:bodyPr/>
        <a:lstStyle/>
        <a:p>
          <a:pPr algn="just"/>
          <a:endParaRPr lang="es-CL" sz="2400"/>
        </a:p>
      </dgm:t>
    </dgm:pt>
    <dgm:pt modelId="{0FEAF953-C14D-4E55-8918-EA531BB0B268}" type="sibTrans" cxnId="{83785573-E129-49F5-A9BA-7D2E7444C299}">
      <dgm:prSet/>
      <dgm:spPr/>
      <dgm:t>
        <a:bodyPr/>
        <a:lstStyle/>
        <a:p>
          <a:pPr algn="just"/>
          <a:endParaRPr lang="es-CL" sz="2400"/>
        </a:p>
      </dgm:t>
    </dgm:pt>
    <dgm:pt modelId="{9AF1F46F-F74A-41BA-BADB-34A118924825}" type="pres">
      <dgm:prSet presAssocID="{77E86714-1993-4BAE-AC42-C8B40B0936D0}" presName="Name0" presStyleCnt="0">
        <dgm:presLayoutVars>
          <dgm:dir/>
          <dgm:animLvl val="lvl"/>
          <dgm:resizeHandles/>
        </dgm:presLayoutVars>
      </dgm:prSet>
      <dgm:spPr/>
      <dgm:t>
        <a:bodyPr/>
        <a:lstStyle/>
        <a:p>
          <a:endParaRPr lang="es-CL"/>
        </a:p>
      </dgm:t>
    </dgm:pt>
    <dgm:pt modelId="{DA555506-7298-4464-80BA-0BCFFAC2C753}" type="pres">
      <dgm:prSet presAssocID="{0C963A73-AE4E-49D7-A2FA-C55B0A91EAC9}" presName="linNode" presStyleCnt="0"/>
      <dgm:spPr/>
      <dgm:t>
        <a:bodyPr/>
        <a:lstStyle/>
        <a:p>
          <a:endParaRPr lang="es-CL"/>
        </a:p>
      </dgm:t>
    </dgm:pt>
    <dgm:pt modelId="{437CFB38-ECE4-4232-B891-1750238E8F28}" type="pres">
      <dgm:prSet presAssocID="{0C963A73-AE4E-49D7-A2FA-C55B0A91EAC9}" presName="parentShp" presStyleLbl="node1" presStyleIdx="0" presStyleCnt="1" custScaleX="33525" custScaleY="24395" custLinFactNeighborX="-4037" custLinFactNeighborY="25965">
        <dgm:presLayoutVars>
          <dgm:bulletEnabled val="1"/>
        </dgm:presLayoutVars>
      </dgm:prSet>
      <dgm:spPr/>
      <dgm:t>
        <a:bodyPr/>
        <a:lstStyle/>
        <a:p>
          <a:endParaRPr lang="es-CL"/>
        </a:p>
      </dgm:t>
    </dgm:pt>
    <dgm:pt modelId="{E1051A1B-2EBB-4DE6-934B-D2C5E02D6478}" type="pres">
      <dgm:prSet presAssocID="{0C963A73-AE4E-49D7-A2FA-C55B0A91EAC9}" presName="childShp" presStyleLbl="bgAccFollowNode1" presStyleIdx="0" presStyleCnt="1" custScaleX="137357" custScaleY="37037" custLinFactNeighborX="5220" custLinFactNeighborY="27216">
        <dgm:presLayoutVars>
          <dgm:bulletEnabled val="1"/>
        </dgm:presLayoutVars>
      </dgm:prSet>
      <dgm:spPr/>
      <dgm:t>
        <a:bodyPr/>
        <a:lstStyle/>
        <a:p>
          <a:endParaRPr lang="es-CL"/>
        </a:p>
      </dgm:t>
    </dgm:pt>
  </dgm:ptLst>
  <dgm:cxnLst>
    <dgm:cxn modelId="{83785573-E129-49F5-A9BA-7D2E7444C299}" srcId="{0C963A73-AE4E-49D7-A2FA-C55B0A91EAC9}" destId="{7B3BAB8E-F679-4A0B-A634-FC26BE4FC532}" srcOrd="0" destOrd="0" parTransId="{874D6FD8-0221-47E1-99E6-9528D5FF7B8B}" sibTransId="{0FEAF953-C14D-4E55-8918-EA531BB0B268}"/>
    <dgm:cxn modelId="{0FB93E83-001D-4A9F-9D82-FD53EAE436CF}" type="presOf" srcId="{7B3BAB8E-F679-4A0B-A634-FC26BE4FC532}" destId="{E1051A1B-2EBB-4DE6-934B-D2C5E02D6478}" srcOrd="0" destOrd="0" presId="urn:microsoft.com/office/officeart/2005/8/layout/vList6"/>
    <dgm:cxn modelId="{2B3F75AD-BE5A-4DC2-A501-73F2BD3541F8}" srcId="{77E86714-1993-4BAE-AC42-C8B40B0936D0}" destId="{0C963A73-AE4E-49D7-A2FA-C55B0A91EAC9}" srcOrd="0" destOrd="0" parTransId="{02D26D9A-881D-4F71-ABB0-87BE50AFFD2E}" sibTransId="{BF1EC85F-EBDC-43C9-8507-E9BCF648195E}"/>
    <dgm:cxn modelId="{764F7B5B-F897-4E86-9555-A0CED85FC16D}" type="presOf" srcId="{0C963A73-AE4E-49D7-A2FA-C55B0A91EAC9}" destId="{437CFB38-ECE4-4232-B891-1750238E8F28}" srcOrd="0" destOrd="0" presId="urn:microsoft.com/office/officeart/2005/8/layout/vList6"/>
    <dgm:cxn modelId="{F443E919-CC6B-4782-AD00-A82D2D18D88B}" type="presOf" srcId="{77E86714-1993-4BAE-AC42-C8B40B0936D0}" destId="{9AF1F46F-F74A-41BA-BADB-34A118924825}" srcOrd="0" destOrd="0" presId="urn:microsoft.com/office/officeart/2005/8/layout/vList6"/>
    <dgm:cxn modelId="{FC7EAE2E-A015-4639-AD82-D40B7BBFD23C}" type="presParOf" srcId="{9AF1F46F-F74A-41BA-BADB-34A118924825}" destId="{DA555506-7298-4464-80BA-0BCFFAC2C753}" srcOrd="0" destOrd="0" presId="urn:microsoft.com/office/officeart/2005/8/layout/vList6"/>
    <dgm:cxn modelId="{D6ABB7B5-1786-4B9F-8171-DE129DCF3BB0}" type="presParOf" srcId="{DA555506-7298-4464-80BA-0BCFFAC2C753}" destId="{437CFB38-ECE4-4232-B891-1750238E8F28}" srcOrd="0" destOrd="0" presId="urn:microsoft.com/office/officeart/2005/8/layout/vList6"/>
    <dgm:cxn modelId="{31D0F27B-65AC-4C07-9BD0-682769D1CE8B}" type="presParOf" srcId="{DA555506-7298-4464-80BA-0BCFFAC2C753}" destId="{E1051A1B-2EBB-4DE6-934B-D2C5E02D647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77E86714-1993-4BAE-AC42-C8B40B0936D0}"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s-CL"/>
        </a:p>
      </dgm:t>
    </dgm:pt>
    <dgm:pt modelId="{0C963A73-AE4E-49D7-A2FA-C55B0A91EAC9}">
      <dgm:prSet phldrT="[Texto]" custT="1"/>
      <dgm:spPr/>
      <dgm:t>
        <a:bodyPr/>
        <a:lstStyle/>
        <a:p>
          <a:pPr algn="just"/>
          <a:r>
            <a:rPr lang="es-CL" sz="2400" dirty="0" smtClean="0"/>
            <a:t>Mala:</a:t>
          </a:r>
          <a:endParaRPr lang="es-CL" sz="2400" dirty="0"/>
        </a:p>
      </dgm:t>
    </dgm:pt>
    <dgm:pt modelId="{02D26D9A-881D-4F71-ABB0-87BE50AFFD2E}" type="parTrans" cxnId="{2B3F75AD-BE5A-4DC2-A501-73F2BD3541F8}">
      <dgm:prSet/>
      <dgm:spPr/>
      <dgm:t>
        <a:bodyPr/>
        <a:lstStyle/>
        <a:p>
          <a:pPr algn="just"/>
          <a:endParaRPr lang="es-CL" sz="2400"/>
        </a:p>
      </dgm:t>
    </dgm:pt>
    <dgm:pt modelId="{BF1EC85F-EBDC-43C9-8507-E9BCF648195E}" type="sibTrans" cxnId="{2B3F75AD-BE5A-4DC2-A501-73F2BD3541F8}">
      <dgm:prSet/>
      <dgm:spPr/>
      <dgm:t>
        <a:bodyPr/>
        <a:lstStyle/>
        <a:p>
          <a:pPr algn="just"/>
          <a:endParaRPr lang="es-CL" sz="2400"/>
        </a:p>
      </dgm:t>
    </dgm:pt>
    <dgm:pt modelId="{7B3BAB8E-F679-4A0B-A634-FC26BE4FC532}">
      <dgm:prSet phldrT="[Texto]" custT="1"/>
      <dgm:spPr/>
      <dgm:t>
        <a:bodyPr/>
        <a:lstStyle/>
        <a:p>
          <a:pPr algn="just"/>
          <a:r>
            <a:rPr lang="es-MX" sz="2400" dirty="0" smtClean="0"/>
            <a:t>Si obra en desacuerdo con el juicio omitido</a:t>
          </a:r>
          <a:endParaRPr lang="es-CL" sz="2400" dirty="0"/>
        </a:p>
      </dgm:t>
    </dgm:pt>
    <dgm:pt modelId="{874D6FD8-0221-47E1-99E6-9528D5FF7B8B}" type="parTrans" cxnId="{83785573-E129-49F5-A9BA-7D2E7444C299}">
      <dgm:prSet/>
      <dgm:spPr/>
      <dgm:t>
        <a:bodyPr/>
        <a:lstStyle/>
        <a:p>
          <a:pPr algn="just"/>
          <a:endParaRPr lang="es-CL" sz="2400"/>
        </a:p>
      </dgm:t>
    </dgm:pt>
    <dgm:pt modelId="{0FEAF953-C14D-4E55-8918-EA531BB0B268}" type="sibTrans" cxnId="{83785573-E129-49F5-A9BA-7D2E7444C299}">
      <dgm:prSet/>
      <dgm:spPr/>
      <dgm:t>
        <a:bodyPr/>
        <a:lstStyle/>
        <a:p>
          <a:pPr algn="just"/>
          <a:endParaRPr lang="es-CL" sz="2400"/>
        </a:p>
      </dgm:t>
    </dgm:pt>
    <dgm:pt modelId="{9AF1F46F-F74A-41BA-BADB-34A118924825}" type="pres">
      <dgm:prSet presAssocID="{77E86714-1993-4BAE-AC42-C8B40B0936D0}" presName="Name0" presStyleCnt="0">
        <dgm:presLayoutVars>
          <dgm:dir/>
          <dgm:animLvl val="lvl"/>
          <dgm:resizeHandles/>
        </dgm:presLayoutVars>
      </dgm:prSet>
      <dgm:spPr/>
      <dgm:t>
        <a:bodyPr/>
        <a:lstStyle/>
        <a:p>
          <a:endParaRPr lang="es-CL"/>
        </a:p>
      </dgm:t>
    </dgm:pt>
    <dgm:pt modelId="{DA555506-7298-4464-80BA-0BCFFAC2C753}" type="pres">
      <dgm:prSet presAssocID="{0C963A73-AE4E-49D7-A2FA-C55B0A91EAC9}" presName="linNode" presStyleCnt="0"/>
      <dgm:spPr/>
      <dgm:t>
        <a:bodyPr/>
        <a:lstStyle/>
        <a:p>
          <a:endParaRPr lang="es-CL"/>
        </a:p>
      </dgm:t>
    </dgm:pt>
    <dgm:pt modelId="{437CFB38-ECE4-4232-B891-1750238E8F28}" type="pres">
      <dgm:prSet presAssocID="{0C963A73-AE4E-49D7-A2FA-C55B0A91EAC9}" presName="parentShp" presStyleLbl="node1" presStyleIdx="0" presStyleCnt="1" custScaleX="33525" custScaleY="24395" custLinFactNeighborX="-4037" custLinFactNeighborY="25965">
        <dgm:presLayoutVars>
          <dgm:bulletEnabled val="1"/>
        </dgm:presLayoutVars>
      </dgm:prSet>
      <dgm:spPr/>
      <dgm:t>
        <a:bodyPr/>
        <a:lstStyle/>
        <a:p>
          <a:endParaRPr lang="es-CL"/>
        </a:p>
      </dgm:t>
    </dgm:pt>
    <dgm:pt modelId="{E1051A1B-2EBB-4DE6-934B-D2C5E02D6478}" type="pres">
      <dgm:prSet presAssocID="{0C963A73-AE4E-49D7-A2FA-C55B0A91EAC9}" presName="childShp" presStyleLbl="bgAccFollowNode1" presStyleIdx="0" presStyleCnt="1" custScaleX="137357" custScaleY="22155" custLinFactNeighborX="5220" custLinFactNeighborY="27216">
        <dgm:presLayoutVars>
          <dgm:bulletEnabled val="1"/>
        </dgm:presLayoutVars>
      </dgm:prSet>
      <dgm:spPr/>
      <dgm:t>
        <a:bodyPr/>
        <a:lstStyle/>
        <a:p>
          <a:endParaRPr lang="es-CL"/>
        </a:p>
      </dgm:t>
    </dgm:pt>
  </dgm:ptLst>
  <dgm:cxnLst>
    <dgm:cxn modelId="{83785573-E129-49F5-A9BA-7D2E7444C299}" srcId="{0C963A73-AE4E-49D7-A2FA-C55B0A91EAC9}" destId="{7B3BAB8E-F679-4A0B-A634-FC26BE4FC532}" srcOrd="0" destOrd="0" parTransId="{874D6FD8-0221-47E1-99E6-9528D5FF7B8B}" sibTransId="{0FEAF953-C14D-4E55-8918-EA531BB0B268}"/>
    <dgm:cxn modelId="{83AE044B-33AA-4104-8044-6861717055EC}" type="presOf" srcId="{7B3BAB8E-F679-4A0B-A634-FC26BE4FC532}" destId="{E1051A1B-2EBB-4DE6-934B-D2C5E02D6478}" srcOrd="0" destOrd="0" presId="urn:microsoft.com/office/officeart/2005/8/layout/vList6"/>
    <dgm:cxn modelId="{2B3F75AD-BE5A-4DC2-A501-73F2BD3541F8}" srcId="{77E86714-1993-4BAE-AC42-C8B40B0936D0}" destId="{0C963A73-AE4E-49D7-A2FA-C55B0A91EAC9}" srcOrd="0" destOrd="0" parTransId="{02D26D9A-881D-4F71-ABB0-87BE50AFFD2E}" sibTransId="{BF1EC85F-EBDC-43C9-8507-E9BCF648195E}"/>
    <dgm:cxn modelId="{190E2C5B-3847-44AD-BC62-D76628BB9568}" type="presOf" srcId="{0C963A73-AE4E-49D7-A2FA-C55B0A91EAC9}" destId="{437CFB38-ECE4-4232-B891-1750238E8F28}" srcOrd="0" destOrd="0" presId="urn:microsoft.com/office/officeart/2005/8/layout/vList6"/>
    <dgm:cxn modelId="{DCC6CBD1-78B9-4684-954A-7C5F79CEC8A3}" type="presOf" srcId="{77E86714-1993-4BAE-AC42-C8B40B0936D0}" destId="{9AF1F46F-F74A-41BA-BADB-34A118924825}" srcOrd="0" destOrd="0" presId="urn:microsoft.com/office/officeart/2005/8/layout/vList6"/>
    <dgm:cxn modelId="{363A238C-5E88-477A-9464-CDED967BDED2}" type="presParOf" srcId="{9AF1F46F-F74A-41BA-BADB-34A118924825}" destId="{DA555506-7298-4464-80BA-0BCFFAC2C753}" srcOrd="0" destOrd="0" presId="urn:microsoft.com/office/officeart/2005/8/layout/vList6"/>
    <dgm:cxn modelId="{CDD2DC55-477F-4C8A-A56A-FA316F4FFD35}" type="presParOf" srcId="{DA555506-7298-4464-80BA-0BCFFAC2C753}" destId="{437CFB38-ECE4-4232-B891-1750238E8F28}" srcOrd="0" destOrd="0" presId="urn:microsoft.com/office/officeart/2005/8/layout/vList6"/>
    <dgm:cxn modelId="{3E274A3B-4CDE-4A25-B931-BF8F1D8CBD0A}" type="presParOf" srcId="{DA555506-7298-4464-80BA-0BCFFAC2C753}" destId="{E1051A1B-2EBB-4DE6-934B-D2C5E02D647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DEB9A1B5-8D3D-432C-9EEE-AF8FEBDCC65D}" type="doc">
      <dgm:prSet loTypeId="urn:microsoft.com/office/officeart/2005/8/layout/process1" loCatId="process" qsTypeId="urn:microsoft.com/office/officeart/2005/8/quickstyle/simple1" qsCatId="simple" csTypeId="urn:microsoft.com/office/officeart/2005/8/colors/colorful4" csCatId="colorful" phldr="1"/>
      <dgm:spPr/>
      <dgm:t>
        <a:bodyPr/>
        <a:lstStyle/>
        <a:p>
          <a:endParaRPr lang="es-CL"/>
        </a:p>
      </dgm:t>
    </dgm:pt>
    <dgm:pt modelId="{566DECED-6D54-4CC9-B61D-8BFF1B9F1BAF}">
      <dgm:prSet custT="1"/>
      <dgm:spPr/>
      <dgm:t>
        <a:bodyPr/>
        <a:lstStyle/>
        <a:p>
          <a:pPr rtl="0"/>
          <a:r>
            <a:rPr lang="es-CL" sz="2400" b="1" dirty="0" smtClean="0"/>
            <a:t>Laxa</a:t>
          </a:r>
          <a:r>
            <a:rPr lang="es-CL" sz="2400" dirty="0" smtClean="0"/>
            <a:t> </a:t>
          </a:r>
          <a:endParaRPr lang="es-CL" sz="2400" dirty="0"/>
        </a:p>
      </dgm:t>
    </dgm:pt>
    <dgm:pt modelId="{28DFD61C-EED8-4150-80F3-3E86832F567D}" type="parTrans" cxnId="{42E781AF-D439-4D3D-B85D-E8A5668D2FA3}">
      <dgm:prSet/>
      <dgm:spPr/>
      <dgm:t>
        <a:bodyPr/>
        <a:lstStyle/>
        <a:p>
          <a:endParaRPr lang="es-CL" sz="2400"/>
        </a:p>
      </dgm:t>
    </dgm:pt>
    <dgm:pt modelId="{BE445DED-F132-4ABD-BE9C-8BBA3C588F41}" type="sibTrans" cxnId="{42E781AF-D439-4D3D-B85D-E8A5668D2FA3}">
      <dgm:prSet custT="1"/>
      <dgm:spPr/>
      <dgm:t>
        <a:bodyPr/>
        <a:lstStyle/>
        <a:p>
          <a:endParaRPr lang="es-CL" sz="2400"/>
        </a:p>
      </dgm:t>
    </dgm:pt>
    <dgm:pt modelId="{13309EA5-EDB3-4F6D-80DD-880228FE20D0}">
      <dgm:prSet custT="1"/>
      <dgm:spPr/>
      <dgm:t>
        <a:bodyPr/>
        <a:lstStyle/>
        <a:p>
          <a:pPr rtl="0"/>
          <a:r>
            <a:rPr lang="es-CL" sz="2400" b="1" dirty="0" smtClean="0"/>
            <a:t>Escrupulosa</a:t>
          </a:r>
          <a:r>
            <a:rPr lang="es-CL" sz="2400" dirty="0" smtClean="0"/>
            <a:t> </a:t>
          </a:r>
          <a:endParaRPr lang="es-CL" sz="2400" dirty="0"/>
        </a:p>
      </dgm:t>
    </dgm:pt>
    <dgm:pt modelId="{55409AAD-97EE-472C-B7D8-ABF38B61607B}" type="parTrans" cxnId="{EB6AF3D0-5766-46D0-91DC-2E7EAEF80EA2}">
      <dgm:prSet/>
      <dgm:spPr/>
      <dgm:t>
        <a:bodyPr/>
        <a:lstStyle/>
        <a:p>
          <a:endParaRPr lang="es-CL" sz="2400"/>
        </a:p>
      </dgm:t>
    </dgm:pt>
    <dgm:pt modelId="{4A78CBB2-5A10-4258-9535-74AF78E1F8D1}" type="sibTrans" cxnId="{EB6AF3D0-5766-46D0-91DC-2E7EAEF80EA2}">
      <dgm:prSet/>
      <dgm:spPr/>
      <dgm:t>
        <a:bodyPr/>
        <a:lstStyle/>
        <a:p>
          <a:endParaRPr lang="es-CL" sz="2400"/>
        </a:p>
      </dgm:t>
    </dgm:pt>
    <dgm:pt modelId="{1B7819A6-9B76-4BA6-9230-881ECACD1E80}" type="pres">
      <dgm:prSet presAssocID="{DEB9A1B5-8D3D-432C-9EEE-AF8FEBDCC65D}" presName="Name0" presStyleCnt="0">
        <dgm:presLayoutVars>
          <dgm:dir/>
          <dgm:resizeHandles val="exact"/>
        </dgm:presLayoutVars>
      </dgm:prSet>
      <dgm:spPr/>
      <dgm:t>
        <a:bodyPr/>
        <a:lstStyle/>
        <a:p>
          <a:endParaRPr lang="es-CL"/>
        </a:p>
      </dgm:t>
    </dgm:pt>
    <dgm:pt modelId="{E0E54BC1-7551-4758-928C-35E4AEFAA83F}" type="pres">
      <dgm:prSet presAssocID="{566DECED-6D54-4CC9-B61D-8BFF1B9F1BAF}" presName="node" presStyleLbl="node1" presStyleIdx="0" presStyleCnt="2">
        <dgm:presLayoutVars>
          <dgm:bulletEnabled val="1"/>
        </dgm:presLayoutVars>
      </dgm:prSet>
      <dgm:spPr/>
      <dgm:t>
        <a:bodyPr/>
        <a:lstStyle/>
        <a:p>
          <a:endParaRPr lang="es-CL"/>
        </a:p>
      </dgm:t>
    </dgm:pt>
    <dgm:pt modelId="{AD4092B6-7A9E-4DFA-BB23-B3F6D1147F85}" type="pres">
      <dgm:prSet presAssocID="{BE445DED-F132-4ABD-BE9C-8BBA3C588F41}" presName="sibTrans" presStyleLbl="sibTrans2D1" presStyleIdx="0" presStyleCnt="1"/>
      <dgm:spPr/>
      <dgm:t>
        <a:bodyPr/>
        <a:lstStyle/>
        <a:p>
          <a:endParaRPr lang="es-CL"/>
        </a:p>
      </dgm:t>
    </dgm:pt>
    <dgm:pt modelId="{C8B0D20C-97F7-4419-9AA3-ACE911C98412}" type="pres">
      <dgm:prSet presAssocID="{BE445DED-F132-4ABD-BE9C-8BBA3C588F41}" presName="connectorText" presStyleLbl="sibTrans2D1" presStyleIdx="0" presStyleCnt="1"/>
      <dgm:spPr/>
      <dgm:t>
        <a:bodyPr/>
        <a:lstStyle/>
        <a:p>
          <a:endParaRPr lang="es-CL"/>
        </a:p>
      </dgm:t>
    </dgm:pt>
    <dgm:pt modelId="{CAB95B72-9E54-476F-9BBE-97637DAD683C}" type="pres">
      <dgm:prSet presAssocID="{13309EA5-EDB3-4F6D-80DD-880228FE20D0}" presName="node" presStyleLbl="node1" presStyleIdx="1" presStyleCnt="2">
        <dgm:presLayoutVars>
          <dgm:bulletEnabled val="1"/>
        </dgm:presLayoutVars>
      </dgm:prSet>
      <dgm:spPr/>
      <dgm:t>
        <a:bodyPr/>
        <a:lstStyle/>
        <a:p>
          <a:endParaRPr lang="es-CL"/>
        </a:p>
      </dgm:t>
    </dgm:pt>
  </dgm:ptLst>
  <dgm:cxnLst>
    <dgm:cxn modelId="{A30549E5-154D-4C86-B51E-2D1B9559EE77}" type="presOf" srcId="{13309EA5-EDB3-4F6D-80DD-880228FE20D0}" destId="{CAB95B72-9E54-476F-9BBE-97637DAD683C}" srcOrd="0" destOrd="0" presId="urn:microsoft.com/office/officeart/2005/8/layout/process1"/>
    <dgm:cxn modelId="{42E781AF-D439-4D3D-B85D-E8A5668D2FA3}" srcId="{DEB9A1B5-8D3D-432C-9EEE-AF8FEBDCC65D}" destId="{566DECED-6D54-4CC9-B61D-8BFF1B9F1BAF}" srcOrd="0" destOrd="0" parTransId="{28DFD61C-EED8-4150-80F3-3E86832F567D}" sibTransId="{BE445DED-F132-4ABD-BE9C-8BBA3C588F41}"/>
    <dgm:cxn modelId="{F7AAEB5A-0316-4A4F-9D8C-6722926CD6D7}" type="presOf" srcId="{DEB9A1B5-8D3D-432C-9EEE-AF8FEBDCC65D}" destId="{1B7819A6-9B76-4BA6-9230-881ECACD1E80}" srcOrd="0" destOrd="0" presId="urn:microsoft.com/office/officeart/2005/8/layout/process1"/>
    <dgm:cxn modelId="{B34D5FB2-D1D3-4EC7-8E19-0C151C09D2EB}" type="presOf" srcId="{BE445DED-F132-4ABD-BE9C-8BBA3C588F41}" destId="{AD4092B6-7A9E-4DFA-BB23-B3F6D1147F85}" srcOrd="0" destOrd="0" presId="urn:microsoft.com/office/officeart/2005/8/layout/process1"/>
    <dgm:cxn modelId="{FAE22E9B-A51A-47B2-90E3-59706D187FA8}" type="presOf" srcId="{566DECED-6D54-4CC9-B61D-8BFF1B9F1BAF}" destId="{E0E54BC1-7551-4758-928C-35E4AEFAA83F}" srcOrd="0" destOrd="0" presId="urn:microsoft.com/office/officeart/2005/8/layout/process1"/>
    <dgm:cxn modelId="{6C9930DD-ED8B-424F-B457-AAE22DE0FA2E}" type="presOf" srcId="{BE445DED-F132-4ABD-BE9C-8BBA3C588F41}" destId="{C8B0D20C-97F7-4419-9AA3-ACE911C98412}" srcOrd="1" destOrd="0" presId="urn:microsoft.com/office/officeart/2005/8/layout/process1"/>
    <dgm:cxn modelId="{EB6AF3D0-5766-46D0-91DC-2E7EAEF80EA2}" srcId="{DEB9A1B5-8D3D-432C-9EEE-AF8FEBDCC65D}" destId="{13309EA5-EDB3-4F6D-80DD-880228FE20D0}" srcOrd="1" destOrd="0" parTransId="{55409AAD-97EE-472C-B7D8-ABF38B61607B}" sibTransId="{4A78CBB2-5A10-4258-9535-74AF78E1F8D1}"/>
    <dgm:cxn modelId="{D457ED78-A218-42F1-BF05-814B3FE37353}" type="presParOf" srcId="{1B7819A6-9B76-4BA6-9230-881ECACD1E80}" destId="{E0E54BC1-7551-4758-928C-35E4AEFAA83F}" srcOrd="0" destOrd="0" presId="urn:microsoft.com/office/officeart/2005/8/layout/process1"/>
    <dgm:cxn modelId="{88572591-B989-491F-9A9D-9096EF2C9FEE}" type="presParOf" srcId="{1B7819A6-9B76-4BA6-9230-881ECACD1E80}" destId="{AD4092B6-7A9E-4DFA-BB23-B3F6D1147F85}" srcOrd="1" destOrd="0" presId="urn:microsoft.com/office/officeart/2005/8/layout/process1"/>
    <dgm:cxn modelId="{15F143BC-A414-4F88-8495-DEF625BF8FB7}" type="presParOf" srcId="{AD4092B6-7A9E-4DFA-BB23-B3F6D1147F85}" destId="{C8B0D20C-97F7-4419-9AA3-ACE911C98412}" srcOrd="0" destOrd="0" presId="urn:microsoft.com/office/officeart/2005/8/layout/process1"/>
    <dgm:cxn modelId="{0D8EC660-05C1-4FC8-8A12-F89E330E3F26}" type="presParOf" srcId="{1B7819A6-9B76-4BA6-9230-881ECACD1E80}" destId="{CAB95B72-9E54-476F-9BBE-97637DAD683C}"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77E86714-1993-4BAE-AC42-C8B40B0936D0}"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s-CL"/>
        </a:p>
      </dgm:t>
    </dgm:pt>
    <dgm:pt modelId="{0C963A73-AE4E-49D7-A2FA-C55B0A91EAC9}">
      <dgm:prSet phldrT="[Texto]" custT="1"/>
      <dgm:spPr/>
      <dgm:t>
        <a:bodyPr/>
        <a:lstStyle/>
        <a:p>
          <a:pPr algn="just"/>
          <a:r>
            <a:rPr lang="es-CL" sz="2400" dirty="0" smtClean="0"/>
            <a:t>Escrupulosa:</a:t>
          </a:r>
          <a:endParaRPr lang="es-CL" sz="2400" dirty="0"/>
        </a:p>
      </dgm:t>
    </dgm:pt>
    <dgm:pt modelId="{02D26D9A-881D-4F71-ABB0-87BE50AFFD2E}" type="parTrans" cxnId="{2B3F75AD-BE5A-4DC2-A501-73F2BD3541F8}">
      <dgm:prSet/>
      <dgm:spPr/>
      <dgm:t>
        <a:bodyPr/>
        <a:lstStyle/>
        <a:p>
          <a:pPr algn="just"/>
          <a:endParaRPr lang="es-CL" sz="2400"/>
        </a:p>
      </dgm:t>
    </dgm:pt>
    <dgm:pt modelId="{BF1EC85F-EBDC-43C9-8507-E9BCF648195E}" type="sibTrans" cxnId="{2B3F75AD-BE5A-4DC2-A501-73F2BD3541F8}">
      <dgm:prSet/>
      <dgm:spPr/>
      <dgm:t>
        <a:bodyPr/>
        <a:lstStyle/>
        <a:p>
          <a:pPr algn="just"/>
          <a:endParaRPr lang="es-CL" sz="2400"/>
        </a:p>
      </dgm:t>
    </dgm:pt>
    <dgm:pt modelId="{7B3BAB8E-F679-4A0B-A634-FC26BE4FC532}">
      <dgm:prSet phldrT="[Texto]" custT="1"/>
      <dgm:spPr/>
      <dgm:t>
        <a:bodyPr/>
        <a:lstStyle/>
        <a:p>
          <a:pPr algn="just"/>
          <a:r>
            <a:rPr lang="es-MX" sz="2400" dirty="0" smtClean="0"/>
            <a:t>Hay aprehensiones y temores </a:t>
          </a:r>
          <a:endParaRPr lang="es-CL" sz="2400" dirty="0"/>
        </a:p>
      </dgm:t>
    </dgm:pt>
    <dgm:pt modelId="{874D6FD8-0221-47E1-99E6-9528D5FF7B8B}" type="parTrans" cxnId="{83785573-E129-49F5-A9BA-7D2E7444C299}">
      <dgm:prSet/>
      <dgm:spPr/>
      <dgm:t>
        <a:bodyPr/>
        <a:lstStyle/>
        <a:p>
          <a:pPr algn="just"/>
          <a:endParaRPr lang="es-CL" sz="2400"/>
        </a:p>
      </dgm:t>
    </dgm:pt>
    <dgm:pt modelId="{0FEAF953-C14D-4E55-8918-EA531BB0B268}" type="sibTrans" cxnId="{83785573-E129-49F5-A9BA-7D2E7444C299}">
      <dgm:prSet/>
      <dgm:spPr/>
      <dgm:t>
        <a:bodyPr/>
        <a:lstStyle/>
        <a:p>
          <a:pPr algn="just"/>
          <a:endParaRPr lang="es-CL" sz="2400"/>
        </a:p>
      </dgm:t>
    </dgm:pt>
    <dgm:pt modelId="{B3F7A1F2-0192-4B20-A72A-64F33112F294}">
      <dgm:prSet custT="1"/>
      <dgm:spPr/>
      <dgm:t>
        <a:bodyPr/>
        <a:lstStyle/>
        <a:p>
          <a:r>
            <a:rPr lang="es-MX" sz="2400" dirty="0" smtClean="0"/>
            <a:t>Falta de seguridad en lo licito del acto </a:t>
          </a:r>
          <a:endParaRPr lang="es-CL" sz="2400" dirty="0" smtClean="0"/>
        </a:p>
      </dgm:t>
    </dgm:pt>
    <dgm:pt modelId="{239E4D71-EC95-49D5-BD01-9226B3D698EC}" type="parTrans" cxnId="{096199AB-8F3F-42F8-B876-30261034F57A}">
      <dgm:prSet/>
      <dgm:spPr/>
      <dgm:t>
        <a:bodyPr/>
        <a:lstStyle/>
        <a:p>
          <a:endParaRPr lang="es-CL"/>
        </a:p>
      </dgm:t>
    </dgm:pt>
    <dgm:pt modelId="{FF076743-7E25-4BE0-BA8D-3ED09D2C8597}" type="sibTrans" cxnId="{096199AB-8F3F-42F8-B876-30261034F57A}">
      <dgm:prSet/>
      <dgm:spPr/>
      <dgm:t>
        <a:bodyPr/>
        <a:lstStyle/>
        <a:p>
          <a:endParaRPr lang="es-CL"/>
        </a:p>
      </dgm:t>
    </dgm:pt>
    <dgm:pt modelId="{9AF1F46F-F74A-41BA-BADB-34A118924825}" type="pres">
      <dgm:prSet presAssocID="{77E86714-1993-4BAE-AC42-C8B40B0936D0}" presName="Name0" presStyleCnt="0">
        <dgm:presLayoutVars>
          <dgm:dir/>
          <dgm:animLvl val="lvl"/>
          <dgm:resizeHandles/>
        </dgm:presLayoutVars>
      </dgm:prSet>
      <dgm:spPr/>
      <dgm:t>
        <a:bodyPr/>
        <a:lstStyle/>
        <a:p>
          <a:endParaRPr lang="es-CL"/>
        </a:p>
      </dgm:t>
    </dgm:pt>
    <dgm:pt modelId="{DA555506-7298-4464-80BA-0BCFFAC2C753}" type="pres">
      <dgm:prSet presAssocID="{0C963A73-AE4E-49D7-A2FA-C55B0A91EAC9}" presName="linNode" presStyleCnt="0"/>
      <dgm:spPr/>
      <dgm:t>
        <a:bodyPr/>
        <a:lstStyle/>
        <a:p>
          <a:endParaRPr lang="es-CL"/>
        </a:p>
      </dgm:t>
    </dgm:pt>
    <dgm:pt modelId="{437CFB38-ECE4-4232-B891-1750238E8F28}" type="pres">
      <dgm:prSet presAssocID="{0C963A73-AE4E-49D7-A2FA-C55B0A91EAC9}" presName="parentShp" presStyleLbl="node1" presStyleIdx="0" presStyleCnt="1" custScaleX="63759" custScaleY="24395" custLinFactNeighborX="-4037" custLinFactNeighborY="25965">
        <dgm:presLayoutVars>
          <dgm:bulletEnabled val="1"/>
        </dgm:presLayoutVars>
      </dgm:prSet>
      <dgm:spPr/>
      <dgm:t>
        <a:bodyPr/>
        <a:lstStyle/>
        <a:p>
          <a:endParaRPr lang="es-CL"/>
        </a:p>
      </dgm:t>
    </dgm:pt>
    <dgm:pt modelId="{E1051A1B-2EBB-4DE6-934B-D2C5E02D6478}" type="pres">
      <dgm:prSet presAssocID="{0C963A73-AE4E-49D7-A2FA-C55B0A91EAC9}" presName="childShp" presStyleLbl="bgAccFollowNode1" presStyleIdx="0" presStyleCnt="1" custScaleX="112338" custScaleY="36960" custLinFactNeighborX="5220" custLinFactNeighborY="27216">
        <dgm:presLayoutVars>
          <dgm:bulletEnabled val="1"/>
        </dgm:presLayoutVars>
      </dgm:prSet>
      <dgm:spPr/>
      <dgm:t>
        <a:bodyPr/>
        <a:lstStyle/>
        <a:p>
          <a:endParaRPr lang="es-CL"/>
        </a:p>
      </dgm:t>
    </dgm:pt>
  </dgm:ptLst>
  <dgm:cxnLst>
    <dgm:cxn modelId="{83785573-E129-49F5-A9BA-7D2E7444C299}" srcId="{0C963A73-AE4E-49D7-A2FA-C55B0A91EAC9}" destId="{7B3BAB8E-F679-4A0B-A634-FC26BE4FC532}" srcOrd="0" destOrd="0" parTransId="{874D6FD8-0221-47E1-99E6-9528D5FF7B8B}" sibTransId="{0FEAF953-C14D-4E55-8918-EA531BB0B268}"/>
    <dgm:cxn modelId="{C8B05A6E-4444-4052-AA6E-747019F7FA9D}" type="presOf" srcId="{77E86714-1993-4BAE-AC42-C8B40B0936D0}" destId="{9AF1F46F-F74A-41BA-BADB-34A118924825}" srcOrd="0" destOrd="0" presId="urn:microsoft.com/office/officeart/2005/8/layout/vList6"/>
    <dgm:cxn modelId="{6A1112A7-2327-48B9-B544-E827B04D6512}" type="presOf" srcId="{0C963A73-AE4E-49D7-A2FA-C55B0A91EAC9}" destId="{437CFB38-ECE4-4232-B891-1750238E8F28}" srcOrd="0" destOrd="0" presId="urn:microsoft.com/office/officeart/2005/8/layout/vList6"/>
    <dgm:cxn modelId="{E2798EAB-2A19-428B-9A5B-117828C30768}" type="presOf" srcId="{7B3BAB8E-F679-4A0B-A634-FC26BE4FC532}" destId="{E1051A1B-2EBB-4DE6-934B-D2C5E02D6478}" srcOrd="0" destOrd="0" presId="urn:microsoft.com/office/officeart/2005/8/layout/vList6"/>
    <dgm:cxn modelId="{2B3F75AD-BE5A-4DC2-A501-73F2BD3541F8}" srcId="{77E86714-1993-4BAE-AC42-C8B40B0936D0}" destId="{0C963A73-AE4E-49D7-A2FA-C55B0A91EAC9}" srcOrd="0" destOrd="0" parTransId="{02D26D9A-881D-4F71-ABB0-87BE50AFFD2E}" sibTransId="{BF1EC85F-EBDC-43C9-8507-E9BCF648195E}"/>
    <dgm:cxn modelId="{096199AB-8F3F-42F8-B876-30261034F57A}" srcId="{0C963A73-AE4E-49D7-A2FA-C55B0A91EAC9}" destId="{B3F7A1F2-0192-4B20-A72A-64F33112F294}" srcOrd="1" destOrd="0" parTransId="{239E4D71-EC95-49D5-BD01-9226B3D698EC}" sibTransId="{FF076743-7E25-4BE0-BA8D-3ED09D2C8597}"/>
    <dgm:cxn modelId="{3F38850D-5348-49C9-B797-BFC6A2A6EC88}" type="presOf" srcId="{B3F7A1F2-0192-4B20-A72A-64F33112F294}" destId="{E1051A1B-2EBB-4DE6-934B-D2C5E02D6478}" srcOrd="0" destOrd="1" presId="urn:microsoft.com/office/officeart/2005/8/layout/vList6"/>
    <dgm:cxn modelId="{DD18BC85-7168-4896-BFCC-FCC5FEA2A2EA}" type="presParOf" srcId="{9AF1F46F-F74A-41BA-BADB-34A118924825}" destId="{DA555506-7298-4464-80BA-0BCFFAC2C753}" srcOrd="0" destOrd="0" presId="urn:microsoft.com/office/officeart/2005/8/layout/vList6"/>
    <dgm:cxn modelId="{668C1B53-53F3-46A5-8538-BF83F57926EF}" type="presParOf" srcId="{DA555506-7298-4464-80BA-0BCFFAC2C753}" destId="{437CFB38-ECE4-4232-B891-1750238E8F28}" srcOrd="0" destOrd="0" presId="urn:microsoft.com/office/officeart/2005/8/layout/vList6"/>
    <dgm:cxn modelId="{728686B0-75AC-4B12-BFD3-36E84E68BE28}" type="presParOf" srcId="{DA555506-7298-4464-80BA-0BCFFAC2C753}" destId="{E1051A1B-2EBB-4DE6-934B-D2C5E02D647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77E86714-1993-4BAE-AC42-C8B40B0936D0}"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s-CL"/>
        </a:p>
      </dgm:t>
    </dgm:pt>
    <dgm:pt modelId="{0C963A73-AE4E-49D7-A2FA-C55B0A91EAC9}">
      <dgm:prSet phldrT="[Texto]" custT="1"/>
      <dgm:spPr/>
      <dgm:t>
        <a:bodyPr/>
        <a:lstStyle/>
        <a:p>
          <a:pPr algn="just"/>
          <a:r>
            <a:rPr lang="es-CL" sz="2000" dirty="0" smtClean="0"/>
            <a:t>Laxa:</a:t>
          </a:r>
          <a:endParaRPr lang="es-CL" sz="2000" dirty="0"/>
        </a:p>
      </dgm:t>
    </dgm:pt>
    <dgm:pt modelId="{02D26D9A-881D-4F71-ABB0-87BE50AFFD2E}" type="parTrans" cxnId="{2B3F75AD-BE5A-4DC2-A501-73F2BD3541F8}">
      <dgm:prSet/>
      <dgm:spPr/>
      <dgm:t>
        <a:bodyPr/>
        <a:lstStyle/>
        <a:p>
          <a:pPr algn="just"/>
          <a:endParaRPr lang="es-CL" sz="2000"/>
        </a:p>
      </dgm:t>
    </dgm:pt>
    <dgm:pt modelId="{BF1EC85F-EBDC-43C9-8507-E9BCF648195E}" type="sibTrans" cxnId="{2B3F75AD-BE5A-4DC2-A501-73F2BD3541F8}">
      <dgm:prSet/>
      <dgm:spPr/>
      <dgm:t>
        <a:bodyPr/>
        <a:lstStyle/>
        <a:p>
          <a:pPr algn="just"/>
          <a:endParaRPr lang="es-CL" sz="2000"/>
        </a:p>
      </dgm:t>
    </dgm:pt>
    <dgm:pt modelId="{7B3BAB8E-F679-4A0B-A634-FC26BE4FC532}">
      <dgm:prSet phldrT="[Texto]" custT="1"/>
      <dgm:spPr/>
      <dgm:t>
        <a:bodyPr/>
        <a:lstStyle/>
        <a:p>
          <a:pPr algn="just"/>
          <a:r>
            <a:rPr lang="es-CL" sz="2000" dirty="0" smtClean="0"/>
            <a:t>Atrofia o entorpecimiento </a:t>
          </a:r>
          <a:endParaRPr lang="es-CL" sz="2000" dirty="0"/>
        </a:p>
      </dgm:t>
    </dgm:pt>
    <dgm:pt modelId="{874D6FD8-0221-47E1-99E6-9528D5FF7B8B}" type="parTrans" cxnId="{83785573-E129-49F5-A9BA-7D2E7444C299}">
      <dgm:prSet/>
      <dgm:spPr/>
      <dgm:t>
        <a:bodyPr/>
        <a:lstStyle/>
        <a:p>
          <a:pPr algn="just"/>
          <a:endParaRPr lang="es-CL" sz="2000"/>
        </a:p>
      </dgm:t>
    </dgm:pt>
    <dgm:pt modelId="{0FEAF953-C14D-4E55-8918-EA531BB0B268}" type="sibTrans" cxnId="{83785573-E129-49F5-A9BA-7D2E7444C299}">
      <dgm:prSet/>
      <dgm:spPr/>
      <dgm:t>
        <a:bodyPr/>
        <a:lstStyle/>
        <a:p>
          <a:pPr algn="just"/>
          <a:endParaRPr lang="es-CL" sz="2000"/>
        </a:p>
      </dgm:t>
    </dgm:pt>
    <dgm:pt modelId="{A9BE12FC-21F6-4AF1-8B23-58465EA1938B}">
      <dgm:prSet custT="1"/>
      <dgm:spPr/>
      <dgm:t>
        <a:bodyPr/>
        <a:lstStyle/>
        <a:p>
          <a:r>
            <a:rPr lang="es-CL" sz="2000" dirty="0" smtClean="0"/>
            <a:t>Nada es malo</a:t>
          </a:r>
        </a:p>
      </dgm:t>
    </dgm:pt>
    <dgm:pt modelId="{E9754B5E-645C-425F-881E-F869F7F0171F}" type="parTrans" cxnId="{A2B7C9E3-1163-4013-96FB-7C3EB2403B97}">
      <dgm:prSet/>
      <dgm:spPr/>
      <dgm:t>
        <a:bodyPr/>
        <a:lstStyle/>
        <a:p>
          <a:endParaRPr lang="es-CL" sz="2000"/>
        </a:p>
      </dgm:t>
    </dgm:pt>
    <dgm:pt modelId="{17D90D18-7EEB-4E1B-A690-32A1A6DDD637}" type="sibTrans" cxnId="{A2B7C9E3-1163-4013-96FB-7C3EB2403B97}">
      <dgm:prSet/>
      <dgm:spPr/>
      <dgm:t>
        <a:bodyPr/>
        <a:lstStyle/>
        <a:p>
          <a:endParaRPr lang="es-CL" sz="2000"/>
        </a:p>
      </dgm:t>
    </dgm:pt>
    <dgm:pt modelId="{625A9141-BABD-4F40-9C5A-C1B74039830A}">
      <dgm:prSet custT="1"/>
      <dgm:spPr/>
      <dgm:t>
        <a:bodyPr/>
        <a:lstStyle/>
        <a:p>
          <a:r>
            <a:rPr lang="es-CL" sz="2000" dirty="0" smtClean="0"/>
            <a:t>nada está prohibido</a:t>
          </a:r>
        </a:p>
      </dgm:t>
    </dgm:pt>
    <dgm:pt modelId="{DF08C599-DDE2-444E-90AB-1AF0C956D75C}" type="parTrans" cxnId="{1933A5FB-9BCB-419A-88BB-5EACEB539C37}">
      <dgm:prSet/>
      <dgm:spPr/>
      <dgm:t>
        <a:bodyPr/>
        <a:lstStyle/>
        <a:p>
          <a:endParaRPr lang="es-CL" sz="2000"/>
        </a:p>
      </dgm:t>
    </dgm:pt>
    <dgm:pt modelId="{9C0E6E2F-829F-4E69-B5E2-135CCA312B67}" type="sibTrans" cxnId="{1933A5FB-9BCB-419A-88BB-5EACEB539C37}">
      <dgm:prSet/>
      <dgm:spPr/>
      <dgm:t>
        <a:bodyPr/>
        <a:lstStyle/>
        <a:p>
          <a:endParaRPr lang="es-CL" sz="2000"/>
        </a:p>
      </dgm:t>
    </dgm:pt>
    <dgm:pt modelId="{9AF1F46F-F74A-41BA-BADB-34A118924825}" type="pres">
      <dgm:prSet presAssocID="{77E86714-1993-4BAE-AC42-C8B40B0936D0}" presName="Name0" presStyleCnt="0">
        <dgm:presLayoutVars>
          <dgm:dir/>
          <dgm:animLvl val="lvl"/>
          <dgm:resizeHandles/>
        </dgm:presLayoutVars>
      </dgm:prSet>
      <dgm:spPr/>
      <dgm:t>
        <a:bodyPr/>
        <a:lstStyle/>
        <a:p>
          <a:endParaRPr lang="es-CL"/>
        </a:p>
      </dgm:t>
    </dgm:pt>
    <dgm:pt modelId="{DA555506-7298-4464-80BA-0BCFFAC2C753}" type="pres">
      <dgm:prSet presAssocID="{0C963A73-AE4E-49D7-A2FA-C55B0A91EAC9}" presName="linNode" presStyleCnt="0"/>
      <dgm:spPr/>
      <dgm:t>
        <a:bodyPr/>
        <a:lstStyle/>
        <a:p>
          <a:endParaRPr lang="es-CL"/>
        </a:p>
      </dgm:t>
    </dgm:pt>
    <dgm:pt modelId="{437CFB38-ECE4-4232-B891-1750238E8F28}" type="pres">
      <dgm:prSet presAssocID="{0C963A73-AE4E-49D7-A2FA-C55B0A91EAC9}" presName="parentShp" presStyleLbl="node1" presStyleIdx="0" presStyleCnt="1" custScaleX="29690" custScaleY="24395" custLinFactNeighborX="-4037" custLinFactNeighborY="25965">
        <dgm:presLayoutVars>
          <dgm:bulletEnabled val="1"/>
        </dgm:presLayoutVars>
      </dgm:prSet>
      <dgm:spPr/>
      <dgm:t>
        <a:bodyPr/>
        <a:lstStyle/>
        <a:p>
          <a:endParaRPr lang="es-CL"/>
        </a:p>
      </dgm:t>
    </dgm:pt>
    <dgm:pt modelId="{E1051A1B-2EBB-4DE6-934B-D2C5E02D6478}" type="pres">
      <dgm:prSet presAssocID="{0C963A73-AE4E-49D7-A2FA-C55B0A91EAC9}" presName="childShp" presStyleLbl="bgAccFollowNode1" presStyleIdx="0" presStyleCnt="1" custScaleX="112338" custScaleY="44106" custLinFactNeighborX="5220" custLinFactNeighborY="27216">
        <dgm:presLayoutVars>
          <dgm:bulletEnabled val="1"/>
        </dgm:presLayoutVars>
      </dgm:prSet>
      <dgm:spPr/>
      <dgm:t>
        <a:bodyPr/>
        <a:lstStyle/>
        <a:p>
          <a:endParaRPr lang="es-CL"/>
        </a:p>
      </dgm:t>
    </dgm:pt>
  </dgm:ptLst>
  <dgm:cxnLst>
    <dgm:cxn modelId="{83785573-E129-49F5-A9BA-7D2E7444C299}" srcId="{0C963A73-AE4E-49D7-A2FA-C55B0A91EAC9}" destId="{7B3BAB8E-F679-4A0B-A634-FC26BE4FC532}" srcOrd="0" destOrd="0" parTransId="{874D6FD8-0221-47E1-99E6-9528D5FF7B8B}" sibTransId="{0FEAF953-C14D-4E55-8918-EA531BB0B268}"/>
    <dgm:cxn modelId="{221FE765-56A2-4555-AC19-3C6149577CE7}" type="presOf" srcId="{A9BE12FC-21F6-4AF1-8B23-58465EA1938B}" destId="{E1051A1B-2EBB-4DE6-934B-D2C5E02D6478}" srcOrd="0" destOrd="1" presId="urn:microsoft.com/office/officeart/2005/8/layout/vList6"/>
    <dgm:cxn modelId="{8A33AFEE-C9BB-4011-A32C-1C217A53E84A}" type="presOf" srcId="{625A9141-BABD-4F40-9C5A-C1B74039830A}" destId="{E1051A1B-2EBB-4DE6-934B-D2C5E02D6478}" srcOrd="0" destOrd="2" presId="urn:microsoft.com/office/officeart/2005/8/layout/vList6"/>
    <dgm:cxn modelId="{1933A5FB-9BCB-419A-88BB-5EACEB539C37}" srcId="{0C963A73-AE4E-49D7-A2FA-C55B0A91EAC9}" destId="{625A9141-BABD-4F40-9C5A-C1B74039830A}" srcOrd="2" destOrd="0" parTransId="{DF08C599-DDE2-444E-90AB-1AF0C956D75C}" sibTransId="{9C0E6E2F-829F-4E69-B5E2-135CCA312B67}"/>
    <dgm:cxn modelId="{9635D4FA-1ED2-403C-A548-F31AD0C76098}" type="presOf" srcId="{7B3BAB8E-F679-4A0B-A634-FC26BE4FC532}" destId="{E1051A1B-2EBB-4DE6-934B-D2C5E02D6478}" srcOrd="0" destOrd="0" presId="urn:microsoft.com/office/officeart/2005/8/layout/vList6"/>
    <dgm:cxn modelId="{18C90839-D7BE-49B1-91E1-C1F24385CA98}" type="presOf" srcId="{0C963A73-AE4E-49D7-A2FA-C55B0A91EAC9}" destId="{437CFB38-ECE4-4232-B891-1750238E8F28}" srcOrd="0" destOrd="0" presId="urn:microsoft.com/office/officeart/2005/8/layout/vList6"/>
    <dgm:cxn modelId="{A2B7C9E3-1163-4013-96FB-7C3EB2403B97}" srcId="{0C963A73-AE4E-49D7-A2FA-C55B0A91EAC9}" destId="{A9BE12FC-21F6-4AF1-8B23-58465EA1938B}" srcOrd="1" destOrd="0" parTransId="{E9754B5E-645C-425F-881E-F869F7F0171F}" sibTransId="{17D90D18-7EEB-4E1B-A690-32A1A6DDD637}"/>
    <dgm:cxn modelId="{2B3F75AD-BE5A-4DC2-A501-73F2BD3541F8}" srcId="{77E86714-1993-4BAE-AC42-C8B40B0936D0}" destId="{0C963A73-AE4E-49D7-A2FA-C55B0A91EAC9}" srcOrd="0" destOrd="0" parTransId="{02D26D9A-881D-4F71-ABB0-87BE50AFFD2E}" sibTransId="{BF1EC85F-EBDC-43C9-8507-E9BCF648195E}"/>
    <dgm:cxn modelId="{11026594-0B93-4BA5-A0A3-D7AD9DBFBB00}" type="presOf" srcId="{77E86714-1993-4BAE-AC42-C8B40B0936D0}" destId="{9AF1F46F-F74A-41BA-BADB-34A118924825}" srcOrd="0" destOrd="0" presId="urn:microsoft.com/office/officeart/2005/8/layout/vList6"/>
    <dgm:cxn modelId="{36101736-8B9B-41FB-BEFF-76A4FF8055C8}" type="presParOf" srcId="{9AF1F46F-F74A-41BA-BADB-34A118924825}" destId="{DA555506-7298-4464-80BA-0BCFFAC2C753}" srcOrd="0" destOrd="0" presId="urn:microsoft.com/office/officeart/2005/8/layout/vList6"/>
    <dgm:cxn modelId="{AA07DCFE-0A3B-49E5-AD27-58E20EB0F2C2}" type="presParOf" srcId="{DA555506-7298-4464-80BA-0BCFFAC2C753}" destId="{437CFB38-ECE4-4232-B891-1750238E8F28}" srcOrd="0" destOrd="0" presId="urn:microsoft.com/office/officeart/2005/8/layout/vList6"/>
    <dgm:cxn modelId="{7832D65A-8E39-4BBB-A224-339733F4B32F}" type="presParOf" srcId="{DA555506-7298-4464-80BA-0BCFFAC2C753}" destId="{E1051A1B-2EBB-4DE6-934B-D2C5E02D647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FB3DB04D-51CC-4701-9DCE-49C061CE041C}"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s-CL"/>
        </a:p>
      </dgm:t>
    </dgm:pt>
    <dgm:pt modelId="{1B387A7D-D857-44E6-ADA9-BBF19C31A187}">
      <dgm:prSet phldrT="[Texto]" custT="1"/>
      <dgm:spPr/>
      <dgm:t>
        <a:bodyPr/>
        <a:lstStyle/>
        <a:p>
          <a:r>
            <a:rPr lang="es-CL" sz="2400" dirty="0" smtClean="0"/>
            <a:t>Experiencias internas: </a:t>
          </a:r>
          <a:endParaRPr lang="es-CL" sz="2400" dirty="0"/>
        </a:p>
      </dgm:t>
    </dgm:pt>
    <dgm:pt modelId="{3CDCC88D-9E83-4EEB-A1BE-A9C3EB91120F}" type="parTrans" cxnId="{63F7662D-6844-45CD-B4B4-1B5F45A9208C}">
      <dgm:prSet/>
      <dgm:spPr/>
      <dgm:t>
        <a:bodyPr/>
        <a:lstStyle/>
        <a:p>
          <a:endParaRPr lang="es-CL" sz="2400"/>
        </a:p>
      </dgm:t>
    </dgm:pt>
    <dgm:pt modelId="{DD8BA209-76C2-4963-8969-9154BCCD53F9}" type="sibTrans" cxnId="{63F7662D-6844-45CD-B4B4-1B5F45A9208C}">
      <dgm:prSet/>
      <dgm:spPr/>
      <dgm:t>
        <a:bodyPr/>
        <a:lstStyle/>
        <a:p>
          <a:endParaRPr lang="es-CL" sz="2400"/>
        </a:p>
      </dgm:t>
    </dgm:pt>
    <dgm:pt modelId="{795C6CB2-D5CB-4D52-A99B-4972313DCBEB}">
      <dgm:prSet phldrT="[Texto]" custT="1"/>
      <dgm:spPr/>
      <dgm:t>
        <a:bodyPr/>
        <a:lstStyle/>
        <a:p>
          <a:r>
            <a:rPr lang="es-MX" sz="2400" dirty="0" smtClean="0"/>
            <a:t>Percibe normas existentes o en la misma naturaleza </a:t>
          </a:r>
          <a:endParaRPr lang="es-CL" sz="2400" dirty="0"/>
        </a:p>
      </dgm:t>
    </dgm:pt>
    <dgm:pt modelId="{65391F56-1E23-4EF5-B673-045779BB334A}" type="parTrans" cxnId="{72B285F9-B4B2-4A9A-AC7D-3005E35492CC}">
      <dgm:prSet/>
      <dgm:spPr/>
      <dgm:t>
        <a:bodyPr/>
        <a:lstStyle/>
        <a:p>
          <a:endParaRPr lang="es-CL" sz="2400"/>
        </a:p>
      </dgm:t>
    </dgm:pt>
    <dgm:pt modelId="{9C6DAD51-9DE6-48A2-B6F8-005683B983D3}" type="sibTrans" cxnId="{72B285F9-B4B2-4A9A-AC7D-3005E35492CC}">
      <dgm:prSet/>
      <dgm:spPr/>
      <dgm:t>
        <a:bodyPr/>
        <a:lstStyle/>
        <a:p>
          <a:endParaRPr lang="es-CL" sz="2400"/>
        </a:p>
      </dgm:t>
    </dgm:pt>
    <dgm:pt modelId="{E7437E2E-A6CA-4AD2-974A-9D4ED9D4094A}" type="pres">
      <dgm:prSet presAssocID="{FB3DB04D-51CC-4701-9DCE-49C061CE041C}" presName="Name0" presStyleCnt="0">
        <dgm:presLayoutVars>
          <dgm:dir/>
          <dgm:animLvl val="lvl"/>
          <dgm:resizeHandles/>
        </dgm:presLayoutVars>
      </dgm:prSet>
      <dgm:spPr/>
      <dgm:t>
        <a:bodyPr/>
        <a:lstStyle/>
        <a:p>
          <a:endParaRPr lang="es-CL"/>
        </a:p>
      </dgm:t>
    </dgm:pt>
    <dgm:pt modelId="{82E3FEAD-A315-41F3-A2F4-2C0D393CC0AA}" type="pres">
      <dgm:prSet presAssocID="{1B387A7D-D857-44E6-ADA9-BBF19C31A187}" presName="linNode" presStyleCnt="0"/>
      <dgm:spPr/>
    </dgm:pt>
    <dgm:pt modelId="{E9A6140C-B58C-472D-8541-3212C32CD5FD}" type="pres">
      <dgm:prSet presAssocID="{1B387A7D-D857-44E6-ADA9-BBF19C31A187}" presName="parentShp" presStyleLbl="node1" presStyleIdx="0" presStyleCnt="1" custScaleY="28052">
        <dgm:presLayoutVars>
          <dgm:bulletEnabled val="1"/>
        </dgm:presLayoutVars>
      </dgm:prSet>
      <dgm:spPr/>
      <dgm:t>
        <a:bodyPr/>
        <a:lstStyle/>
        <a:p>
          <a:endParaRPr lang="es-CL"/>
        </a:p>
      </dgm:t>
    </dgm:pt>
    <dgm:pt modelId="{A8645A81-3E83-4423-9B77-DCC5598357B9}" type="pres">
      <dgm:prSet presAssocID="{1B387A7D-D857-44E6-ADA9-BBF19C31A187}" presName="childShp" presStyleLbl="bgAccFollowNode1" presStyleIdx="0" presStyleCnt="1" custScaleY="43750">
        <dgm:presLayoutVars>
          <dgm:bulletEnabled val="1"/>
        </dgm:presLayoutVars>
      </dgm:prSet>
      <dgm:spPr/>
      <dgm:t>
        <a:bodyPr/>
        <a:lstStyle/>
        <a:p>
          <a:endParaRPr lang="es-CL"/>
        </a:p>
      </dgm:t>
    </dgm:pt>
  </dgm:ptLst>
  <dgm:cxnLst>
    <dgm:cxn modelId="{94B3A608-2587-4C9F-B874-6B8638BA52B2}" type="presOf" srcId="{795C6CB2-D5CB-4D52-A99B-4972313DCBEB}" destId="{A8645A81-3E83-4423-9B77-DCC5598357B9}" srcOrd="0" destOrd="0" presId="urn:microsoft.com/office/officeart/2005/8/layout/vList6"/>
    <dgm:cxn modelId="{63F7662D-6844-45CD-B4B4-1B5F45A9208C}" srcId="{FB3DB04D-51CC-4701-9DCE-49C061CE041C}" destId="{1B387A7D-D857-44E6-ADA9-BBF19C31A187}" srcOrd="0" destOrd="0" parTransId="{3CDCC88D-9E83-4EEB-A1BE-A9C3EB91120F}" sibTransId="{DD8BA209-76C2-4963-8969-9154BCCD53F9}"/>
    <dgm:cxn modelId="{872C49E6-376B-40AC-A3E1-122ED1ECCC2A}" type="presOf" srcId="{FB3DB04D-51CC-4701-9DCE-49C061CE041C}" destId="{E7437E2E-A6CA-4AD2-974A-9D4ED9D4094A}" srcOrd="0" destOrd="0" presId="urn:microsoft.com/office/officeart/2005/8/layout/vList6"/>
    <dgm:cxn modelId="{72B285F9-B4B2-4A9A-AC7D-3005E35492CC}" srcId="{1B387A7D-D857-44E6-ADA9-BBF19C31A187}" destId="{795C6CB2-D5CB-4D52-A99B-4972313DCBEB}" srcOrd="0" destOrd="0" parTransId="{65391F56-1E23-4EF5-B673-045779BB334A}" sibTransId="{9C6DAD51-9DE6-48A2-B6F8-005683B983D3}"/>
    <dgm:cxn modelId="{39AE3AB5-BBA1-4266-8EFB-AAAB35D14AE0}" type="presOf" srcId="{1B387A7D-D857-44E6-ADA9-BBF19C31A187}" destId="{E9A6140C-B58C-472D-8541-3212C32CD5FD}" srcOrd="0" destOrd="0" presId="urn:microsoft.com/office/officeart/2005/8/layout/vList6"/>
    <dgm:cxn modelId="{526A7EC1-B6C1-4F83-A2B8-ABD801F4ECED}" type="presParOf" srcId="{E7437E2E-A6CA-4AD2-974A-9D4ED9D4094A}" destId="{82E3FEAD-A315-41F3-A2F4-2C0D393CC0AA}" srcOrd="0" destOrd="0" presId="urn:microsoft.com/office/officeart/2005/8/layout/vList6"/>
    <dgm:cxn modelId="{B432F096-E8B2-4D11-94A1-AA706DE678A0}" type="presParOf" srcId="{82E3FEAD-A315-41F3-A2F4-2C0D393CC0AA}" destId="{E9A6140C-B58C-472D-8541-3212C32CD5FD}" srcOrd="0" destOrd="0" presId="urn:microsoft.com/office/officeart/2005/8/layout/vList6"/>
    <dgm:cxn modelId="{A54F75E2-B121-4B57-8BD8-0D86DE48CB40}" type="presParOf" srcId="{82E3FEAD-A315-41F3-A2F4-2C0D393CC0AA}" destId="{A8645A81-3E83-4423-9B77-DCC5598357B9}"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0099D0-3066-4F95-B312-8A2642C9E0B6}" type="doc">
      <dgm:prSet loTypeId="urn:microsoft.com/office/officeart/2005/8/layout/process1" loCatId="process" qsTypeId="urn:microsoft.com/office/officeart/2005/8/quickstyle/simple1" qsCatId="simple" csTypeId="urn:microsoft.com/office/officeart/2005/8/colors/colorful3" csCatId="colorful"/>
      <dgm:spPr/>
      <dgm:t>
        <a:bodyPr/>
        <a:lstStyle/>
        <a:p>
          <a:endParaRPr lang="es-CL"/>
        </a:p>
      </dgm:t>
    </dgm:pt>
    <dgm:pt modelId="{2FB9448B-B1D7-4F41-BD78-F82BF64F73E6}">
      <dgm:prSet custT="1"/>
      <dgm:spPr/>
      <dgm:t>
        <a:bodyPr/>
        <a:lstStyle/>
        <a:p>
          <a:pPr rtl="0"/>
          <a:r>
            <a:rPr lang="es-CL" sz="2400" smtClean="0"/>
            <a:t>Biológica</a:t>
          </a:r>
          <a:endParaRPr lang="es-CL" sz="2400"/>
        </a:p>
      </dgm:t>
    </dgm:pt>
    <dgm:pt modelId="{13087997-EA8B-43BB-A4CA-01F5AD8DA1E9}" type="parTrans" cxnId="{B17EA3D1-FAED-499E-9637-6B9F1DA37075}">
      <dgm:prSet/>
      <dgm:spPr/>
      <dgm:t>
        <a:bodyPr/>
        <a:lstStyle/>
        <a:p>
          <a:endParaRPr lang="es-CL" sz="2400"/>
        </a:p>
      </dgm:t>
    </dgm:pt>
    <dgm:pt modelId="{2DF0E2B6-8B09-4224-914F-7D5855B1A3B8}" type="sibTrans" cxnId="{B17EA3D1-FAED-499E-9637-6B9F1DA37075}">
      <dgm:prSet custT="1"/>
      <dgm:spPr/>
      <dgm:t>
        <a:bodyPr/>
        <a:lstStyle/>
        <a:p>
          <a:endParaRPr lang="es-CL" sz="2400"/>
        </a:p>
      </dgm:t>
    </dgm:pt>
    <dgm:pt modelId="{FB86BDDE-0D1F-499C-B8AF-C819B9FDA3F9}">
      <dgm:prSet custT="1"/>
      <dgm:spPr/>
      <dgm:t>
        <a:bodyPr/>
        <a:lstStyle/>
        <a:p>
          <a:pPr rtl="0"/>
          <a:r>
            <a:rPr lang="es-CL" sz="2400" smtClean="0"/>
            <a:t>Síquica </a:t>
          </a:r>
          <a:endParaRPr lang="es-CL" sz="2400"/>
        </a:p>
      </dgm:t>
    </dgm:pt>
    <dgm:pt modelId="{BECA43C0-B54B-4783-9E48-9115982D1C18}" type="parTrans" cxnId="{C5BCE4E8-730B-4F58-B3F6-1D387B4F8EC4}">
      <dgm:prSet/>
      <dgm:spPr/>
      <dgm:t>
        <a:bodyPr/>
        <a:lstStyle/>
        <a:p>
          <a:endParaRPr lang="es-CL" sz="2400"/>
        </a:p>
      </dgm:t>
    </dgm:pt>
    <dgm:pt modelId="{52C43895-627B-4C63-BAC4-BD7A8C26AA01}" type="sibTrans" cxnId="{C5BCE4E8-730B-4F58-B3F6-1D387B4F8EC4}">
      <dgm:prSet/>
      <dgm:spPr/>
      <dgm:t>
        <a:bodyPr/>
        <a:lstStyle/>
        <a:p>
          <a:endParaRPr lang="es-CL" sz="2400"/>
        </a:p>
      </dgm:t>
    </dgm:pt>
    <dgm:pt modelId="{F08BB436-E4A6-47FE-B681-08D8295DE5D5}" type="pres">
      <dgm:prSet presAssocID="{CD0099D0-3066-4F95-B312-8A2642C9E0B6}" presName="Name0" presStyleCnt="0">
        <dgm:presLayoutVars>
          <dgm:dir/>
          <dgm:resizeHandles val="exact"/>
        </dgm:presLayoutVars>
      </dgm:prSet>
      <dgm:spPr/>
      <dgm:t>
        <a:bodyPr/>
        <a:lstStyle/>
        <a:p>
          <a:endParaRPr lang="es-CL"/>
        </a:p>
      </dgm:t>
    </dgm:pt>
    <dgm:pt modelId="{67018CA4-5C49-42ED-A862-8E3B4AC71707}" type="pres">
      <dgm:prSet presAssocID="{2FB9448B-B1D7-4F41-BD78-F82BF64F73E6}" presName="node" presStyleLbl="node1" presStyleIdx="0" presStyleCnt="2">
        <dgm:presLayoutVars>
          <dgm:bulletEnabled val="1"/>
        </dgm:presLayoutVars>
      </dgm:prSet>
      <dgm:spPr/>
      <dgm:t>
        <a:bodyPr/>
        <a:lstStyle/>
        <a:p>
          <a:endParaRPr lang="es-CL"/>
        </a:p>
      </dgm:t>
    </dgm:pt>
    <dgm:pt modelId="{06253F60-3709-4418-9F22-8DA8C3F64271}" type="pres">
      <dgm:prSet presAssocID="{2DF0E2B6-8B09-4224-914F-7D5855B1A3B8}" presName="sibTrans" presStyleLbl="sibTrans2D1" presStyleIdx="0" presStyleCnt="1"/>
      <dgm:spPr/>
      <dgm:t>
        <a:bodyPr/>
        <a:lstStyle/>
        <a:p>
          <a:endParaRPr lang="es-CL"/>
        </a:p>
      </dgm:t>
    </dgm:pt>
    <dgm:pt modelId="{B9BDA01E-A936-486B-9DF1-52456B923FF0}" type="pres">
      <dgm:prSet presAssocID="{2DF0E2B6-8B09-4224-914F-7D5855B1A3B8}" presName="connectorText" presStyleLbl="sibTrans2D1" presStyleIdx="0" presStyleCnt="1"/>
      <dgm:spPr/>
      <dgm:t>
        <a:bodyPr/>
        <a:lstStyle/>
        <a:p>
          <a:endParaRPr lang="es-CL"/>
        </a:p>
      </dgm:t>
    </dgm:pt>
    <dgm:pt modelId="{7CBAD227-5049-4594-B05A-42442C6D9465}" type="pres">
      <dgm:prSet presAssocID="{FB86BDDE-0D1F-499C-B8AF-C819B9FDA3F9}" presName="node" presStyleLbl="node1" presStyleIdx="1" presStyleCnt="2">
        <dgm:presLayoutVars>
          <dgm:bulletEnabled val="1"/>
        </dgm:presLayoutVars>
      </dgm:prSet>
      <dgm:spPr/>
      <dgm:t>
        <a:bodyPr/>
        <a:lstStyle/>
        <a:p>
          <a:endParaRPr lang="es-CL"/>
        </a:p>
      </dgm:t>
    </dgm:pt>
  </dgm:ptLst>
  <dgm:cxnLst>
    <dgm:cxn modelId="{FF25DC81-B3AB-43D4-9CB4-DB1E89C60612}" type="presOf" srcId="{2FB9448B-B1D7-4F41-BD78-F82BF64F73E6}" destId="{67018CA4-5C49-42ED-A862-8E3B4AC71707}" srcOrd="0" destOrd="0" presId="urn:microsoft.com/office/officeart/2005/8/layout/process1"/>
    <dgm:cxn modelId="{1748055F-6CDB-4CB2-A52A-4BAF397BF84C}" type="presOf" srcId="{FB86BDDE-0D1F-499C-B8AF-C819B9FDA3F9}" destId="{7CBAD227-5049-4594-B05A-42442C6D9465}" srcOrd="0" destOrd="0" presId="urn:microsoft.com/office/officeart/2005/8/layout/process1"/>
    <dgm:cxn modelId="{3A4D76BB-42A5-4FB5-8166-899C5C593C21}" type="presOf" srcId="{2DF0E2B6-8B09-4224-914F-7D5855B1A3B8}" destId="{06253F60-3709-4418-9F22-8DA8C3F64271}" srcOrd="0" destOrd="0" presId="urn:microsoft.com/office/officeart/2005/8/layout/process1"/>
    <dgm:cxn modelId="{C5BCE4E8-730B-4F58-B3F6-1D387B4F8EC4}" srcId="{CD0099D0-3066-4F95-B312-8A2642C9E0B6}" destId="{FB86BDDE-0D1F-499C-B8AF-C819B9FDA3F9}" srcOrd="1" destOrd="0" parTransId="{BECA43C0-B54B-4783-9E48-9115982D1C18}" sibTransId="{52C43895-627B-4C63-BAC4-BD7A8C26AA01}"/>
    <dgm:cxn modelId="{EAB1C481-8A39-48D3-B2F8-BEE7F2D70648}" type="presOf" srcId="{CD0099D0-3066-4F95-B312-8A2642C9E0B6}" destId="{F08BB436-E4A6-47FE-B681-08D8295DE5D5}" srcOrd="0" destOrd="0" presId="urn:microsoft.com/office/officeart/2005/8/layout/process1"/>
    <dgm:cxn modelId="{B17EA3D1-FAED-499E-9637-6B9F1DA37075}" srcId="{CD0099D0-3066-4F95-B312-8A2642C9E0B6}" destId="{2FB9448B-B1D7-4F41-BD78-F82BF64F73E6}" srcOrd="0" destOrd="0" parTransId="{13087997-EA8B-43BB-A4CA-01F5AD8DA1E9}" sibTransId="{2DF0E2B6-8B09-4224-914F-7D5855B1A3B8}"/>
    <dgm:cxn modelId="{EECB1A24-73D1-4415-8CA9-E439156AF38D}" type="presOf" srcId="{2DF0E2B6-8B09-4224-914F-7D5855B1A3B8}" destId="{B9BDA01E-A936-486B-9DF1-52456B923FF0}" srcOrd="1" destOrd="0" presId="urn:microsoft.com/office/officeart/2005/8/layout/process1"/>
    <dgm:cxn modelId="{99FEB08F-FA94-46D9-B0FF-C325C2FE2F4E}" type="presParOf" srcId="{F08BB436-E4A6-47FE-B681-08D8295DE5D5}" destId="{67018CA4-5C49-42ED-A862-8E3B4AC71707}" srcOrd="0" destOrd="0" presId="urn:microsoft.com/office/officeart/2005/8/layout/process1"/>
    <dgm:cxn modelId="{89CDF162-0B16-47DF-B55F-1EF23795F3FF}" type="presParOf" srcId="{F08BB436-E4A6-47FE-B681-08D8295DE5D5}" destId="{06253F60-3709-4418-9F22-8DA8C3F64271}" srcOrd="1" destOrd="0" presId="urn:microsoft.com/office/officeart/2005/8/layout/process1"/>
    <dgm:cxn modelId="{06A23CD1-F061-4011-9F25-3C5DA72E49CE}" type="presParOf" srcId="{06253F60-3709-4418-9F22-8DA8C3F64271}" destId="{B9BDA01E-A936-486B-9DF1-52456B923FF0}" srcOrd="0" destOrd="0" presId="urn:microsoft.com/office/officeart/2005/8/layout/process1"/>
    <dgm:cxn modelId="{023A7868-9A4C-4B6C-8F2C-2BB1DF0F96E4}" type="presParOf" srcId="{F08BB436-E4A6-47FE-B681-08D8295DE5D5}" destId="{7CBAD227-5049-4594-B05A-42442C6D9465}"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FB3DB04D-51CC-4701-9DCE-49C061CE041C}"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s-CL"/>
        </a:p>
      </dgm:t>
    </dgm:pt>
    <dgm:pt modelId="{8F8070CB-BC64-4DD8-BF9C-E15C66DF7E56}">
      <dgm:prSet phldrT="[Texto]" custT="1"/>
      <dgm:spPr/>
      <dgm:t>
        <a:bodyPr/>
        <a:lstStyle/>
        <a:p>
          <a:r>
            <a:rPr lang="es-CL" sz="2400" dirty="0" smtClean="0"/>
            <a:t>Experiencias externas: </a:t>
          </a:r>
          <a:endParaRPr lang="es-CL" sz="2400" dirty="0"/>
        </a:p>
      </dgm:t>
    </dgm:pt>
    <dgm:pt modelId="{6E1B15A9-A330-4951-BA8D-9F5637E74B66}" type="parTrans" cxnId="{B8884F3C-55E5-439D-8D23-3EAC192EA593}">
      <dgm:prSet/>
      <dgm:spPr/>
      <dgm:t>
        <a:bodyPr/>
        <a:lstStyle/>
        <a:p>
          <a:endParaRPr lang="es-CL" sz="2400"/>
        </a:p>
      </dgm:t>
    </dgm:pt>
    <dgm:pt modelId="{21F4ECB0-C4D3-4168-B7FB-479D933983FE}" type="sibTrans" cxnId="{B8884F3C-55E5-439D-8D23-3EAC192EA593}">
      <dgm:prSet/>
      <dgm:spPr/>
      <dgm:t>
        <a:bodyPr/>
        <a:lstStyle/>
        <a:p>
          <a:endParaRPr lang="es-CL" sz="2400"/>
        </a:p>
      </dgm:t>
    </dgm:pt>
    <dgm:pt modelId="{1DEA5014-23EA-4AFA-A0EE-A7DA2763FB4D}">
      <dgm:prSet phldrT="[Texto]" custT="1"/>
      <dgm:spPr/>
      <dgm:t>
        <a:bodyPr/>
        <a:lstStyle/>
        <a:p>
          <a:r>
            <a:rPr lang="es-CL" sz="2400" dirty="0" smtClean="0"/>
            <a:t>Preceptos positivos divinos o humanos</a:t>
          </a:r>
          <a:endParaRPr lang="es-CL" sz="2400" dirty="0"/>
        </a:p>
      </dgm:t>
    </dgm:pt>
    <dgm:pt modelId="{A3467952-AF83-4990-A353-1D9D6693F59D}" type="parTrans" cxnId="{96A264C1-FD38-4131-A56A-34B7EF9A5E2B}">
      <dgm:prSet/>
      <dgm:spPr/>
      <dgm:t>
        <a:bodyPr/>
        <a:lstStyle/>
        <a:p>
          <a:endParaRPr lang="es-CL" sz="2400"/>
        </a:p>
      </dgm:t>
    </dgm:pt>
    <dgm:pt modelId="{BE63C933-4F3D-45CE-BB35-4B9C78C3A887}" type="sibTrans" cxnId="{96A264C1-FD38-4131-A56A-34B7EF9A5E2B}">
      <dgm:prSet/>
      <dgm:spPr/>
      <dgm:t>
        <a:bodyPr/>
        <a:lstStyle/>
        <a:p>
          <a:endParaRPr lang="es-CL" sz="2400"/>
        </a:p>
      </dgm:t>
    </dgm:pt>
    <dgm:pt modelId="{E7437E2E-A6CA-4AD2-974A-9D4ED9D4094A}" type="pres">
      <dgm:prSet presAssocID="{FB3DB04D-51CC-4701-9DCE-49C061CE041C}" presName="Name0" presStyleCnt="0">
        <dgm:presLayoutVars>
          <dgm:dir/>
          <dgm:animLvl val="lvl"/>
          <dgm:resizeHandles/>
        </dgm:presLayoutVars>
      </dgm:prSet>
      <dgm:spPr/>
      <dgm:t>
        <a:bodyPr/>
        <a:lstStyle/>
        <a:p>
          <a:endParaRPr lang="es-CL"/>
        </a:p>
      </dgm:t>
    </dgm:pt>
    <dgm:pt modelId="{6266048E-AFF5-4356-B44B-A0A4F3FE2F57}" type="pres">
      <dgm:prSet presAssocID="{8F8070CB-BC64-4DD8-BF9C-E15C66DF7E56}" presName="linNode" presStyleCnt="0"/>
      <dgm:spPr/>
    </dgm:pt>
    <dgm:pt modelId="{9598C79F-350D-4601-AA9F-29B2D929D94D}" type="pres">
      <dgm:prSet presAssocID="{8F8070CB-BC64-4DD8-BF9C-E15C66DF7E56}" presName="parentShp" presStyleLbl="node1" presStyleIdx="0" presStyleCnt="1" custScaleY="34007">
        <dgm:presLayoutVars>
          <dgm:bulletEnabled val="1"/>
        </dgm:presLayoutVars>
      </dgm:prSet>
      <dgm:spPr/>
      <dgm:t>
        <a:bodyPr/>
        <a:lstStyle/>
        <a:p>
          <a:endParaRPr lang="es-CL"/>
        </a:p>
      </dgm:t>
    </dgm:pt>
    <dgm:pt modelId="{A2FE8CD1-41BE-459D-BBA9-9BFA6A2F117F}" type="pres">
      <dgm:prSet presAssocID="{8F8070CB-BC64-4DD8-BF9C-E15C66DF7E56}" presName="childShp" presStyleLbl="bgAccFollowNode1" presStyleIdx="0" presStyleCnt="1" custScaleY="46742">
        <dgm:presLayoutVars>
          <dgm:bulletEnabled val="1"/>
        </dgm:presLayoutVars>
      </dgm:prSet>
      <dgm:spPr/>
      <dgm:t>
        <a:bodyPr/>
        <a:lstStyle/>
        <a:p>
          <a:endParaRPr lang="es-CL"/>
        </a:p>
      </dgm:t>
    </dgm:pt>
  </dgm:ptLst>
  <dgm:cxnLst>
    <dgm:cxn modelId="{AC4C7D82-13E4-409A-A4CB-535130118117}" type="presOf" srcId="{8F8070CB-BC64-4DD8-BF9C-E15C66DF7E56}" destId="{9598C79F-350D-4601-AA9F-29B2D929D94D}" srcOrd="0" destOrd="0" presId="urn:microsoft.com/office/officeart/2005/8/layout/vList6"/>
    <dgm:cxn modelId="{7A4ADE92-7D91-4C38-B4E8-6D56A9B575D8}" type="presOf" srcId="{FB3DB04D-51CC-4701-9DCE-49C061CE041C}" destId="{E7437E2E-A6CA-4AD2-974A-9D4ED9D4094A}" srcOrd="0" destOrd="0" presId="urn:microsoft.com/office/officeart/2005/8/layout/vList6"/>
    <dgm:cxn modelId="{96A264C1-FD38-4131-A56A-34B7EF9A5E2B}" srcId="{8F8070CB-BC64-4DD8-BF9C-E15C66DF7E56}" destId="{1DEA5014-23EA-4AFA-A0EE-A7DA2763FB4D}" srcOrd="0" destOrd="0" parTransId="{A3467952-AF83-4990-A353-1D9D6693F59D}" sibTransId="{BE63C933-4F3D-45CE-BB35-4B9C78C3A887}"/>
    <dgm:cxn modelId="{05BEB85E-62CA-4246-8D02-BD8B6EE34764}" type="presOf" srcId="{1DEA5014-23EA-4AFA-A0EE-A7DA2763FB4D}" destId="{A2FE8CD1-41BE-459D-BBA9-9BFA6A2F117F}" srcOrd="0" destOrd="0" presId="urn:microsoft.com/office/officeart/2005/8/layout/vList6"/>
    <dgm:cxn modelId="{B8884F3C-55E5-439D-8D23-3EAC192EA593}" srcId="{FB3DB04D-51CC-4701-9DCE-49C061CE041C}" destId="{8F8070CB-BC64-4DD8-BF9C-E15C66DF7E56}" srcOrd="0" destOrd="0" parTransId="{6E1B15A9-A330-4951-BA8D-9F5637E74B66}" sibTransId="{21F4ECB0-C4D3-4168-B7FB-479D933983FE}"/>
    <dgm:cxn modelId="{23DC16E7-C738-4F5B-B5B0-456832FA5FE6}" type="presParOf" srcId="{E7437E2E-A6CA-4AD2-974A-9D4ED9D4094A}" destId="{6266048E-AFF5-4356-B44B-A0A4F3FE2F57}" srcOrd="0" destOrd="0" presId="urn:microsoft.com/office/officeart/2005/8/layout/vList6"/>
    <dgm:cxn modelId="{EF2429D5-EA64-4B37-8C0A-218D2E7F4587}" type="presParOf" srcId="{6266048E-AFF5-4356-B44B-A0A4F3FE2F57}" destId="{9598C79F-350D-4601-AA9F-29B2D929D94D}" srcOrd="0" destOrd="0" presId="urn:microsoft.com/office/officeart/2005/8/layout/vList6"/>
    <dgm:cxn modelId="{4CC58F53-5A5D-448C-AEA5-60896E42102B}" type="presParOf" srcId="{6266048E-AFF5-4356-B44B-A0A4F3FE2F57}" destId="{A2FE8CD1-41BE-459D-BBA9-9BFA6A2F117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BC3BFFCB-4CF5-4794-8DAA-D5D129BF3F89}" type="doc">
      <dgm:prSet loTypeId="urn:microsoft.com/office/officeart/2005/8/layout/target3" loCatId="relationship" qsTypeId="urn:microsoft.com/office/officeart/2005/8/quickstyle/simple1" qsCatId="simple" csTypeId="urn:microsoft.com/office/officeart/2005/8/colors/colorful5" csCatId="colorful"/>
      <dgm:spPr/>
      <dgm:t>
        <a:bodyPr/>
        <a:lstStyle/>
        <a:p>
          <a:endParaRPr lang="es-CL"/>
        </a:p>
      </dgm:t>
    </dgm:pt>
    <dgm:pt modelId="{4D4D7CC9-448A-4FAD-908C-8F8532B17FCE}">
      <dgm:prSet custT="1"/>
      <dgm:spPr/>
      <dgm:t>
        <a:bodyPr/>
        <a:lstStyle/>
        <a:p>
          <a:pPr algn="just" rtl="0"/>
          <a:r>
            <a:rPr lang="es-CL" sz="2400" b="0" dirty="0" smtClean="0"/>
            <a:t>Para todos los hombres</a:t>
          </a:r>
          <a:endParaRPr lang="es-CL" sz="2400" dirty="0"/>
        </a:p>
      </dgm:t>
    </dgm:pt>
    <dgm:pt modelId="{BE2FBB4C-B054-416F-A473-51F5C1D257C2}" type="parTrans" cxnId="{97BA1860-FA53-44EA-9FCA-6C9AA98AC331}">
      <dgm:prSet/>
      <dgm:spPr/>
      <dgm:t>
        <a:bodyPr/>
        <a:lstStyle/>
        <a:p>
          <a:pPr algn="just"/>
          <a:endParaRPr lang="es-CL" sz="2400"/>
        </a:p>
      </dgm:t>
    </dgm:pt>
    <dgm:pt modelId="{FAC48714-CD53-4481-85F7-DF795BB20668}" type="sibTrans" cxnId="{97BA1860-FA53-44EA-9FCA-6C9AA98AC331}">
      <dgm:prSet/>
      <dgm:spPr/>
      <dgm:t>
        <a:bodyPr/>
        <a:lstStyle/>
        <a:p>
          <a:pPr algn="just"/>
          <a:endParaRPr lang="es-CL" sz="2400"/>
        </a:p>
      </dgm:t>
    </dgm:pt>
    <dgm:pt modelId="{2A01768C-4B59-4831-8958-6920F0535003}">
      <dgm:prSet custT="1"/>
      <dgm:spPr/>
      <dgm:t>
        <a:bodyPr/>
        <a:lstStyle/>
        <a:p>
          <a:pPr algn="just" rtl="0"/>
          <a:r>
            <a:rPr lang="es-MX" sz="2400" smtClean="0"/>
            <a:t>Para los teístas (cristianos o que profesan cualquier religión)</a:t>
          </a:r>
          <a:endParaRPr lang="es-CL" sz="2400"/>
        </a:p>
      </dgm:t>
    </dgm:pt>
    <dgm:pt modelId="{E33C0AE4-F51D-4CDE-B5F0-87EA2588F4CD}" type="parTrans" cxnId="{52E8BF62-8CF9-4359-99BC-8B84AE28F7E8}">
      <dgm:prSet/>
      <dgm:spPr/>
      <dgm:t>
        <a:bodyPr/>
        <a:lstStyle/>
        <a:p>
          <a:pPr algn="just"/>
          <a:endParaRPr lang="es-CL" sz="2400"/>
        </a:p>
      </dgm:t>
    </dgm:pt>
    <dgm:pt modelId="{A4E79215-1F33-4416-B6F4-6DFEA19F40EB}" type="sibTrans" cxnId="{52E8BF62-8CF9-4359-99BC-8B84AE28F7E8}">
      <dgm:prSet/>
      <dgm:spPr/>
      <dgm:t>
        <a:bodyPr/>
        <a:lstStyle/>
        <a:p>
          <a:pPr algn="just"/>
          <a:endParaRPr lang="es-CL" sz="2400"/>
        </a:p>
      </dgm:t>
    </dgm:pt>
    <dgm:pt modelId="{CCF9AC97-5925-4E9D-A9F8-6666E7B9DB7B}" type="pres">
      <dgm:prSet presAssocID="{BC3BFFCB-4CF5-4794-8DAA-D5D129BF3F89}" presName="Name0" presStyleCnt="0">
        <dgm:presLayoutVars>
          <dgm:chMax val="7"/>
          <dgm:dir/>
          <dgm:animLvl val="lvl"/>
          <dgm:resizeHandles val="exact"/>
        </dgm:presLayoutVars>
      </dgm:prSet>
      <dgm:spPr/>
      <dgm:t>
        <a:bodyPr/>
        <a:lstStyle/>
        <a:p>
          <a:endParaRPr lang="es-CL"/>
        </a:p>
      </dgm:t>
    </dgm:pt>
    <dgm:pt modelId="{46C08D8A-B6E7-4F6B-BE18-6AC1F6561007}" type="pres">
      <dgm:prSet presAssocID="{4D4D7CC9-448A-4FAD-908C-8F8532B17FCE}" presName="circle1" presStyleLbl="node1" presStyleIdx="0" presStyleCnt="2"/>
      <dgm:spPr/>
    </dgm:pt>
    <dgm:pt modelId="{1011A85F-BF52-4AEA-8648-C173DD5C12A5}" type="pres">
      <dgm:prSet presAssocID="{4D4D7CC9-448A-4FAD-908C-8F8532B17FCE}" presName="space" presStyleCnt="0"/>
      <dgm:spPr/>
    </dgm:pt>
    <dgm:pt modelId="{FC0258DB-75A4-4DF1-BCE2-FF6325A24C9A}" type="pres">
      <dgm:prSet presAssocID="{4D4D7CC9-448A-4FAD-908C-8F8532B17FCE}" presName="rect1" presStyleLbl="alignAcc1" presStyleIdx="0" presStyleCnt="2"/>
      <dgm:spPr/>
      <dgm:t>
        <a:bodyPr/>
        <a:lstStyle/>
        <a:p>
          <a:endParaRPr lang="es-CL"/>
        </a:p>
      </dgm:t>
    </dgm:pt>
    <dgm:pt modelId="{48B9ABE5-8C67-4E7E-9959-2735ABD80293}" type="pres">
      <dgm:prSet presAssocID="{2A01768C-4B59-4831-8958-6920F0535003}" presName="vertSpace2" presStyleLbl="node1" presStyleIdx="0" presStyleCnt="2"/>
      <dgm:spPr/>
    </dgm:pt>
    <dgm:pt modelId="{F4916AB4-5A9E-4373-9A1E-86ADB746EDD8}" type="pres">
      <dgm:prSet presAssocID="{2A01768C-4B59-4831-8958-6920F0535003}" presName="circle2" presStyleLbl="node1" presStyleIdx="1" presStyleCnt="2"/>
      <dgm:spPr/>
    </dgm:pt>
    <dgm:pt modelId="{8C51CFFC-1130-4166-858E-34B6D5F5F48E}" type="pres">
      <dgm:prSet presAssocID="{2A01768C-4B59-4831-8958-6920F0535003}" presName="rect2" presStyleLbl="alignAcc1" presStyleIdx="1" presStyleCnt="2"/>
      <dgm:spPr/>
      <dgm:t>
        <a:bodyPr/>
        <a:lstStyle/>
        <a:p>
          <a:endParaRPr lang="es-CL"/>
        </a:p>
      </dgm:t>
    </dgm:pt>
    <dgm:pt modelId="{99406321-B0B1-494D-8C8D-9FB8732FE5C0}" type="pres">
      <dgm:prSet presAssocID="{4D4D7CC9-448A-4FAD-908C-8F8532B17FCE}" presName="rect1ParTxNoCh" presStyleLbl="alignAcc1" presStyleIdx="1" presStyleCnt="2">
        <dgm:presLayoutVars>
          <dgm:chMax val="1"/>
          <dgm:bulletEnabled val="1"/>
        </dgm:presLayoutVars>
      </dgm:prSet>
      <dgm:spPr/>
      <dgm:t>
        <a:bodyPr/>
        <a:lstStyle/>
        <a:p>
          <a:endParaRPr lang="es-CL"/>
        </a:p>
      </dgm:t>
    </dgm:pt>
    <dgm:pt modelId="{5F55FA5E-0575-448D-8C92-0DD4FF842A92}" type="pres">
      <dgm:prSet presAssocID="{2A01768C-4B59-4831-8958-6920F0535003}" presName="rect2ParTxNoCh" presStyleLbl="alignAcc1" presStyleIdx="1" presStyleCnt="2">
        <dgm:presLayoutVars>
          <dgm:chMax val="1"/>
          <dgm:bulletEnabled val="1"/>
        </dgm:presLayoutVars>
      </dgm:prSet>
      <dgm:spPr/>
      <dgm:t>
        <a:bodyPr/>
        <a:lstStyle/>
        <a:p>
          <a:endParaRPr lang="es-CL"/>
        </a:p>
      </dgm:t>
    </dgm:pt>
  </dgm:ptLst>
  <dgm:cxnLst>
    <dgm:cxn modelId="{19DB471C-F13A-4E76-A43C-1D192D79F6B6}" type="presOf" srcId="{4D4D7CC9-448A-4FAD-908C-8F8532B17FCE}" destId="{FC0258DB-75A4-4DF1-BCE2-FF6325A24C9A}" srcOrd="0" destOrd="0" presId="urn:microsoft.com/office/officeart/2005/8/layout/target3"/>
    <dgm:cxn modelId="{1D9CFDCC-1E61-4C91-994A-DC32930BCBC6}" type="presOf" srcId="{BC3BFFCB-4CF5-4794-8DAA-D5D129BF3F89}" destId="{CCF9AC97-5925-4E9D-A9F8-6666E7B9DB7B}" srcOrd="0" destOrd="0" presId="urn:microsoft.com/office/officeart/2005/8/layout/target3"/>
    <dgm:cxn modelId="{97BA1860-FA53-44EA-9FCA-6C9AA98AC331}" srcId="{BC3BFFCB-4CF5-4794-8DAA-D5D129BF3F89}" destId="{4D4D7CC9-448A-4FAD-908C-8F8532B17FCE}" srcOrd="0" destOrd="0" parTransId="{BE2FBB4C-B054-416F-A473-51F5C1D257C2}" sibTransId="{FAC48714-CD53-4481-85F7-DF795BB20668}"/>
    <dgm:cxn modelId="{537F0FC9-8F38-451A-8066-389FDC42236C}" type="presOf" srcId="{2A01768C-4B59-4831-8958-6920F0535003}" destId="{8C51CFFC-1130-4166-858E-34B6D5F5F48E}" srcOrd="0" destOrd="0" presId="urn:microsoft.com/office/officeart/2005/8/layout/target3"/>
    <dgm:cxn modelId="{5BB84F28-B392-4E88-AFFF-6239592267BE}" type="presOf" srcId="{4D4D7CC9-448A-4FAD-908C-8F8532B17FCE}" destId="{99406321-B0B1-494D-8C8D-9FB8732FE5C0}" srcOrd="1" destOrd="0" presId="urn:microsoft.com/office/officeart/2005/8/layout/target3"/>
    <dgm:cxn modelId="{52E8BF62-8CF9-4359-99BC-8B84AE28F7E8}" srcId="{BC3BFFCB-4CF5-4794-8DAA-D5D129BF3F89}" destId="{2A01768C-4B59-4831-8958-6920F0535003}" srcOrd="1" destOrd="0" parTransId="{E33C0AE4-F51D-4CDE-B5F0-87EA2588F4CD}" sibTransId="{A4E79215-1F33-4416-B6F4-6DFEA19F40EB}"/>
    <dgm:cxn modelId="{EC04E701-D3F4-4113-AA79-A59CAE025347}" type="presOf" srcId="{2A01768C-4B59-4831-8958-6920F0535003}" destId="{5F55FA5E-0575-448D-8C92-0DD4FF842A92}" srcOrd="1" destOrd="0" presId="urn:microsoft.com/office/officeart/2005/8/layout/target3"/>
    <dgm:cxn modelId="{F4C39BCE-9E8C-48AA-BAB0-D749F58D299B}" type="presParOf" srcId="{CCF9AC97-5925-4E9D-A9F8-6666E7B9DB7B}" destId="{46C08D8A-B6E7-4F6B-BE18-6AC1F6561007}" srcOrd="0" destOrd="0" presId="urn:microsoft.com/office/officeart/2005/8/layout/target3"/>
    <dgm:cxn modelId="{5F341305-CC50-42A5-AD00-19FD89533DCA}" type="presParOf" srcId="{CCF9AC97-5925-4E9D-A9F8-6666E7B9DB7B}" destId="{1011A85F-BF52-4AEA-8648-C173DD5C12A5}" srcOrd="1" destOrd="0" presId="urn:microsoft.com/office/officeart/2005/8/layout/target3"/>
    <dgm:cxn modelId="{7233B882-1062-466D-9F3E-18A9626D9D6B}" type="presParOf" srcId="{CCF9AC97-5925-4E9D-A9F8-6666E7B9DB7B}" destId="{FC0258DB-75A4-4DF1-BCE2-FF6325A24C9A}" srcOrd="2" destOrd="0" presId="urn:microsoft.com/office/officeart/2005/8/layout/target3"/>
    <dgm:cxn modelId="{E23CF2FF-C1AD-4B83-A1A4-241872B79C8C}" type="presParOf" srcId="{CCF9AC97-5925-4E9D-A9F8-6666E7B9DB7B}" destId="{48B9ABE5-8C67-4E7E-9959-2735ABD80293}" srcOrd="3" destOrd="0" presId="urn:microsoft.com/office/officeart/2005/8/layout/target3"/>
    <dgm:cxn modelId="{D4B711E9-8563-4D1C-A852-115B683488B4}" type="presParOf" srcId="{CCF9AC97-5925-4E9D-A9F8-6666E7B9DB7B}" destId="{F4916AB4-5A9E-4373-9A1E-86ADB746EDD8}" srcOrd="4" destOrd="0" presId="urn:microsoft.com/office/officeart/2005/8/layout/target3"/>
    <dgm:cxn modelId="{970482C3-6C9D-4C9B-9764-F47CAE2F39AC}" type="presParOf" srcId="{CCF9AC97-5925-4E9D-A9F8-6666E7B9DB7B}" destId="{8C51CFFC-1130-4166-858E-34B6D5F5F48E}" srcOrd="5" destOrd="0" presId="urn:microsoft.com/office/officeart/2005/8/layout/target3"/>
    <dgm:cxn modelId="{8D1827C2-CB2A-4991-92C4-04574C8DAE1D}" type="presParOf" srcId="{CCF9AC97-5925-4E9D-A9F8-6666E7B9DB7B}" destId="{99406321-B0B1-494D-8C8D-9FB8732FE5C0}" srcOrd="6" destOrd="0" presId="urn:microsoft.com/office/officeart/2005/8/layout/target3"/>
    <dgm:cxn modelId="{C3B84C3F-43B6-4360-A6C0-2292B3BD24E0}" type="presParOf" srcId="{CCF9AC97-5925-4E9D-A9F8-6666E7B9DB7B}" destId="{5F55FA5E-0575-448D-8C92-0DD4FF842A92}"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FB3DB04D-51CC-4701-9DCE-49C061CE041C}"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s-CL"/>
        </a:p>
      </dgm:t>
    </dgm:pt>
    <dgm:pt modelId="{8F8070CB-BC64-4DD8-BF9C-E15C66DF7E56}">
      <dgm:prSet phldrT="[Texto]" custT="1"/>
      <dgm:spPr/>
      <dgm:t>
        <a:bodyPr/>
        <a:lstStyle/>
        <a:p>
          <a:pPr algn="just"/>
          <a:r>
            <a:rPr lang="es-CL" sz="2400" dirty="0" smtClean="0"/>
            <a:t>Para todos los hombres: </a:t>
          </a:r>
          <a:endParaRPr lang="es-CL" sz="2400" dirty="0"/>
        </a:p>
      </dgm:t>
    </dgm:pt>
    <dgm:pt modelId="{6E1B15A9-A330-4951-BA8D-9F5637E74B66}" type="parTrans" cxnId="{B8884F3C-55E5-439D-8D23-3EAC192EA593}">
      <dgm:prSet/>
      <dgm:spPr/>
      <dgm:t>
        <a:bodyPr/>
        <a:lstStyle/>
        <a:p>
          <a:pPr algn="just"/>
          <a:endParaRPr lang="es-CL" sz="2400"/>
        </a:p>
      </dgm:t>
    </dgm:pt>
    <dgm:pt modelId="{21F4ECB0-C4D3-4168-B7FB-479D933983FE}" type="sibTrans" cxnId="{B8884F3C-55E5-439D-8D23-3EAC192EA593}">
      <dgm:prSet/>
      <dgm:spPr/>
      <dgm:t>
        <a:bodyPr/>
        <a:lstStyle/>
        <a:p>
          <a:pPr algn="just"/>
          <a:endParaRPr lang="es-CL" sz="2400"/>
        </a:p>
      </dgm:t>
    </dgm:pt>
    <dgm:pt modelId="{1DEA5014-23EA-4AFA-A0EE-A7DA2763FB4D}">
      <dgm:prSet phldrT="[Texto]" custT="1"/>
      <dgm:spPr/>
      <dgm:t>
        <a:bodyPr/>
        <a:lstStyle/>
        <a:p>
          <a:pPr algn="just"/>
          <a:r>
            <a:rPr lang="es-MX" sz="2400" dirty="0" smtClean="0"/>
            <a:t>La ley natural o propia naturaleza humana</a:t>
          </a:r>
          <a:endParaRPr lang="es-CL" sz="2400" dirty="0"/>
        </a:p>
      </dgm:t>
    </dgm:pt>
    <dgm:pt modelId="{A3467952-AF83-4990-A353-1D9D6693F59D}" type="parTrans" cxnId="{96A264C1-FD38-4131-A56A-34B7EF9A5E2B}">
      <dgm:prSet/>
      <dgm:spPr/>
      <dgm:t>
        <a:bodyPr/>
        <a:lstStyle/>
        <a:p>
          <a:pPr algn="just"/>
          <a:endParaRPr lang="es-CL" sz="2400"/>
        </a:p>
      </dgm:t>
    </dgm:pt>
    <dgm:pt modelId="{BE63C933-4F3D-45CE-BB35-4B9C78C3A887}" type="sibTrans" cxnId="{96A264C1-FD38-4131-A56A-34B7EF9A5E2B}">
      <dgm:prSet/>
      <dgm:spPr/>
      <dgm:t>
        <a:bodyPr/>
        <a:lstStyle/>
        <a:p>
          <a:pPr algn="just"/>
          <a:endParaRPr lang="es-CL" sz="2400"/>
        </a:p>
      </dgm:t>
    </dgm:pt>
    <dgm:pt modelId="{F993D104-805C-4E69-A963-17A4A6989ABF}">
      <dgm:prSet phldrT="[Texto]" custT="1"/>
      <dgm:spPr/>
      <dgm:t>
        <a:bodyPr/>
        <a:lstStyle/>
        <a:p>
          <a:pPr algn="just"/>
          <a:r>
            <a:rPr lang="es-MX" sz="2400" dirty="0" smtClean="0"/>
            <a:t>Las leyes positivas que tutelan el bien común</a:t>
          </a:r>
          <a:endParaRPr lang="es-CL" sz="2400" dirty="0"/>
        </a:p>
      </dgm:t>
    </dgm:pt>
    <dgm:pt modelId="{BB3D8765-2439-4423-A41A-A85CC599A34A}" type="parTrans" cxnId="{1E499052-170D-427E-A1BB-97F8145AE9A8}">
      <dgm:prSet/>
      <dgm:spPr/>
      <dgm:t>
        <a:bodyPr/>
        <a:lstStyle/>
        <a:p>
          <a:pPr algn="just"/>
          <a:endParaRPr lang="es-CL" sz="2400"/>
        </a:p>
      </dgm:t>
    </dgm:pt>
    <dgm:pt modelId="{4EF715AD-403D-47A9-A04D-60FF6686B034}" type="sibTrans" cxnId="{1E499052-170D-427E-A1BB-97F8145AE9A8}">
      <dgm:prSet/>
      <dgm:spPr/>
      <dgm:t>
        <a:bodyPr/>
        <a:lstStyle/>
        <a:p>
          <a:pPr algn="just"/>
          <a:endParaRPr lang="es-CL" sz="2400"/>
        </a:p>
      </dgm:t>
    </dgm:pt>
    <dgm:pt modelId="{E7437E2E-A6CA-4AD2-974A-9D4ED9D4094A}" type="pres">
      <dgm:prSet presAssocID="{FB3DB04D-51CC-4701-9DCE-49C061CE041C}" presName="Name0" presStyleCnt="0">
        <dgm:presLayoutVars>
          <dgm:dir/>
          <dgm:animLvl val="lvl"/>
          <dgm:resizeHandles/>
        </dgm:presLayoutVars>
      </dgm:prSet>
      <dgm:spPr/>
      <dgm:t>
        <a:bodyPr/>
        <a:lstStyle/>
        <a:p>
          <a:endParaRPr lang="es-CL"/>
        </a:p>
      </dgm:t>
    </dgm:pt>
    <dgm:pt modelId="{6266048E-AFF5-4356-B44B-A0A4F3FE2F57}" type="pres">
      <dgm:prSet presAssocID="{8F8070CB-BC64-4DD8-BF9C-E15C66DF7E56}" presName="linNode" presStyleCnt="0"/>
      <dgm:spPr/>
    </dgm:pt>
    <dgm:pt modelId="{9598C79F-350D-4601-AA9F-29B2D929D94D}" type="pres">
      <dgm:prSet presAssocID="{8F8070CB-BC64-4DD8-BF9C-E15C66DF7E56}" presName="parentShp" presStyleLbl="node1" presStyleIdx="0" presStyleCnt="1" custScaleX="72403" custScaleY="34007" custLinFactNeighborX="-9199" custLinFactNeighborY="321">
        <dgm:presLayoutVars>
          <dgm:bulletEnabled val="1"/>
        </dgm:presLayoutVars>
      </dgm:prSet>
      <dgm:spPr/>
      <dgm:t>
        <a:bodyPr/>
        <a:lstStyle/>
        <a:p>
          <a:endParaRPr lang="es-CL"/>
        </a:p>
      </dgm:t>
    </dgm:pt>
    <dgm:pt modelId="{A2FE8CD1-41BE-459D-BBA9-9BFA6A2F117F}" type="pres">
      <dgm:prSet presAssocID="{8F8070CB-BC64-4DD8-BF9C-E15C66DF7E56}" presName="childShp" presStyleLbl="bgAccFollowNode1" presStyleIdx="0" presStyleCnt="1" custScaleX="118200" custScaleY="93425">
        <dgm:presLayoutVars>
          <dgm:bulletEnabled val="1"/>
        </dgm:presLayoutVars>
      </dgm:prSet>
      <dgm:spPr/>
      <dgm:t>
        <a:bodyPr/>
        <a:lstStyle/>
        <a:p>
          <a:endParaRPr lang="es-CL"/>
        </a:p>
      </dgm:t>
    </dgm:pt>
  </dgm:ptLst>
  <dgm:cxnLst>
    <dgm:cxn modelId="{204A7844-9149-44C8-A62A-4F8C0B42594E}" type="presOf" srcId="{FB3DB04D-51CC-4701-9DCE-49C061CE041C}" destId="{E7437E2E-A6CA-4AD2-974A-9D4ED9D4094A}" srcOrd="0" destOrd="0" presId="urn:microsoft.com/office/officeart/2005/8/layout/vList6"/>
    <dgm:cxn modelId="{1E499052-170D-427E-A1BB-97F8145AE9A8}" srcId="{8F8070CB-BC64-4DD8-BF9C-E15C66DF7E56}" destId="{F993D104-805C-4E69-A963-17A4A6989ABF}" srcOrd="1" destOrd="0" parTransId="{BB3D8765-2439-4423-A41A-A85CC599A34A}" sibTransId="{4EF715AD-403D-47A9-A04D-60FF6686B034}"/>
    <dgm:cxn modelId="{B5AD3273-2273-4C78-8286-7B373951DFFD}" type="presOf" srcId="{8F8070CB-BC64-4DD8-BF9C-E15C66DF7E56}" destId="{9598C79F-350D-4601-AA9F-29B2D929D94D}" srcOrd="0" destOrd="0" presId="urn:microsoft.com/office/officeart/2005/8/layout/vList6"/>
    <dgm:cxn modelId="{96A264C1-FD38-4131-A56A-34B7EF9A5E2B}" srcId="{8F8070CB-BC64-4DD8-BF9C-E15C66DF7E56}" destId="{1DEA5014-23EA-4AFA-A0EE-A7DA2763FB4D}" srcOrd="0" destOrd="0" parTransId="{A3467952-AF83-4990-A353-1D9D6693F59D}" sibTransId="{BE63C933-4F3D-45CE-BB35-4B9C78C3A887}"/>
    <dgm:cxn modelId="{AD7E18CC-4A81-44A2-96C6-9D5535AD41F2}" type="presOf" srcId="{1DEA5014-23EA-4AFA-A0EE-A7DA2763FB4D}" destId="{A2FE8CD1-41BE-459D-BBA9-9BFA6A2F117F}" srcOrd="0" destOrd="0" presId="urn:microsoft.com/office/officeart/2005/8/layout/vList6"/>
    <dgm:cxn modelId="{B64BFC9C-6662-449C-B987-9B96C9B13FFB}" type="presOf" srcId="{F993D104-805C-4E69-A963-17A4A6989ABF}" destId="{A2FE8CD1-41BE-459D-BBA9-9BFA6A2F117F}" srcOrd="0" destOrd="1" presId="urn:microsoft.com/office/officeart/2005/8/layout/vList6"/>
    <dgm:cxn modelId="{B8884F3C-55E5-439D-8D23-3EAC192EA593}" srcId="{FB3DB04D-51CC-4701-9DCE-49C061CE041C}" destId="{8F8070CB-BC64-4DD8-BF9C-E15C66DF7E56}" srcOrd="0" destOrd="0" parTransId="{6E1B15A9-A330-4951-BA8D-9F5637E74B66}" sibTransId="{21F4ECB0-C4D3-4168-B7FB-479D933983FE}"/>
    <dgm:cxn modelId="{F6C72362-4474-4BA9-8D88-D67F0B0104DA}" type="presParOf" srcId="{E7437E2E-A6CA-4AD2-974A-9D4ED9D4094A}" destId="{6266048E-AFF5-4356-B44B-A0A4F3FE2F57}" srcOrd="0" destOrd="0" presId="urn:microsoft.com/office/officeart/2005/8/layout/vList6"/>
    <dgm:cxn modelId="{14748547-556E-451D-AF3C-C6302A040714}" type="presParOf" srcId="{6266048E-AFF5-4356-B44B-A0A4F3FE2F57}" destId="{9598C79F-350D-4601-AA9F-29B2D929D94D}" srcOrd="0" destOrd="0" presId="urn:microsoft.com/office/officeart/2005/8/layout/vList6"/>
    <dgm:cxn modelId="{84737E11-504C-41F9-B290-54E5042A1607}" type="presParOf" srcId="{6266048E-AFF5-4356-B44B-A0A4F3FE2F57}" destId="{A2FE8CD1-41BE-459D-BBA9-9BFA6A2F117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FB3DB04D-51CC-4701-9DCE-49C061CE041C}"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s-CL"/>
        </a:p>
      </dgm:t>
    </dgm:pt>
    <dgm:pt modelId="{8F8070CB-BC64-4DD8-BF9C-E15C66DF7E56}">
      <dgm:prSet phldrT="[Texto]" custT="1"/>
      <dgm:spPr/>
      <dgm:t>
        <a:bodyPr/>
        <a:lstStyle/>
        <a:p>
          <a:pPr algn="just"/>
          <a:r>
            <a:rPr lang="es-CL" sz="2400" dirty="0" smtClean="0"/>
            <a:t>Para los teístas: </a:t>
          </a:r>
          <a:endParaRPr lang="es-CL" sz="2400" dirty="0"/>
        </a:p>
      </dgm:t>
    </dgm:pt>
    <dgm:pt modelId="{6E1B15A9-A330-4951-BA8D-9F5637E74B66}" type="parTrans" cxnId="{B8884F3C-55E5-439D-8D23-3EAC192EA593}">
      <dgm:prSet/>
      <dgm:spPr/>
      <dgm:t>
        <a:bodyPr/>
        <a:lstStyle/>
        <a:p>
          <a:pPr algn="just"/>
          <a:endParaRPr lang="es-CL" sz="2400"/>
        </a:p>
      </dgm:t>
    </dgm:pt>
    <dgm:pt modelId="{21F4ECB0-C4D3-4168-B7FB-479D933983FE}" type="sibTrans" cxnId="{B8884F3C-55E5-439D-8D23-3EAC192EA593}">
      <dgm:prSet/>
      <dgm:spPr/>
      <dgm:t>
        <a:bodyPr/>
        <a:lstStyle/>
        <a:p>
          <a:pPr algn="just"/>
          <a:endParaRPr lang="es-CL" sz="2400"/>
        </a:p>
      </dgm:t>
    </dgm:pt>
    <dgm:pt modelId="{1DEA5014-23EA-4AFA-A0EE-A7DA2763FB4D}">
      <dgm:prSet phldrT="[Texto]" custT="1"/>
      <dgm:spPr/>
      <dgm:t>
        <a:bodyPr/>
        <a:lstStyle/>
        <a:p>
          <a:pPr algn="just"/>
          <a:r>
            <a:rPr lang="es-MX" sz="2400" dirty="0" smtClean="0"/>
            <a:t>La ley de la naturaleza</a:t>
          </a:r>
          <a:endParaRPr lang="es-CL" sz="2400" dirty="0"/>
        </a:p>
      </dgm:t>
    </dgm:pt>
    <dgm:pt modelId="{A3467952-AF83-4990-A353-1D9D6693F59D}" type="parTrans" cxnId="{96A264C1-FD38-4131-A56A-34B7EF9A5E2B}">
      <dgm:prSet/>
      <dgm:spPr/>
      <dgm:t>
        <a:bodyPr/>
        <a:lstStyle/>
        <a:p>
          <a:pPr algn="just"/>
          <a:endParaRPr lang="es-CL" sz="2400"/>
        </a:p>
      </dgm:t>
    </dgm:pt>
    <dgm:pt modelId="{BE63C933-4F3D-45CE-BB35-4B9C78C3A887}" type="sibTrans" cxnId="{96A264C1-FD38-4131-A56A-34B7EF9A5E2B}">
      <dgm:prSet/>
      <dgm:spPr/>
      <dgm:t>
        <a:bodyPr/>
        <a:lstStyle/>
        <a:p>
          <a:pPr algn="just"/>
          <a:endParaRPr lang="es-CL" sz="2400"/>
        </a:p>
      </dgm:t>
    </dgm:pt>
    <dgm:pt modelId="{45FE5C59-0027-4D12-A18B-29DE93240A21}">
      <dgm:prSet custT="1"/>
      <dgm:spPr/>
      <dgm:t>
        <a:bodyPr/>
        <a:lstStyle/>
        <a:p>
          <a:r>
            <a:rPr lang="es-CL" sz="2400" dirty="0" smtClean="0"/>
            <a:t>La caridad</a:t>
          </a:r>
        </a:p>
      </dgm:t>
    </dgm:pt>
    <dgm:pt modelId="{3458FFA5-71A5-45A7-BF91-E53AE218C93E}" type="parTrans" cxnId="{5FE50A97-6C45-4C35-99CD-611B46B9AF63}">
      <dgm:prSet/>
      <dgm:spPr/>
      <dgm:t>
        <a:bodyPr/>
        <a:lstStyle/>
        <a:p>
          <a:endParaRPr lang="es-CL"/>
        </a:p>
      </dgm:t>
    </dgm:pt>
    <dgm:pt modelId="{1B4323B3-A01A-4AE9-8E95-4F5EF916ADC1}" type="sibTrans" cxnId="{5FE50A97-6C45-4C35-99CD-611B46B9AF63}">
      <dgm:prSet/>
      <dgm:spPr/>
      <dgm:t>
        <a:bodyPr/>
        <a:lstStyle/>
        <a:p>
          <a:endParaRPr lang="es-CL"/>
        </a:p>
      </dgm:t>
    </dgm:pt>
    <dgm:pt modelId="{2AAB9660-8C8F-4FF6-B538-31BFD5C0CF95}">
      <dgm:prSet phldrT="[Texto]" custT="1"/>
      <dgm:spPr/>
      <dgm:t>
        <a:bodyPr/>
        <a:lstStyle/>
        <a:p>
          <a:pPr algn="just"/>
          <a:r>
            <a:rPr lang="es-CL" sz="2400" dirty="0" smtClean="0"/>
            <a:t>La fe</a:t>
          </a:r>
          <a:endParaRPr lang="es-CL" sz="2400" dirty="0"/>
        </a:p>
      </dgm:t>
    </dgm:pt>
    <dgm:pt modelId="{DC296E9B-136E-4C86-87CE-912994721B44}" type="parTrans" cxnId="{3EF0F8E4-7EF2-4BB5-8622-054A0CDFED78}">
      <dgm:prSet/>
      <dgm:spPr/>
      <dgm:t>
        <a:bodyPr/>
        <a:lstStyle/>
        <a:p>
          <a:endParaRPr lang="es-CL"/>
        </a:p>
      </dgm:t>
    </dgm:pt>
    <dgm:pt modelId="{557EAC9A-1719-4071-A2C1-F8E787BE9E45}" type="sibTrans" cxnId="{3EF0F8E4-7EF2-4BB5-8622-054A0CDFED78}">
      <dgm:prSet/>
      <dgm:spPr/>
      <dgm:t>
        <a:bodyPr/>
        <a:lstStyle/>
        <a:p>
          <a:endParaRPr lang="es-CL"/>
        </a:p>
      </dgm:t>
    </dgm:pt>
    <dgm:pt modelId="{E7437E2E-A6CA-4AD2-974A-9D4ED9D4094A}" type="pres">
      <dgm:prSet presAssocID="{FB3DB04D-51CC-4701-9DCE-49C061CE041C}" presName="Name0" presStyleCnt="0">
        <dgm:presLayoutVars>
          <dgm:dir/>
          <dgm:animLvl val="lvl"/>
          <dgm:resizeHandles/>
        </dgm:presLayoutVars>
      </dgm:prSet>
      <dgm:spPr/>
      <dgm:t>
        <a:bodyPr/>
        <a:lstStyle/>
        <a:p>
          <a:endParaRPr lang="es-CL"/>
        </a:p>
      </dgm:t>
    </dgm:pt>
    <dgm:pt modelId="{6266048E-AFF5-4356-B44B-A0A4F3FE2F57}" type="pres">
      <dgm:prSet presAssocID="{8F8070CB-BC64-4DD8-BF9C-E15C66DF7E56}" presName="linNode" presStyleCnt="0"/>
      <dgm:spPr/>
    </dgm:pt>
    <dgm:pt modelId="{9598C79F-350D-4601-AA9F-29B2D929D94D}" type="pres">
      <dgm:prSet presAssocID="{8F8070CB-BC64-4DD8-BF9C-E15C66DF7E56}" presName="parentShp" presStyleLbl="node1" presStyleIdx="0" presStyleCnt="1" custScaleX="72403" custScaleY="34007" custLinFactNeighborX="-9199" custLinFactNeighborY="321">
        <dgm:presLayoutVars>
          <dgm:bulletEnabled val="1"/>
        </dgm:presLayoutVars>
      </dgm:prSet>
      <dgm:spPr/>
      <dgm:t>
        <a:bodyPr/>
        <a:lstStyle/>
        <a:p>
          <a:endParaRPr lang="es-CL"/>
        </a:p>
      </dgm:t>
    </dgm:pt>
    <dgm:pt modelId="{A2FE8CD1-41BE-459D-BBA9-9BFA6A2F117F}" type="pres">
      <dgm:prSet presAssocID="{8F8070CB-BC64-4DD8-BF9C-E15C66DF7E56}" presName="childShp" presStyleLbl="bgAccFollowNode1" presStyleIdx="0" presStyleCnt="1" custScaleX="118200" custScaleY="73333">
        <dgm:presLayoutVars>
          <dgm:bulletEnabled val="1"/>
        </dgm:presLayoutVars>
      </dgm:prSet>
      <dgm:spPr/>
      <dgm:t>
        <a:bodyPr/>
        <a:lstStyle/>
        <a:p>
          <a:endParaRPr lang="es-CL"/>
        </a:p>
      </dgm:t>
    </dgm:pt>
  </dgm:ptLst>
  <dgm:cxnLst>
    <dgm:cxn modelId="{005CAB3F-1963-44C0-88A0-D3FF94CC9D30}" type="presOf" srcId="{8F8070CB-BC64-4DD8-BF9C-E15C66DF7E56}" destId="{9598C79F-350D-4601-AA9F-29B2D929D94D}" srcOrd="0" destOrd="0" presId="urn:microsoft.com/office/officeart/2005/8/layout/vList6"/>
    <dgm:cxn modelId="{910EE313-ADF1-4E14-9DA1-02F5EAEB787C}" type="presOf" srcId="{FB3DB04D-51CC-4701-9DCE-49C061CE041C}" destId="{E7437E2E-A6CA-4AD2-974A-9D4ED9D4094A}" srcOrd="0" destOrd="0" presId="urn:microsoft.com/office/officeart/2005/8/layout/vList6"/>
    <dgm:cxn modelId="{5FE50A97-6C45-4C35-99CD-611B46B9AF63}" srcId="{8F8070CB-BC64-4DD8-BF9C-E15C66DF7E56}" destId="{45FE5C59-0027-4D12-A18B-29DE93240A21}" srcOrd="2" destOrd="0" parTransId="{3458FFA5-71A5-45A7-BF91-E53AE218C93E}" sibTransId="{1B4323B3-A01A-4AE9-8E95-4F5EF916ADC1}"/>
    <dgm:cxn modelId="{7C7BD5AD-4E98-4048-B58F-FB6958D461A4}" type="presOf" srcId="{45FE5C59-0027-4D12-A18B-29DE93240A21}" destId="{A2FE8CD1-41BE-459D-BBA9-9BFA6A2F117F}" srcOrd="0" destOrd="2" presId="urn:microsoft.com/office/officeart/2005/8/layout/vList6"/>
    <dgm:cxn modelId="{89B55527-B22B-4F0E-8478-28D91FA70832}" type="presOf" srcId="{2AAB9660-8C8F-4FF6-B538-31BFD5C0CF95}" destId="{A2FE8CD1-41BE-459D-BBA9-9BFA6A2F117F}" srcOrd="0" destOrd="1" presId="urn:microsoft.com/office/officeart/2005/8/layout/vList6"/>
    <dgm:cxn modelId="{96A264C1-FD38-4131-A56A-34B7EF9A5E2B}" srcId="{8F8070CB-BC64-4DD8-BF9C-E15C66DF7E56}" destId="{1DEA5014-23EA-4AFA-A0EE-A7DA2763FB4D}" srcOrd="0" destOrd="0" parTransId="{A3467952-AF83-4990-A353-1D9D6693F59D}" sibTransId="{BE63C933-4F3D-45CE-BB35-4B9C78C3A887}"/>
    <dgm:cxn modelId="{3EF0F8E4-7EF2-4BB5-8622-054A0CDFED78}" srcId="{8F8070CB-BC64-4DD8-BF9C-E15C66DF7E56}" destId="{2AAB9660-8C8F-4FF6-B538-31BFD5C0CF95}" srcOrd="1" destOrd="0" parTransId="{DC296E9B-136E-4C86-87CE-912994721B44}" sibTransId="{557EAC9A-1719-4071-A2C1-F8E787BE9E45}"/>
    <dgm:cxn modelId="{0C9E7ED9-63A5-434D-B954-F0C5B2040572}" type="presOf" srcId="{1DEA5014-23EA-4AFA-A0EE-A7DA2763FB4D}" destId="{A2FE8CD1-41BE-459D-BBA9-9BFA6A2F117F}" srcOrd="0" destOrd="0" presId="urn:microsoft.com/office/officeart/2005/8/layout/vList6"/>
    <dgm:cxn modelId="{B8884F3C-55E5-439D-8D23-3EAC192EA593}" srcId="{FB3DB04D-51CC-4701-9DCE-49C061CE041C}" destId="{8F8070CB-BC64-4DD8-BF9C-E15C66DF7E56}" srcOrd="0" destOrd="0" parTransId="{6E1B15A9-A330-4951-BA8D-9F5637E74B66}" sibTransId="{21F4ECB0-C4D3-4168-B7FB-479D933983FE}"/>
    <dgm:cxn modelId="{A178A9D0-3DEB-49AC-A517-6EE9CD60D7A6}" type="presParOf" srcId="{E7437E2E-A6CA-4AD2-974A-9D4ED9D4094A}" destId="{6266048E-AFF5-4356-B44B-A0A4F3FE2F57}" srcOrd="0" destOrd="0" presId="urn:microsoft.com/office/officeart/2005/8/layout/vList6"/>
    <dgm:cxn modelId="{57030EC4-8553-40EA-9955-04F9F72079DE}" type="presParOf" srcId="{6266048E-AFF5-4356-B44B-A0A4F3FE2F57}" destId="{9598C79F-350D-4601-AA9F-29B2D929D94D}" srcOrd="0" destOrd="0" presId="urn:microsoft.com/office/officeart/2005/8/layout/vList6"/>
    <dgm:cxn modelId="{9DFBE536-9087-41C2-8A92-5EFEA86A06E5}" type="presParOf" srcId="{6266048E-AFF5-4356-B44B-A0A4F3FE2F57}" destId="{A2FE8CD1-41BE-459D-BBA9-9BFA6A2F117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0E38A678-E19F-4054-BA3D-A2D0F51E4D26}"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CL"/>
        </a:p>
      </dgm:t>
    </dgm:pt>
    <dgm:pt modelId="{B609A378-12E4-46BF-ABB5-901E041C5B3F}">
      <dgm:prSet phldrT="[Texto]" custT="1"/>
      <dgm:spPr/>
      <dgm:t>
        <a:bodyPr/>
        <a:lstStyle/>
        <a:p>
          <a:r>
            <a:rPr lang="es-CL" sz="2400" dirty="0" smtClean="0"/>
            <a:t>Nietzsche</a:t>
          </a:r>
          <a:endParaRPr lang="es-CL" sz="2400" dirty="0"/>
        </a:p>
      </dgm:t>
    </dgm:pt>
    <dgm:pt modelId="{1E535C74-FF50-4183-A4B5-1B2452C89811}" type="parTrans" cxnId="{3B4A4FF3-3D48-4E42-867D-4FB74B17B7AD}">
      <dgm:prSet/>
      <dgm:spPr/>
      <dgm:t>
        <a:bodyPr/>
        <a:lstStyle/>
        <a:p>
          <a:endParaRPr lang="es-CL" sz="2400"/>
        </a:p>
      </dgm:t>
    </dgm:pt>
    <dgm:pt modelId="{CC012B31-21E2-4A2C-8C1E-2547CF49CC4A}" type="sibTrans" cxnId="{3B4A4FF3-3D48-4E42-867D-4FB74B17B7AD}">
      <dgm:prSet/>
      <dgm:spPr/>
      <dgm:t>
        <a:bodyPr/>
        <a:lstStyle/>
        <a:p>
          <a:endParaRPr lang="es-CL" sz="2400"/>
        </a:p>
      </dgm:t>
    </dgm:pt>
    <dgm:pt modelId="{30A35963-BE82-49F2-AF6D-195DB5002B65}">
      <dgm:prSet phldrT="[Texto]" custT="1"/>
      <dgm:spPr/>
      <dgm:t>
        <a:bodyPr/>
        <a:lstStyle/>
        <a:p>
          <a:r>
            <a:rPr lang="es-CL" sz="2400" dirty="0" smtClean="0"/>
            <a:t>Moral de los esclavos </a:t>
          </a:r>
          <a:endParaRPr lang="es-CL" sz="2400" dirty="0"/>
        </a:p>
      </dgm:t>
    </dgm:pt>
    <dgm:pt modelId="{C0CCADCD-6B0C-43C0-B3C6-9DB428520C78}" type="parTrans" cxnId="{73650636-6E78-460B-B01A-823F0023E8B7}">
      <dgm:prSet/>
      <dgm:spPr/>
      <dgm:t>
        <a:bodyPr/>
        <a:lstStyle/>
        <a:p>
          <a:endParaRPr lang="es-CL" sz="2400"/>
        </a:p>
      </dgm:t>
    </dgm:pt>
    <dgm:pt modelId="{14B54F3E-C9B9-41C6-8456-10A9875AC7C3}" type="sibTrans" cxnId="{73650636-6E78-460B-B01A-823F0023E8B7}">
      <dgm:prSet/>
      <dgm:spPr/>
      <dgm:t>
        <a:bodyPr/>
        <a:lstStyle/>
        <a:p>
          <a:endParaRPr lang="es-CL" sz="2400"/>
        </a:p>
      </dgm:t>
    </dgm:pt>
    <dgm:pt modelId="{FA5BBAA2-9998-4D2B-8461-72C3C59F27C2}">
      <dgm:prSet custT="1"/>
      <dgm:spPr/>
      <dgm:t>
        <a:bodyPr/>
        <a:lstStyle/>
        <a:p>
          <a:r>
            <a:rPr lang="es-CL" sz="2400" dirty="0" smtClean="0"/>
            <a:t>Moral de los libres</a:t>
          </a:r>
          <a:endParaRPr lang="es-CL" sz="2400" dirty="0"/>
        </a:p>
      </dgm:t>
    </dgm:pt>
    <dgm:pt modelId="{EEA1DC33-B823-4558-8E03-4525425B0B0D}" type="parTrans" cxnId="{074A0426-8B34-40DC-9FDC-2C759818553E}">
      <dgm:prSet/>
      <dgm:spPr/>
      <dgm:t>
        <a:bodyPr/>
        <a:lstStyle/>
        <a:p>
          <a:endParaRPr lang="es-CL" sz="2400"/>
        </a:p>
      </dgm:t>
    </dgm:pt>
    <dgm:pt modelId="{2E828632-59D4-4155-8CFF-AEA6B0911635}" type="sibTrans" cxnId="{074A0426-8B34-40DC-9FDC-2C759818553E}">
      <dgm:prSet/>
      <dgm:spPr/>
      <dgm:t>
        <a:bodyPr/>
        <a:lstStyle/>
        <a:p>
          <a:endParaRPr lang="es-CL" sz="2400"/>
        </a:p>
      </dgm:t>
    </dgm:pt>
    <dgm:pt modelId="{0817EF49-5765-4CE5-8B4B-C780DA8355CF}" type="pres">
      <dgm:prSet presAssocID="{0E38A678-E19F-4054-BA3D-A2D0F51E4D26}" presName="Name0" presStyleCnt="0">
        <dgm:presLayoutVars>
          <dgm:dir/>
          <dgm:animLvl val="lvl"/>
          <dgm:resizeHandles val="exact"/>
        </dgm:presLayoutVars>
      </dgm:prSet>
      <dgm:spPr/>
      <dgm:t>
        <a:bodyPr/>
        <a:lstStyle/>
        <a:p>
          <a:endParaRPr lang="es-CL"/>
        </a:p>
      </dgm:t>
    </dgm:pt>
    <dgm:pt modelId="{718463AE-CF0E-4DFA-BCA1-121A14E7579E}" type="pres">
      <dgm:prSet presAssocID="{B609A378-12E4-46BF-ABB5-901E041C5B3F}" presName="linNode" presStyleCnt="0"/>
      <dgm:spPr/>
    </dgm:pt>
    <dgm:pt modelId="{A1763553-1FA5-46F1-8C12-CCCC32EA6903}" type="pres">
      <dgm:prSet presAssocID="{B609A378-12E4-46BF-ABB5-901E041C5B3F}" presName="parentText" presStyleLbl="node1" presStyleIdx="0" presStyleCnt="1" custScaleX="68602" custScaleY="28226">
        <dgm:presLayoutVars>
          <dgm:chMax val="1"/>
          <dgm:bulletEnabled val="1"/>
        </dgm:presLayoutVars>
      </dgm:prSet>
      <dgm:spPr/>
      <dgm:t>
        <a:bodyPr/>
        <a:lstStyle/>
        <a:p>
          <a:endParaRPr lang="es-CL"/>
        </a:p>
      </dgm:t>
    </dgm:pt>
    <dgm:pt modelId="{2BCCAE10-323D-442F-BF31-8D167101C309}" type="pres">
      <dgm:prSet presAssocID="{B609A378-12E4-46BF-ABB5-901E041C5B3F}" presName="descendantText" presStyleLbl="alignAccFollowNode1" presStyleIdx="0" presStyleCnt="1" custScaleY="60244">
        <dgm:presLayoutVars>
          <dgm:bulletEnabled val="1"/>
        </dgm:presLayoutVars>
      </dgm:prSet>
      <dgm:spPr/>
      <dgm:t>
        <a:bodyPr/>
        <a:lstStyle/>
        <a:p>
          <a:endParaRPr lang="es-CL"/>
        </a:p>
      </dgm:t>
    </dgm:pt>
  </dgm:ptLst>
  <dgm:cxnLst>
    <dgm:cxn modelId="{82471DB4-B14E-426B-B57F-1799E1D897EB}" type="presOf" srcId="{FA5BBAA2-9998-4D2B-8461-72C3C59F27C2}" destId="{2BCCAE10-323D-442F-BF31-8D167101C309}" srcOrd="0" destOrd="1" presId="urn:microsoft.com/office/officeart/2005/8/layout/vList5"/>
    <dgm:cxn modelId="{2F92F3B6-2499-45AB-96DE-85D1432B1A89}" type="presOf" srcId="{30A35963-BE82-49F2-AF6D-195DB5002B65}" destId="{2BCCAE10-323D-442F-BF31-8D167101C309}" srcOrd="0" destOrd="0" presId="urn:microsoft.com/office/officeart/2005/8/layout/vList5"/>
    <dgm:cxn modelId="{3B4A4FF3-3D48-4E42-867D-4FB74B17B7AD}" srcId="{0E38A678-E19F-4054-BA3D-A2D0F51E4D26}" destId="{B609A378-12E4-46BF-ABB5-901E041C5B3F}" srcOrd="0" destOrd="0" parTransId="{1E535C74-FF50-4183-A4B5-1B2452C89811}" sibTransId="{CC012B31-21E2-4A2C-8C1E-2547CF49CC4A}"/>
    <dgm:cxn modelId="{D2713AA1-C881-457A-B7AD-90B723DE4B3F}" type="presOf" srcId="{0E38A678-E19F-4054-BA3D-A2D0F51E4D26}" destId="{0817EF49-5765-4CE5-8B4B-C780DA8355CF}" srcOrd="0" destOrd="0" presId="urn:microsoft.com/office/officeart/2005/8/layout/vList5"/>
    <dgm:cxn modelId="{73650636-6E78-460B-B01A-823F0023E8B7}" srcId="{B609A378-12E4-46BF-ABB5-901E041C5B3F}" destId="{30A35963-BE82-49F2-AF6D-195DB5002B65}" srcOrd="0" destOrd="0" parTransId="{C0CCADCD-6B0C-43C0-B3C6-9DB428520C78}" sibTransId="{14B54F3E-C9B9-41C6-8456-10A9875AC7C3}"/>
    <dgm:cxn modelId="{074A0426-8B34-40DC-9FDC-2C759818553E}" srcId="{B609A378-12E4-46BF-ABB5-901E041C5B3F}" destId="{FA5BBAA2-9998-4D2B-8461-72C3C59F27C2}" srcOrd="1" destOrd="0" parTransId="{EEA1DC33-B823-4558-8E03-4525425B0B0D}" sibTransId="{2E828632-59D4-4155-8CFF-AEA6B0911635}"/>
    <dgm:cxn modelId="{66549070-80E9-4D81-A19C-338BB7E9F9A0}" type="presOf" srcId="{B609A378-12E4-46BF-ABB5-901E041C5B3F}" destId="{A1763553-1FA5-46F1-8C12-CCCC32EA6903}" srcOrd="0" destOrd="0" presId="urn:microsoft.com/office/officeart/2005/8/layout/vList5"/>
    <dgm:cxn modelId="{49B0EF9F-0E3D-4403-A559-B9D630CB66D7}" type="presParOf" srcId="{0817EF49-5765-4CE5-8B4B-C780DA8355CF}" destId="{718463AE-CF0E-4DFA-BCA1-121A14E7579E}" srcOrd="0" destOrd="0" presId="urn:microsoft.com/office/officeart/2005/8/layout/vList5"/>
    <dgm:cxn modelId="{F84447B5-055B-4DC7-AAF2-ECCF817C8DFC}" type="presParOf" srcId="{718463AE-CF0E-4DFA-BCA1-121A14E7579E}" destId="{A1763553-1FA5-46F1-8C12-CCCC32EA6903}" srcOrd="0" destOrd="0" presId="urn:microsoft.com/office/officeart/2005/8/layout/vList5"/>
    <dgm:cxn modelId="{81FB2D2C-C36D-426D-B3FF-EADB6718602A}" type="presParOf" srcId="{718463AE-CF0E-4DFA-BCA1-121A14E7579E}" destId="{2BCCAE10-323D-442F-BF31-8D167101C30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0E38A678-E19F-4054-BA3D-A2D0F51E4D26}"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CL"/>
        </a:p>
      </dgm:t>
    </dgm:pt>
    <dgm:pt modelId="{B609A378-12E4-46BF-ABB5-901E041C5B3F}">
      <dgm:prSet phldrT="[Texto]" custT="1"/>
      <dgm:spPr/>
      <dgm:t>
        <a:bodyPr/>
        <a:lstStyle/>
        <a:p>
          <a:r>
            <a:rPr lang="es-CL" sz="2400" dirty="0" smtClean="0"/>
            <a:t>Bergson</a:t>
          </a:r>
          <a:endParaRPr lang="es-CL" sz="2400" dirty="0"/>
        </a:p>
      </dgm:t>
    </dgm:pt>
    <dgm:pt modelId="{1E535C74-FF50-4183-A4B5-1B2452C89811}" type="parTrans" cxnId="{3B4A4FF3-3D48-4E42-867D-4FB74B17B7AD}">
      <dgm:prSet/>
      <dgm:spPr/>
      <dgm:t>
        <a:bodyPr/>
        <a:lstStyle/>
        <a:p>
          <a:endParaRPr lang="es-CL" sz="2400"/>
        </a:p>
      </dgm:t>
    </dgm:pt>
    <dgm:pt modelId="{CC012B31-21E2-4A2C-8C1E-2547CF49CC4A}" type="sibTrans" cxnId="{3B4A4FF3-3D48-4E42-867D-4FB74B17B7AD}">
      <dgm:prSet/>
      <dgm:spPr/>
      <dgm:t>
        <a:bodyPr/>
        <a:lstStyle/>
        <a:p>
          <a:endParaRPr lang="es-CL" sz="2400"/>
        </a:p>
      </dgm:t>
    </dgm:pt>
    <dgm:pt modelId="{30A35963-BE82-49F2-AF6D-195DB5002B65}">
      <dgm:prSet phldrT="[Texto]" custT="1"/>
      <dgm:spPr/>
      <dgm:t>
        <a:bodyPr/>
        <a:lstStyle/>
        <a:p>
          <a:r>
            <a:rPr lang="es-MX" sz="2400" dirty="0" smtClean="0"/>
            <a:t>La moral cerrada: El temor</a:t>
          </a:r>
          <a:endParaRPr lang="es-CL" sz="2400" dirty="0"/>
        </a:p>
      </dgm:t>
    </dgm:pt>
    <dgm:pt modelId="{C0CCADCD-6B0C-43C0-B3C6-9DB428520C78}" type="parTrans" cxnId="{73650636-6E78-460B-B01A-823F0023E8B7}">
      <dgm:prSet/>
      <dgm:spPr/>
      <dgm:t>
        <a:bodyPr/>
        <a:lstStyle/>
        <a:p>
          <a:endParaRPr lang="es-CL" sz="2400"/>
        </a:p>
      </dgm:t>
    </dgm:pt>
    <dgm:pt modelId="{14B54F3E-C9B9-41C6-8456-10A9875AC7C3}" type="sibTrans" cxnId="{73650636-6E78-460B-B01A-823F0023E8B7}">
      <dgm:prSet/>
      <dgm:spPr/>
      <dgm:t>
        <a:bodyPr/>
        <a:lstStyle/>
        <a:p>
          <a:endParaRPr lang="es-CL" sz="2400"/>
        </a:p>
      </dgm:t>
    </dgm:pt>
    <dgm:pt modelId="{922ACFC9-065C-40E3-ACA2-C5D4D93DCC81}">
      <dgm:prSet phldrT="[Texto]" custT="1"/>
      <dgm:spPr/>
      <dgm:t>
        <a:bodyPr/>
        <a:lstStyle/>
        <a:p>
          <a:r>
            <a:rPr lang="es-MX" sz="2400" dirty="0" smtClean="0"/>
            <a:t>La moral abierta: La libertad</a:t>
          </a:r>
          <a:endParaRPr lang="es-CL" sz="2400" dirty="0"/>
        </a:p>
      </dgm:t>
    </dgm:pt>
    <dgm:pt modelId="{8D5FEE49-6B54-417E-BA0C-760BD4E01E6E}" type="parTrans" cxnId="{B9BDDF7A-A758-4930-B960-2F58241BA52F}">
      <dgm:prSet/>
      <dgm:spPr/>
      <dgm:t>
        <a:bodyPr/>
        <a:lstStyle/>
        <a:p>
          <a:endParaRPr lang="es-CL"/>
        </a:p>
      </dgm:t>
    </dgm:pt>
    <dgm:pt modelId="{F2CE4139-8129-4BA1-A52B-208AF9338E7F}" type="sibTrans" cxnId="{B9BDDF7A-A758-4930-B960-2F58241BA52F}">
      <dgm:prSet/>
      <dgm:spPr/>
      <dgm:t>
        <a:bodyPr/>
        <a:lstStyle/>
        <a:p>
          <a:endParaRPr lang="es-CL"/>
        </a:p>
      </dgm:t>
    </dgm:pt>
    <dgm:pt modelId="{0817EF49-5765-4CE5-8B4B-C780DA8355CF}" type="pres">
      <dgm:prSet presAssocID="{0E38A678-E19F-4054-BA3D-A2D0F51E4D26}" presName="Name0" presStyleCnt="0">
        <dgm:presLayoutVars>
          <dgm:dir/>
          <dgm:animLvl val="lvl"/>
          <dgm:resizeHandles val="exact"/>
        </dgm:presLayoutVars>
      </dgm:prSet>
      <dgm:spPr/>
      <dgm:t>
        <a:bodyPr/>
        <a:lstStyle/>
        <a:p>
          <a:endParaRPr lang="es-CL"/>
        </a:p>
      </dgm:t>
    </dgm:pt>
    <dgm:pt modelId="{718463AE-CF0E-4DFA-BCA1-121A14E7579E}" type="pres">
      <dgm:prSet presAssocID="{B609A378-12E4-46BF-ABB5-901E041C5B3F}" presName="linNode" presStyleCnt="0"/>
      <dgm:spPr/>
    </dgm:pt>
    <dgm:pt modelId="{A1763553-1FA5-46F1-8C12-CCCC32EA6903}" type="pres">
      <dgm:prSet presAssocID="{B609A378-12E4-46BF-ABB5-901E041C5B3F}" presName="parentText" presStyleLbl="node1" presStyleIdx="0" presStyleCnt="1" custScaleX="68602" custScaleY="28226">
        <dgm:presLayoutVars>
          <dgm:chMax val="1"/>
          <dgm:bulletEnabled val="1"/>
        </dgm:presLayoutVars>
      </dgm:prSet>
      <dgm:spPr/>
      <dgm:t>
        <a:bodyPr/>
        <a:lstStyle/>
        <a:p>
          <a:endParaRPr lang="es-CL"/>
        </a:p>
      </dgm:t>
    </dgm:pt>
    <dgm:pt modelId="{2BCCAE10-323D-442F-BF31-8D167101C309}" type="pres">
      <dgm:prSet presAssocID="{B609A378-12E4-46BF-ABB5-901E041C5B3F}" presName="descendantText" presStyleLbl="alignAccFollowNode1" presStyleIdx="0" presStyleCnt="1" custScaleY="60244">
        <dgm:presLayoutVars>
          <dgm:bulletEnabled val="1"/>
        </dgm:presLayoutVars>
      </dgm:prSet>
      <dgm:spPr/>
      <dgm:t>
        <a:bodyPr/>
        <a:lstStyle/>
        <a:p>
          <a:endParaRPr lang="es-CL"/>
        </a:p>
      </dgm:t>
    </dgm:pt>
  </dgm:ptLst>
  <dgm:cxnLst>
    <dgm:cxn modelId="{FB90CE26-0F7C-4B5A-8EF1-529E2ABC4B4D}" type="presOf" srcId="{0E38A678-E19F-4054-BA3D-A2D0F51E4D26}" destId="{0817EF49-5765-4CE5-8B4B-C780DA8355CF}" srcOrd="0" destOrd="0" presId="urn:microsoft.com/office/officeart/2005/8/layout/vList5"/>
    <dgm:cxn modelId="{73C7AA52-DB2F-40C3-B386-114DA07106F2}" type="presOf" srcId="{30A35963-BE82-49F2-AF6D-195DB5002B65}" destId="{2BCCAE10-323D-442F-BF31-8D167101C309}" srcOrd="0" destOrd="0" presId="urn:microsoft.com/office/officeart/2005/8/layout/vList5"/>
    <dgm:cxn modelId="{B9BDDF7A-A758-4930-B960-2F58241BA52F}" srcId="{B609A378-12E4-46BF-ABB5-901E041C5B3F}" destId="{922ACFC9-065C-40E3-ACA2-C5D4D93DCC81}" srcOrd="1" destOrd="0" parTransId="{8D5FEE49-6B54-417E-BA0C-760BD4E01E6E}" sibTransId="{F2CE4139-8129-4BA1-A52B-208AF9338E7F}"/>
    <dgm:cxn modelId="{3B4A4FF3-3D48-4E42-867D-4FB74B17B7AD}" srcId="{0E38A678-E19F-4054-BA3D-A2D0F51E4D26}" destId="{B609A378-12E4-46BF-ABB5-901E041C5B3F}" srcOrd="0" destOrd="0" parTransId="{1E535C74-FF50-4183-A4B5-1B2452C89811}" sibTransId="{CC012B31-21E2-4A2C-8C1E-2547CF49CC4A}"/>
    <dgm:cxn modelId="{2463495D-7236-4E22-8B86-C49AFBD88F5A}" type="presOf" srcId="{922ACFC9-065C-40E3-ACA2-C5D4D93DCC81}" destId="{2BCCAE10-323D-442F-BF31-8D167101C309}" srcOrd="0" destOrd="1" presId="urn:microsoft.com/office/officeart/2005/8/layout/vList5"/>
    <dgm:cxn modelId="{73650636-6E78-460B-B01A-823F0023E8B7}" srcId="{B609A378-12E4-46BF-ABB5-901E041C5B3F}" destId="{30A35963-BE82-49F2-AF6D-195DB5002B65}" srcOrd="0" destOrd="0" parTransId="{C0CCADCD-6B0C-43C0-B3C6-9DB428520C78}" sibTransId="{14B54F3E-C9B9-41C6-8456-10A9875AC7C3}"/>
    <dgm:cxn modelId="{26D28532-D391-4AA0-9BB2-76C713D6E361}" type="presOf" srcId="{B609A378-12E4-46BF-ABB5-901E041C5B3F}" destId="{A1763553-1FA5-46F1-8C12-CCCC32EA6903}" srcOrd="0" destOrd="0" presId="urn:microsoft.com/office/officeart/2005/8/layout/vList5"/>
    <dgm:cxn modelId="{20F327D0-85EF-4FE6-9CCF-EF5B4362115C}" type="presParOf" srcId="{0817EF49-5765-4CE5-8B4B-C780DA8355CF}" destId="{718463AE-CF0E-4DFA-BCA1-121A14E7579E}" srcOrd="0" destOrd="0" presId="urn:microsoft.com/office/officeart/2005/8/layout/vList5"/>
    <dgm:cxn modelId="{06BDC9C0-A56F-4EE8-80EC-22456185FD91}" type="presParOf" srcId="{718463AE-CF0E-4DFA-BCA1-121A14E7579E}" destId="{A1763553-1FA5-46F1-8C12-CCCC32EA6903}" srcOrd="0" destOrd="0" presId="urn:microsoft.com/office/officeart/2005/8/layout/vList5"/>
    <dgm:cxn modelId="{1DE19293-42CA-4F33-B5AD-ADD319A64832}" type="presParOf" srcId="{718463AE-CF0E-4DFA-BCA1-121A14E7579E}" destId="{2BCCAE10-323D-442F-BF31-8D167101C30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0E38A678-E19F-4054-BA3D-A2D0F51E4D26}"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s-CL"/>
        </a:p>
      </dgm:t>
    </dgm:pt>
    <dgm:pt modelId="{B609A378-12E4-46BF-ABB5-901E041C5B3F}">
      <dgm:prSet phldrT="[Texto]" custT="1"/>
      <dgm:spPr/>
      <dgm:t>
        <a:bodyPr/>
        <a:lstStyle/>
        <a:p>
          <a:r>
            <a:rPr lang="es-CL" sz="2400" dirty="0" smtClean="0"/>
            <a:t>Erich Fromm</a:t>
          </a:r>
          <a:endParaRPr lang="es-CL" sz="2400" dirty="0"/>
        </a:p>
      </dgm:t>
    </dgm:pt>
    <dgm:pt modelId="{1E535C74-FF50-4183-A4B5-1B2452C89811}" type="parTrans" cxnId="{3B4A4FF3-3D48-4E42-867D-4FB74B17B7AD}">
      <dgm:prSet/>
      <dgm:spPr/>
      <dgm:t>
        <a:bodyPr/>
        <a:lstStyle/>
        <a:p>
          <a:endParaRPr lang="es-CL" sz="2400"/>
        </a:p>
      </dgm:t>
    </dgm:pt>
    <dgm:pt modelId="{CC012B31-21E2-4A2C-8C1E-2547CF49CC4A}" type="sibTrans" cxnId="{3B4A4FF3-3D48-4E42-867D-4FB74B17B7AD}">
      <dgm:prSet/>
      <dgm:spPr/>
      <dgm:t>
        <a:bodyPr/>
        <a:lstStyle/>
        <a:p>
          <a:endParaRPr lang="es-CL" sz="2400"/>
        </a:p>
      </dgm:t>
    </dgm:pt>
    <dgm:pt modelId="{30A35963-BE82-49F2-AF6D-195DB5002B65}">
      <dgm:prSet phldrT="[Texto]" custT="1"/>
      <dgm:spPr/>
      <dgm:t>
        <a:bodyPr/>
        <a:lstStyle/>
        <a:p>
          <a:r>
            <a:rPr lang="es-MX" sz="2400" dirty="0" smtClean="0"/>
            <a:t>La conciencia y la moral autoritaria</a:t>
          </a:r>
          <a:endParaRPr lang="es-CL" sz="2400" dirty="0"/>
        </a:p>
      </dgm:t>
    </dgm:pt>
    <dgm:pt modelId="{C0CCADCD-6B0C-43C0-B3C6-9DB428520C78}" type="parTrans" cxnId="{73650636-6E78-460B-B01A-823F0023E8B7}">
      <dgm:prSet/>
      <dgm:spPr/>
      <dgm:t>
        <a:bodyPr/>
        <a:lstStyle/>
        <a:p>
          <a:endParaRPr lang="es-CL" sz="2400"/>
        </a:p>
      </dgm:t>
    </dgm:pt>
    <dgm:pt modelId="{14B54F3E-C9B9-41C6-8456-10A9875AC7C3}" type="sibTrans" cxnId="{73650636-6E78-460B-B01A-823F0023E8B7}">
      <dgm:prSet/>
      <dgm:spPr/>
      <dgm:t>
        <a:bodyPr/>
        <a:lstStyle/>
        <a:p>
          <a:endParaRPr lang="es-CL" sz="2400"/>
        </a:p>
      </dgm:t>
    </dgm:pt>
    <dgm:pt modelId="{4C06734B-9A01-4DE0-AA0C-2870316B9488}">
      <dgm:prSet custT="1"/>
      <dgm:spPr/>
      <dgm:t>
        <a:bodyPr/>
        <a:lstStyle/>
        <a:p>
          <a:r>
            <a:rPr lang="es-MX" sz="2400" dirty="0" smtClean="0"/>
            <a:t>La conciencia y la moral humanista</a:t>
          </a:r>
          <a:endParaRPr lang="es-CL" sz="2400" dirty="0" smtClean="0"/>
        </a:p>
      </dgm:t>
    </dgm:pt>
    <dgm:pt modelId="{42A999AF-DFD0-41BF-85D9-F52452D43B98}" type="parTrans" cxnId="{A7840687-8228-4FE3-AE93-9A229FF76404}">
      <dgm:prSet/>
      <dgm:spPr/>
      <dgm:t>
        <a:bodyPr/>
        <a:lstStyle/>
        <a:p>
          <a:endParaRPr lang="es-CL"/>
        </a:p>
      </dgm:t>
    </dgm:pt>
    <dgm:pt modelId="{B1F969A1-BEA7-4FD1-AC0A-0B09CB0DDCB9}" type="sibTrans" cxnId="{A7840687-8228-4FE3-AE93-9A229FF76404}">
      <dgm:prSet/>
      <dgm:spPr/>
      <dgm:t>
        <a:bodyPr/>
        <a:lstStyle/>
        <a:p>
          <a:endParaRPr lang="es-CL"/>
        </a:p>
      </dgm:t>
    </dgm:pt>
    <dgm:pt modelId="{0817EF49-5765-4CE5-8B4B-C780DA8355CF}" type="pres">
      <dgm:prSet presAssocID="{0E38A678-E19F-4054-BA3D-A2D0F51E4D26}" presName="Name0" presStyleCnt="0">
        <dgm:presLayoutVars>
          <dgm:dir/>
          <dgm:animLvl val="lvl"/>
          <dgm:resizeHandles val="exact"/>
        </dgm:presLayoutVars>
      </dgm:prSet>
      <dgm:spPr/>
      <dgm:t>
        <a:bodyPr/>
        <a:lstStyle/>
        <a:p>
          <a:endParaRPr lang="es-CL"/>
        </a:p>
      </dgm:t>
    </dgm:pt>
    <dgm:pt modelId="{718463AE-CF0E-4DFA-BCA1-121A14E7579E}" type="pres">
      <dgm:prSet presAssocID="{B609A378-12E4-46BF-ABB5-901E041C5B3F}" presName="linNode" presStyleCnt="0"/>
      <dgm:spPr/>
    </dgm:pt>
    <dgm:pt modelId="{A1763553-1FA5-46F1-8C12-CCCC32EA6903}" type="pres">
      <dgm:prSet presAssocID="{B609A378-12E4-46BF-ABB5-901E041C5B3F}" presName="parentText" presStyleLbl="node1" presStyleIdx="0" presStyleCnt="1" custScaleX="68602" custScaleY="28226" custLinFactNeighborX="-8391" custLinFactNeighborY="-1069">
        <dgm:presLayoutVars>
          <dgm:chMax val="1"/>
          <dgm:bulletEnabled val="1"/>
        </dgm:presLayoutVars>
      </dgm:prSet>
      <dgm:spPr/>
      <dgm:t>
        <a:bodyPr/>
        <a:lstStyle/>
        <a:p>
          <a:endParaRPr lang="es-CL"/>
        </a:p>
      </dgm:t>
    </dgm:pt>
    <dgm:pt modelId="{2BCCAE10-323D-442F-BF31-8D167101C309}" type="pres">
      <dgm:prSet presAssocID="{B609A378-12E4-46BF-ABB5-901E041C5B3F}" presName="descendantText" presStyleLbl="alignAccFollowNode1" presStyleIdx="0" presStyleCnt="1" custScaleX="113455" custScaleY="60244">
        <dgm:presLayoutVars>
          <dgm:bulletEnabled val="1"/>
        </dgm:presLayoutVars>
      </dgm:prSet>
      <dgm:spPr/>
      <dgm:t>
        <a:bodyPr/>
        <a:lstStyle/>
        <a:p>
          <a:endParaRPr lang="es-CL"/>
        </a:p>
      </dgm:t>
    </dgm:pt>
  </dgm:ptLst>
  <dgm:cxnLst>
    <dgm:cxn modelId="{8326E68E-D900-42E0-A753-0C7F33C8C355}" type="presOf" srcId="{0E38A678-E19F-4054-BA3D-A2D0F51E4D26}" destId="{0817EF49-5765-4CE5-8B4B-C780DA8355CF}" srcOrd="0" destOrd="0" presId="urn:microsoft.com/office/officeart/2005/8/layout/vList5"/>
    <dgm:cxn modelId="{A7840687-8228-4FE3-AE93-9A229FF76404}" srcId="{B609A378-12E4-46BF-ABB5-901E041C5B3F}" destId="{4C06734B-9A01-4DE0-AA0C-2870316B9488}" srcOrd="1" destOrd="0" parTransId="{42A999AF-DFD0-41BF-85D9-F52452D43B98}" sibTransId="{B1F969A1-BEA7-4FD1-AC0A-0B09CB0DDCB9}"/>
    <dgm:cxn modelId="{3B4A4FF3-3D48-4E42-867D-4FB74B17B7AD}" srcId="{0E38A678-E19F-4054-BA3D-A2D0F51E4D26}" destId="{B609A378-12E4-46BF-ABB5-901E041C5B3F}" srcOrd="0" destOrd="0" parTransId="{1E535C74-FF50-4183-A4B5-1B2452C89811}" sibTransId="{CC012B31-21E2-4A2C-8C1E-2547CF49CC4A}"/>
    <dgm:cxn modelId="{730D1197-F37D-4B93-AA53-500E05E743BD}" type="presOf" srcId="{4C06734B-9A01-4DE0-AA0C-2870316B9488}" destId="{2BCCAE10-323D-442F-BF31-8D167101C309}" srcOrd="0" destOrd="1" presId="urn:microsoft.com/office/officeart/2005/8/layout/vList5"/>
    <dgm:cxn modelId="{73650636-6E78-460B-B01A-823F0023E8B7}" srcId="{B609A378-12E4-46BF-ABB5-901E041C5B3F}" destId="{30A35963-BE82-49F2-AF6D-195DB5002B65}" srcOrd="0" destOrd="0" parTransId="{C0CCADCD-6B0C-43C0-B3C6-9DB428520C78}" sibTransId="{14B54F3E-C9B9-41C6-8456-10A9875AC7C3}"/>
    <dgm:cxn modelId="{2BE9A37B-740C-48BB-A29F-45F1D03CAF56}" type="presOf" srcId="{30A35963-BE82-49F2-AF6D-195DB5002B65}" destId="{2BCCAE10-323D-442F-BF31-8D167101C309}" srcOrd="0" destOrd="0" presId="urn:microsoft.com/office/officeart/2005/8/layout/vList5"/>
    <dgm:cxn modelId="{E83F06EE-AB05-4DC4-819C-596AE987BD0D}" type="presOf" srcId="{B609A378-12E4-46BF-ABB5-901E041C5B3F}" destId="{A1763553-1FA5-46F1-8C12-CCCC32EA6903}" srcOrd="0" destOrd="0" presId="urn:microsoft.com/office/officeart/2005/8/layout/vList5"/>
    <dgm:cxn modelId="{534001A3-C3DF-4141-AC5C-8EE81B994692}" type="presParOf" srcId="{0817EF49-5765-4CE5-8B4B-C780DA8355CF}" destId="{718463AE-CF0E-4DFA-BCA1-121A14E7579E}" srcOrd="0" destOrd="0" presId="urn:microsoft.com/office/officeart/2005/8/layout/vList5"/>
    <dgm:cxn modelId="{AF5CDF16-4DF2-45A6-8F63-C738F4409DAA}" type="presParOf" srcId="{718463AE-CF0E-4DFA-BCA1-121A14E7579E}" destId="{A1763553-1FA5-46F1-8C12-CCCC32EA6903}" srcOrd="0" destOrd="0" presId="urn:microsoft.com/office/officeart/2005/8/layout/vList5"/>
    <dgm:cxn modelId="{5B2A8EFE-98D5-43ED-BBCE-E99D54308FDA}" type="presParOf" srcId="{718463AE-CF0E-4DFA-BCA1-121A14E7579E}" destId="{2BCCAE10-323D-442F-BF31-8D167101C30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0E38A678-E19F-4054-BA3D-A2D0F51E4D26}"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s-CL"/>
        </a:p>
      </dgm:t>
    </dgm:pt>
    <dgm:pt modelId="{B609A378-12E4-46BF-ABB5-901E041C5B3F}">
      <dgm:prSet phldrT="[Texto]" custT="1"/>
      <dgm:spPr/>
      <dgm:t>
        <a:bodyPr/>
        <a:lstStyle/>
        <a:p>
          <a:r>
            <a:rPr lang="es-CL" sz="2400" dirty="0" smtClean="0"/>
            <a:t>Jean Piaget</a:t>
          </a:r>
          <a:endParaRPr lang="es-CL" sz="2400" dirty="0"/>
        </a:p>
      </dgm:t>
    </dgm:pt>
    <dgm:pt modelId="{1E535C74-FF50-4183-A4B5-1B2452C89811}" type="parTrans" cxnId="{3B4A4FF3-3D48-4E42-867D-4FB74B17B7AD}">
      <dgm:prSet/>
      <dgm:spPr/>
      <dgm:t>
        <a:bodyPr/>
        <a:lstStyle/>
        <a:p>
          <a:endParaRPr lang="es-CL" sz="2400"/>
        </a:p>
      </dgm:t>
    </dgm:pt>
    <dgm:pt modelId="{CC012B31-21E2-4A2C-8C1E-2547CF49CC4A}" type="sibTrans" cxnId="{3B4A4FF3-3D48-4E42-867D-4FB74B17B7AD}">
      <dgm:prSet/>
      <dgm:spPr/>
      <dgm:t>
        <a:bodyPr/>
        <a:lstStyle/>
        <a:p>
          <a:endParaRPr lang="es-CL" sz="2400"/>
        </a:p>
      </dgm:t>
    </dgm:pt>
    <dgm:pt modelId="{30A35963-BE82-49F2-AF6D-195DB5002B65}">
      <dgm:prSet phldrT="[Texto]" custT="1"/>
      <dgm:spPr/>
      <dgm:t>
        <a:bodyPr/>
        <a:lstStyle/>
        <a:p>
          <a:r>
            <a:rPr lang="es-CL" sz="2400" dirty="0" smtClean="0"/>
            <a:t>La moral social </a:t>
          </a:r>
          <a:endParaRPr lang="es-CL" sz="2400" dirty="0"/>
        </a:p>
      </dgm:t>
    </dgm:pt>
    <dgm:pt modelId="{C0CCADCD-6B0C-43C0-B3C6-9DB428520C78}" type="parTrans" cxnId="{73650636-6E78-460B-B01A-823F0023E8B7}">
      <dgm:prSet/>
      <dgm:spPr/>
      <dgm:t>
        <a:bodyPr/>
        <a:lstStyle/>
        <a:p>
          <a:endParaRPr lang="es-CL" sz="2400"/>
        </a:p>
      </dgm:t>
    </dgm:pt>
    <dgm:pt modelId="{14B54F3E-C9B9-41C6-8456-10A9875AC7C3}" type="sibTrans" cxnId="{73650636-6E78-460B-B01A-823F0023E8B7}">
      <dgm:prSet/>
      <dgm:spPr/>
      <dgm:t>
        <a:bodyPr/>
        <a:lstStyle/>
        <a:p>
          <a:endParaRPr lang="es-CL" sz="2400"/>
        </a:p>
      </dgm:t>
    </dgm:pt>
    <dgm:pt modelId="{90521C63-236A-44C3-9AE5-4B87EFBB7A7F}">
      <dgm:prSet custT="1"/>
      <dgm:spPr/>
      <dgm:t>
        <a:bodyPr/>
        <a:lstStyle/>
        <a:p>
          <a:r>
            <a:rPr lang="es-MX" sz="2400" dirty="0" smtClean="0"/>
            <a:t>La moral social y la personal  </a:t>
          </a:r>
          <a:endParaRPr lang="es-CL" sz="2400" dirty="0" smtClean="0"/>
        </a:p>
      </dgm:t>
    </dgm:pt>
    <dgm:pt modelId="{9E9A3D84-8E06-459B-A0BD-385B9B1F0AB1}" type="parTrans" cxnId="{17905A60-3513-4648-9A60-8236963A2EEB}">
      <dgm:prSet/>
      <dgm:spPr/>
      <dgm:t>
        <a:bodyPr/>
        <a:lstStyle/>
        <a:p>
          <a:endParaRPr lang="es-CL"/>
        </a:p>
      </dgm:t>
    </dgm:pt>
    <dgm:pt modelId="{C52A9711-00F9-4195-A9C0-C4804558E315}" type="sibTrans" cxnId="{17905A60-3513-4648-9A60-8236963A2EEB}">
      <dgm:prSet/>
      <dgm:spPr/>
      <dgm:t>
        <a:bodyPr/>
        <a:lstStyle/>
        <a:p>
          <a:endParaRPr lang="es-CL"/>
        </a:p>
      </dgm:t>
    </dgm:pt>
    <dgm:pt modelId="{0817EF49-5765-4CE5-8B4B-C780DA8355CF}" type="pres">
      <dgm:prSet presAssocID="{0E38A678-E19F-4054-BA3D-A2D0F51E4D26}" presName="Name0" presStyleCnt="0">
        <dgm:presLayoutVars>
          <dgm:dir/>
          <dgm:animLvl val="lvl"/>
          <dgm:resizeHandles val="exact"/>
        </dgm:presLayoutVars>
      </dgm:prSet>
      <dgm:spPr/>
      <dgm:t>
        <a:bodyPr/>
        <a:lstStyle/>
        <a:p>
          <a:endParaRPr lang="es-CL"/>
        </a:p>
      </dgm:t>
    </dgm:pt>
    <dgm:pt modelId="{718463AE-CF0E-4DFA-BCA1-121A14E7579E}" type="pres">
      <dgm:prSet presAssocID="{B609A378-12E4-46BF-ABB5-901E041C5B3F}" presName="linNode" presStyleCnt="0"/>
      <dgm:spPr/>
    </dgm:pt>
    <dgm:pt modelId="{A1763553-1FA5-46F1-8C12-CCCC32EA6903}" type="pres">
      <dgm:prSet presAssocID="{B609A378-12E4-46BF-ABB5-901E041C5B3F}" presName="parentText" presStyleLbl="node1" presStyleIdx="0" presStyleCnt="1" custScaleX="68602" custScaleY="28226" custLinFactNeighborX="-8391" custLinFactNeighborY="-1069">
        <dgm:presLayoutVars>
          <dgm:chMax val="1"/>
          <dgm:bulletEnabled val="1"/>
        </dgm:presLayoutVars>
      </dgm:prSet>
      <dgm:spPr/>
      <dgm:t>
        <a:bodyPr/>
        <a:lstStyle/>
        <a:p>
          <a:endParaRPr lang="es-CL"/>
        </a:p>
      </dgm:t>
    </dgm:pt>
    <dgm:pt modelId="{2BCCAE10-323D-442F-BF31-8D167101C309}" type="pres">
      <dgm:prSet presAssocID="{B609A378-12E4-46BF-ABB5-901E041C5B3F}" presName="descendantText" presStyleLbl="alignAccFollowNode1" presStyleIdx="0" presStyleCnt="1" custScaleX="113455" custScaleY="60244">
        <dgm:presLayoutVars>
          <dgm:bulletEnabled val="1"/>
        </dgm:presLayoutVars>
      </dgm:prSet>
      <dgm:spPr/>
      <dgm:t>
        <a:bodyPr/>
        <a:lstStyle/>
        <a:p>
          <a:endParaRPr lang="es-CL"/>
        </a:p>
      </dgm:t>
    </dgm:pt>
  </dgm:ptLst>
  <dgm:cxnLst>
    <dgm:cxn modelId="{7842CF76-3958-47B0-9238-EFD55BD5044C}" type="presOf" srcId="{90521C63-236A-44C3-9AE5-4B87EFBB7A7F}" destId="{2BCCAE10-323D-442F-BF31-8D167101C309}" srcOrd="0" destOrd="1" presId="urn:microsoft.com/office/officeart/2005/8/layout/vList5"/>
    <dgm:cxn modelId="{73650636-6E78-460B-B01A-823F0023E8B7}" srcId="{B609A378-12E4-46BF-ABB5-901E041C5B3F}" destId="{30A35963-BE82-49F2-AF6D-195DB5002B65}" srcOrd="0" destOrd="0" parTransId="{C0CCADCD-6B0C-43C0-B3C6-9DB428520C78}" sibTransId="{14B54F3E-C9B9-41C6-8456-10A9875AC7C3}"/>
    <dgm:cxn modelId="{3B4A4FF3-3D48-4E42-867D-4FB74B17B7AD}" srcId="{0E38A678-E19F-4054-BA3D-A2D0F51E4D26}" destId="{B609A378-12E4-46BF-ABB5-901E041C5B3F}" srcOrd="0" destOrd="0" parTransId="{1E535C74-FF50-4183-A4B5-1B2452C89811}" sibTransId="{CC012B31-21E2-4A2C-8C1E-2547CF49CC4A}"/>
    <dgm:cxn modelId="{5706FDA7-7287-42FF-B0C2-3F36D66852A0}" type="presOf" srcId="{B609A378-12E4-46BF-ABB5-901E041C5B3F}" destId="{A1763553-1FA5-46F1-8C12-CCCC32EA6903}" srcOrd="0" destOrd="0" presId="urn:microsoft.com/office/officeart/2005/8/layout/vList5"/>
    <dgm:cxn modelId="{933E16E0-1966-4C06-9CB3-B5FBDAC1EDBA}" type="presOf" srcId="{30A35963-BE82-49F2-AF6D-195DB5002B65}" destId="{2BCCAE10-323D-442F-BF31-8D167101C309}" srcOrd="0" destOrd="0" presId="urn:microsoft.com/office/officeart/2005/8/layout/vList5"/>
    <dgm:cxn modelId="{0B1E00D5-2585-4A8C-AE0B-9595D476875F}" type="presOf" srcId="{0E38A678-E19F-4054-BA3D-A2D0F51E4D26}" destId="{0817EF49-5765-4CE5-8B4B-C780DA8355CF}" srcOrd="0" destOrd="0" presId="urn:microsoft.com/office/officeart/2005/8/layout/vList5"/>
    <dgm:cxn modelId="{17905A60-3513-4648-9A60-8236963A2EEB}" srcId="{B609A378-12E4-46BF-ABB5-901E041C5B3F}" destId="{90521C63-236A-44C3-9AE5-4B87EFBB7A7F}" srcOrd="1" destOrd="0" parTransId="{9E9A3D84-8E06-459B-A0BD-385B9B1F0AB1}" sibTransId="{C52A9711-00F9-4195-A9C0-C4804558E315}"/>
    <dgm:cxn modelId="{BDA16A70-97DE-418B-B05A-29632E7E7869}" type="presParOf" srcId="{0817EF49-5765-4CE5-8B4B-C780DA8355CF}" destId="{718463AE-CF0E-4DFA-BCA1-121A14E7579E}" srcOrd="0" destOrd="0" presId="urn:microsoft.com/office/officeart/2005/8/layout/vList5"/>
    <dgm:cxn modelId="{127175E4-ACB5-4E4F-A353-ACCD681AC596}" type="presParOf" srcId="{718463AE-CF0E-4DFA-BCA1-121A14E7579E}" destId="{A1763553-1FA5-46F1-8C12-CCCC32EA6903}" srcOrd="0" destOrd="0" presId="urn:microsoft.com/office/officeart/2005/8/layout/vList5"/>
    <dgm:cxn modelId="{5E2445B9-D9EB-4AE7-8D79-09D9F3296A4A}" type="presParOf" srcId="{718463AE-CF0E-4DFA-BCA1-121A14E7579E}" destId="{2BCCAE10-323D-442F-BF31-8D167101C30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A4178C45-BA84-4B47-B677-0906C0D7ACBB}" type="doc">
      <dgm:prSet loTypeId="urn:microsoft.com/office/officeart/2005/8/layout/venn3" loCatId="relationship" qsTypeId="urn:microsoft.com/office/officeart/2005/8/quickstyle/simple1" qsCatId="simple" csTypeId="urn:microsoft.com/office/officeart/2005/8/colors/colorful4" csCatId="colorful" phldr="1"/>
      <dgm:spPr/>
      <dgm:t>
        <a:bodyPr/>
        <a:lstStyle/>
        <a:p>
          <a:endParaRPr lang="es-CL"/>
        </a:p>
      </dgm:t>
    </dgm:pt>
    <dgm:pt modelId="{78FAFCB4-7B7D-4B9E-A79B-EB12309F9BD2}">
      <dgm:prSet custT="1"/>
      <dgm:spPr/>
      <dgm:t>
        <a:bodyPr/>
        <a:lstStyle/>
        <a:p>
          <a:pPr rtl="0"/>
          <a:r>
            <a:rPr lang="es-CL" sz="2400" smtClean="0"/>
            <a:t>Al relativismo</a:t>
          </a:r>
          <a:endParaRPr lang="es-CL" sz="2400"/>
        </a:p>
      </dgm:t>
    </dgm:pt>
    <dgm:pt modelId="{981DC2B1-FDDB-4485-B7F3-755859E25EA2}" type="parTrans" cxnId="{41393B86-3E10-40A8-A11B-F1833DE55832}">
      <dgm:prSet/>
      <dgm:spPr/>
      <dgm:t>
        <a:bodyPr/>
        <a:lstStyle/>
        <a:p>
          <a:endParaRPr lang="es-CL" sz="2400"/>
        </a:p>
      </dgm:t>
    </dgm:pt>
    <dgm:pt modelId="{317ED859-6664-4A53-87C8-D089A413A652}" type="sibTrans" cxnId="{41393B86-3E10-40A8-A11B-F1833DE55832}">
      <dgm:prSet/>
      <dgm:spPr/>
      <dgm:t>
        <a:bodyPr/>
        <a:lstStyle/>
        <a:p>
          <a:endParaRPr lang="es-CL" sz="2400"/>
        </a:p>
      </dgm:t>
    </dgm:pt>
    <dgm:pt modelId="{52B66882-ED32-4130-8AD6-80895479D4A3}">
      <dgm:prSet custT="1"/>
      <dgm:spPr/>
      <dgm:t>
        <a:bodyPr/>
        <a:lstStyle/>
        <a:p>
          <a:pPr rtl="0"/>
          <a:r>
            <a:rPr lang="es-CL" sz="2400" smtClean="0"/>
            <a:t>La amoralidad</a:t>
          </a:r>
          <a:endParaRPr lang="es-CL" sz="2400"/>
        </a:p>
      </dgm:t>
    </dgm:pt>
    <dgm:pt modelId="{3A49B8B5-124E-4DE3-BE48-11AB35FCDFE7}" type="parTrans" cxnId="{F9B2A2F2-40D0-4BE9-8288-F068BF783BCD}">
      <dgm:prSet/>
      <dgm:spPr/>
      <dgm:t>
        <a:bodyPr/>
        <a:lstStyle/>
        <a:p>
          <a:endParaRPr lang="es-CL" sz="2400"/>
        </a:p>
      </dgm:t>
    </dgm:pt>
    <dgm:pt modelId="{A9A777C2-C9E5-4289-A705-3F3F32FF692F}" type="sibTrans" cxnId="{F9B2A2F2-40D0-4BE9-8288-F068BF783BCD}">
      <dgm:prSet/>
      <dgm:spPr/>
      <dgm:t>
        <a:bodyPr/>
        <a:lstStyle/>
        <a:p>
          <a:endParaRPr lang="es-CL" sz="2400"/>
        </a:p>
      </dgm:t>
    </dgm:pt>
    <dgm:pt modelId="{37CA1F57-5079-4797-9CCB-5CC4BCB73E22}" type="pres">
      <dgm:prSet presAssocID="{A4178C45-BA84-4B47-B677-0906C0D7ACBB}" presName="Name0" presStyleCnt="0">
        <dgm:presLayoutVars>
          <dgm:dir/>
          <dgm:resizeHandles val="exact"/>
        </dgm:presLayoutVars>
      </dgm:prSet>
      <dgm:spPr/>
      <dgm:t>
        <a:bodyPr/>
        <a:lstStyle/>
        <a:p>
          <a:endParaRPr lang="es-CL"/>
        </a:p>
      </dgm:t>
    </dgm:pt>
    <dgm:pt modelId="{CD1B16CC-CA60-45F2-B3F8-006C4C939D85}" type="pres">
      <dgm:prSet presAssocID="{78FAFCB4-7B7D-4B9E-A79B-EB12309F9BD2}" presName="Name5" presStyleLbl="vennNode1" presStyleIdx="0" presStyleCnt="2" custScaleX="180796" custLinFactX="-92386" custLinFactNeighborX="-100000" custLinFactNeighborY="299">
        <dgm:presLayoutVars>
          <dgm:bulletEnabled val="1"/>
        </dgm:presLayoutVars>
      </dgm:prSet>
      <dgm:spPr/>
      <dgm:t>
        <a:bodyPr/>
        <a:lstStyle/>
        <a:p>
          <a:endParaRPr lang="es-CL"/>
        </a:p>
      </dgm:t>
    </dgm:pt>
    <dgm:pt modelId="{3DBB9A15-1992-4E8E-B0C1-5316959D4D91}" type="pres">
      <dgm:prSet presAssocID="{317ED859-6664-4A53-87C8-D089A413A652}" presName="space" presStyleCnt="0"/>
      <dgm:spPr/>
    </dgm:pt>
    <dgm:pt modelId="{727E5661-549F-4535-A907-598C05DAE056}" type="pres">
      <dgm:prSet presAssocID="{52B66882-ED32-4130-8AD6-80895479D4A3}" presName="Name5" presStyleLbl="vennNode1" presStyleIdx="1" presStyleCnt="2" custScaleX="197566" custLinFactNeighborX="82548" custLinFactNeighborY="-37">
        <dgm:presLayoutVars>
          <dgm:bulletEnabled val="1"/>
        </dgm:presLayoutVars>
      </dgm:prSet>
      <dgm:spPr/>
      <dgm:t>
        <a:bodyPr/>
        <a:lstStyle/>
        <a:p>
          <a:endParaRPr lang="es-CL"/>
        </a:p>
      </dgm:t>
    </dgm:pt>
  </dgm:ptLst>
  <dgm:cxnLst>
    <dgm:cxn modelId="{E438127F-9381-440D-85A7-D34E3406CBA6}" type="presOf" srcId="{A4178C45-BA84-4B47-B677-0906C0D7ACBB}" destId="{37CA1F57-5079-4797-9CCB-5CC4BCB73E22}" srcOrd="0" destOrd="0" presId="urn:microsoft.com/office/officeart/2005/8/layout/venn3"/>
    <dgm:cxn modelId="{00B9530D-3A4E-4129-9E55-F0F7A44B9885}" type="presOf" srcId="{78FAFCB4-7B7D-4B9E-A79B-EB12309F9BD2}" destId="{CD1B16CC-CA60-45F2-B3F8-006C4C939D85}" srcOrd="0" destOrd="0" presId="urn:microsoft.com/office/officeart/2005/8/layout/venn3"/>
    <dgm:cxn modelId="{41393B86-3E10-40A8-A11B-F1833DE55832}" srcId="{A4178C45-BA84-4B47-B677-0906C0D7ACBB}" destId="{78FAFCB4-7B7D-4B9E-A79B-EB12309F9BD2}" srcOrd="0" destOrd="0" parTransId="{981DC2B1-FDDB-4485-B7F3-755859E25EA2}" sibTransId="{317ED859-6664-4A53-87C8-D089A413A652}"/>
    <dgm:cxn modelId="{F9B2A2F2-40D0-4BE9-8288-F068BF783BCD}" srcId="{A4178C45-BA84-4B47-B677-0906C0D7ACBB}" destId="{52B66882-ED32-4130-8AD6-80895479D4A3}" srcOrd="1" destOrd="0" parTransId="{3A49B8B5-124E-4DE3-BE48-11AB35FCDFE7}" sibTransId="{A9A777C2-C9E5-4289-A705-3F3F32FF692F}"/>
    <dgm:cxn modelId="{686CFDA5-8A3C-4D34-94D0-28D4B90B4E8E}" type="presOf" srcId="{52B66882-ED32-4130-8AD6-80895479D4A3}" destId="{727E5661-549F-4535-A907-598C05DAE056}" srcOrd="0" destOrd="0" presId="urn:microsoft.com/office/officeart/2005/8/layout/venn3"/>
    <dgm:cxn modelId="{D49E1C05-716D-4D8F-B2A7-5AD1AE8C2AAE}" type="presParOf" srcId="{37CA1F57-5079-4797-9CCB-5CC4BCB73E22}" destId="{CD1B16CC-CA60-45F2-B3F8-006C4C939D85}" srcOrd="0" destOrd="0" presId="urn:microsoft.com/office/officeart/2005/8/layout/venn3"/>
    <dgm:cxn modelId="{D0631B15-4004-4FC2-BF92-23BB994F282A}" type="presParOf" srcId="{37CA1F57-5079-4797-9CCB-5CC4BCB73E22}" destId="{3DBB9A15-1992-4E8E-B0C1-5316959D4D91}" srcOrd="1" destOrd="0" presId="urn:microsoft.com/office/officeart/2005/8/layout/venn3"/>
    <dgm:cxn modelId="{14B0FD31-9193-4240-B716-4B7EF85E057B}" type="presParOf" srcId="{37CA1F57-5079-4797-9CCB-5CC4BCB73E22}" destId="{727E5661-549F-4535-A907-598C05DAE056}" srcOrd="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0E38A678-E19F-4054-BA3D-A2D0F51E4D26}"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CL"/>
        </a:p>
      </dgm:t>
    </dgm:pt>
    <dgm:pt modelId="{B609A378-12E4-46BF-ABB5-901E041C5B3F}">
      <dgm:prSet phldrT="[Texto]" custT="1"/>
      <dgm:spPr/>
      <dgm:t>
        <a:bodyPr/>
        <a:lstStyle/>
        <a:p>
          <a:r>
            <a:rPr lang="es-CL" sz="2400" dirty="0" smtClean="0"/>
            <a:t>La verdadera moral</a:t>
          </a:r>
          <a:endParaRPr lang="es-CL" sz="2400" dirty="0"/>
        </a:p>
      </dgm:t>
    </dgm:pt>
    <dgm:pt modelId="{1E535C74-FF50-4183-A4B5-1B2452C89811}" type="parTrans" cxnId="{3B4A4FF3-3D48-4E42-867D-4FB74B17B7AD}">
      <dgm:prSet/>
      <dgm:spPr/>
      <dgm:t>
        <a:bodyPr/>
        <a:lstStyle/>
        <a:p>
          <a:endParaRPr lang="es-CL" sz="2400"/>
        </a:p>
      </dgm:t>
    </dgm:pt>
    <dgm:pt modelId="{CC012B31-21E2-4A2C-8C1E-2547CF49CC4A}" type="sibTrans" cxnId="{3B4A4FF3-3D48-4E42-867D-4FB74B17B7AD}">
      <dgm:prSet/>
      <dgm:spPr/>
      <dgm:t>
        <a:bodyPr/>
        <a:lstStyle/>
        <a:p>
          <a:endParaRPr lang="es-CL" sz="2400"/>
        </a:p>
      </dgm:t>
    </dgm:pt>
    <dgm:pt modelId="{30A35963-BE82-49F2-AF6D-195DB5002B65}">
      <dgm:prSet phldrT="[Texto]" custT="1"/>
      <dgm:spPr/>
      <dgm:t>
        <a:bodyPr/>
        <a:lstStyle/>
        <a:p>
          <a:r>
            <a:rPr lang="es-MX" sz="2400" dirty="0" smtClean="0"/>
            <a:t>El subjetivo: La propia naturaleza individual</a:t>
          </a:r>
          <a:endParaRPr lang="es-CL" sz="2400" dirty="0"/>
        </a:p>
      </dgm:t>
    </dgm:pt>
    <dgm:pt modelId="{C0CCADCD-6B0C-43C0-B3C6-9DB428520C78}" type="parTrans" cxnId="{73650636-6E78-460B-B01A-823F0023E8B7}">
      <dgm:prSet/>
      <dgm:spPr/>
      <dgm:t>
        <a:bodyPr/>
        <a:lstStyle/>
        <a:p>
          <a:endParaRPr lang="es-CL" sz="2400"/>
        </a:p>
      </dgm:t>
    </dgm:pt>
    <dgm:pt modelId="{14B54F3E-C9B9-41C6-8456-10A9875AC7C3}" type="sibTrans" cxnId="{73650636-6E78-460B-B01A-823F0023E8B7}">
      <dgm:prSet/>
      <dgm:spPr/>
      <dgm:t>
        <a:bodyPr/>
        <a:lstStyle/>
        <a:p>
          <a:endParaRPr lang="es-CL" sz="2400"/>
        </a:p>
      </dgm:t>
    </dgm:pt>
    <dgm:pt modelId="{638CD5E8-3AB3-4B2D-A50C-7147D1A8CF6C}">
      <dgm:prSet custT="1"/>
      <dgm:spPr/>
      <dgm:t>
        <a:bodyPr/>
        <a:lstStyle/>
        <a:p>
          <a:r>
            <a:rPr lang="es-MX" sz="2400" dirty="0" smtClean="0"/>
            <a:t>El objetivo: Las leyes externas</a:t>
          </a:r>
          <a:endParaRPr lang="es-CL" sz="2400" dirty="0" smtClean="0"/>
        </a:p>
      </dgm:t>
    </dgm:pt>
    <dgm:pt modelId="{15682660-607D-467E-A165-49E96EC36BFD}" type="parTrans" cxnId="{8322FEE9-73C8-4A83-8511-AAEA8331CACD}">
      <dgm:prSet/>
      <dgm:spPr/>
      <dgm:t>
        <a:bodyPr/>
        <a:lstStyle/>
        <a:p>
          <a:endParaRPr lang="es-CL"/>
        </a:p>
      </dgm:t>
    </dgm:pt>
    <dgm:pt modelId="{C04BBE1C-7AF3-4CDC-B2A9-EED43EF8EBA8}" type="sibTrans" cxnId="{8322FEE9-73C8-4A83-8511-AAEA8331CACD}">
      <dgm:prSet/>
      <dgm:spPr/>
      <dgm:t>
        <a:bodyPr/>
        <a:lstStyle/>
        <a:p>
          <a:endParaRPr lang="es-CL"/>
        </a:p>
      </dgm:t>
    </dgm:pt>
    <dgm:pt modelId="{0817EF49-5765-4CE5-8B4B-C780DA8355CF}" type="pres">
      <dgm:prSet presAssocID="{0E38A678-E19F-4054-BA3D-A2D0F51E4D26}" presName="Name0" presStyleCnt="0">
        <dgm:presLayoutVars>
          <dgm:dir/>
          <dgm:animLvl val="lvl"/>
          <dgm:resizeHandles val="exact"/>
        </dgm:presLayoutVars>
      </dgm:prSet>
      <dgm:spPr/>
      <dgm:t>
        <a:bodyPr/>
        <a:lstStyle/>
        <a:p>
          <a:endParaRPr lang="es-CL"/>
        </a:p>
      </dgm:t>
    </dgm:pt>
    <dgm:pt modelId="{718463AE-CF0E-4DFA-BCA1-121A14E7579E}" type="pres">
      <dgm:prSet presAssocID="{B609A378-12E4-46BF-ABB5-901E041C5B3F}" presName="linNode" presStyleCnt="0"/>
      <dgm:spPr/>
    </dgm:pt>
    <dgm:pt modelId="{A1763553-1FA5-46F1-8C12-CCCC32EA6903}" type="pres">
      <dgm:prSet presAssocID="{B609A378-12E4-46BF-ABB5-901E041C5B3F}" presName="parentText" presStyleLbl="node1" presStyleIdx="0" presStyleCnt="1" custScaleX="60178" custScaleY="53336" custLinFactNeighborX="-8391" custLinFactNeighborY="-1069">
        <dgm:presLayoutVars>
          <dgm:chMax val="1"/>
          <dgm:bulletEnabled val="1"/>
        </dgm:presLayoutVars>
      </dgm:prSet>
      <dgm:spPr/>
      <dgm:t>
        <a:bodyPr/>
        <a:lstStyle/>
        <a:p>
          <a:endParaRPr lang="es-CL"/>
        </a:p>
      </dgm:t>
    </dgm:pt>
    <dgm:pt modelId="{2BCCAE10-323D-442F-BF31-8D167101C309}" type="pres">
      <dgm:prSet presAssocID="{B609A378-12E4-46BF-ABB5-901E041C5B3F}" presName="descendantText" presStyleLbl="alignAccFollowNode1" presStyleIdx="0" presStyleCnt="1" custScaleX="120871" custScaleY="82534">
        <dgm:presLayoutVars>
          <dgm:bulletEnabled val="1"/>
        </dgm:presLayoutVars>
      </dgm:prSet>
      <dgm:spPr/>
      <dgm:t>
        <a:bodyPr/>
        <a:lstStyle/>
        <a:p>
          <a:endParaRPr lang="es-CL"/>
        </a:p>
      </dgm:t>
    </dgm:pt>
  </dgm:ptLst>
  <dgm:cxnLst>
    <dgm:cxn modelId="{73650636-6E78-460B-B01A-823F0023E8B7}" srcId="{B609A378-12E4-46BF-ABB5-901E041C5B3F}" destId="{30A35963-BE82-49F2-AF6D-195DB5002B65}" srcOrd="0" destOrd="0" parTransId="{C0CCADCD-6B0C-43C0-B3C6-9DB428520C78}" sibTransId="{14B54F3E-C9B9-41C6-8456-10A9875AC7C3}"/>
    <dgm:cxn modelId="{3B4A4FF3-3D48-4E42-867D-4FB74B17B7AD}" srcId="{0E38A678-E19F-4054-BA3D-A2D0F51E4D26}" destId="{B609A378-12E4-46BF-ABB5-901E041C5B3F}" srcOrd="0" destOrd="0" parTransId="{1E535C74-FF50-4183-A4B5-1B2452C89811}" sibTransId="{CC012B31-21E2-4A2C-8C1E-2547CF49CC4A}"/>
    <dgm:cxn modelId="{5CB1436F-8BAA-439F-8D8D-14A023568D91}" type="presOf" srcId="{B609A378-12E4-46BF-ABB5-901E041C5B3F}" destId="{A1763553-1FA5-46F1-8C12-CCCC32EA6903}" srcOrd="0" destOrd="0" presId="urn:microsoft.com/office/officeart/2005/8/layout/vList5"/>
    <dgm:cxn modelId="{3D031CBD-7A22-45E6-AC2B-1F06F45AF469}" type="presOf" srcId="{30A35963-BE82-49F2-AF6D-195DB5002B65}" destId="{2BCCAE10-323D-442F-BF31-8D167101C309}" srcOrd="0" destOrd="0" presId="urn:microsoft.com/office/officeart/2005/8/layout/vList5"/>
    <dgm:cxn modelId="{ED280717-6B8D-4ABF-95CB-5736C7D1DD35}" type="presOf" srcId="{0E38A678-E19F-4054-BA3D-A2D0F51E4D26}" destId="{0817EF49-5765-4CE5-8B4B-C780DA8355CF}" srcOrd="0" destOrd="0" presId="urn:microsoft.com/office/officeart/2005/8/layout/vList5"/>
    <dgm:cxn modelId="{8D6DDEE2-7191-493D-8BEA-D4AED126F0B1}" type="presOf" srcId="{638CD5E8-3AB3-4B2D-A50C-7147D1A8CF6C}" destId="{2BCCAE10-323D-442F-BF31-8D167101C309}" srcOrd="0" destOrd="1" presId="urn:microsoft.com/office/officeart/2005/8/layout/vList5"/>
    <dgm:cxn modelId="{8322FEE9-73C8-4A83-8511-AAEA8331CACD}" srcId="{B609A378-12E4-46BF-ABB5-901E041C5B3F}" destId="{638CD5E8-3AB3-4B2D-A50C-7147D1A8CF6C}" srcOrd="1" destOrd="0" parTransId="{15682660-607D-467E-A165-49E96EC36BFD}" sibTransId="{C04BBE1C-7AF3-4CDC-B2A9-EED43EF8EBA8}"/>
    <dgm:cxn modelId="{69A2A2BE-1030-417E-9EB1-52CFF6FD9194}" type="presParOf" srcId="{0817EF49-5765-4CE5-8B4B-C780DA8355CF}" destId="{718463AE-CF0E-4DFA-BCA1-121A14E7579E}" srcOrd="0" destOrd="0" presId="urn:microsoft.com/office/officeart/2005/8/layout/vList5"/>
    <dgm:cxn modelId="{B371BFC1-D01C-4591-9B0E-A9E40E9671C1}" type="presParOf" srcId="{718463AE-CF0E-4DFA-BCA1-121A14E7579E}" destId="{A1763553-1FA5-46F1-8C12-CCCC32EA6903}" srcOrd="0" destOrd="0" presId="urn:microsoft.com/office/officeart/2005/8/layout/vList5"/>
    <dgm:cxn modelId="{ECBBA899-627F-40CE-B4A1-448DAC37F4CD}" type="presParOf" srcId="{718463AE-CF0E-4DFA-BCA1-121A14E7579E}" destId="{2BCCAE10-323D-442F-BF31-8D167101C30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488B66A-BD7F-4024-849C-C47969EFA752}"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s-CL"/>
        </a:p>
      </dgm:t>
    </dgm:pt>
    <dgm:pt modelId="{BDE0F9A3-2159-4B67-A676-B3AE0C833495}">
      <dgm:prSet phldrT="[Texto]" custT="1"/>
      <dgm:spPr/>
      <dgm:t>
        <a:bodyPr/>
        <a:lstStyle/>
        <a:p>
          <a:r>
            <a:rPr lang="es-CL" sz="2400" dirty="0" smtClean="0"/>
            <a:t>Estructura Biológica:   </a:t>
          </a:r>
          <a:endParaRPr lang="es-CL" sz="2400" dirty="0"/>
        </a:p>
      </dgm:t>
    </dgm:pt>
    <dgm:pt modelId="{FE3AF43E-0BEE-46F3-B8F3-6409161911FA}" type="parTrans" cxnId="{82B5F762-612A-48AB-A6A5-6C0D9C497393}">
      <dgm:prSet/>
      <dgm:spPr/>
      <dgm:t>
        <a:bodyPr/>
        <a:lstStyle/>
        <a:p>
          <a:endParaRPr lang="es-CL" sz="2400"/>
        </a:p>
      </dgm:t>
    </dgm:pt>
    <dgm:pt modelId="{B87DC2FF-C6FD-46FE-807C-9FA453747FD3}" type="sibTrans" cxnId="{82B5F762-612A-48AB-A6A5-6C0D9C497393}">
      <dgm:prSet/>
      <dgm:spPr/>
      <dgm:t>
        <a:bodyPr/>
        <a:lstStyle/>
        <a:p>
          <a:endParaRPr lang="es-CL" sz="2400"/>
        </a:p>
      </dgm:t>
    </dgm:pt>
    <dgm:pt modelId="{16A71CCF-509B-4502-9C6C-52FE7613F92E}">
      <dgm:prSet phldrT="[Texto]" custT="1"/>
      <dgm:spPr/>
      <dgm:t>
        <a:bodyPr/>
        <a:lstStyle/>
        <a:p>
          <a:pPr algn="just"/>
          <a:r>
            <a:rPr lang="es-CL" sz="2400" dirty="0" smtClean="0"/>
            <a:t>Las condiciones exteriores </a:t>
          </a:r>
          <a:endParaRPr lang="es-CL" sz="2400" dirty="0"/>
        </a:p>
      </dgm:t>
    </dgm:pt>
    <dgm:pt modelId="{F5DD4266-B5A1-43A9-8B07-A15DA3F7BD8E}" type="parTrans" cxnId="{374156CD-13C1-4CE2-AC23-E054B12A975A}">
      <dgm:prSet/>
      <dgm:spPr/>
      <dgm:t>
        <a:bodyPr/>
        <a:lstStyle/>
        <a:p>
          <a:endParaRPr lang="es-CL" sz="2400"/>
        </a:p>
      </dgm:t>
    </dgm:pt>
    <dgm:pt modelId="{7B008886-C619-4194-B47D-81233DD032F3}" type="sibTrans" cxnId="{374156CD-13C1-4CE2-AC23-E054B12A975A}">
      <dgm:prSet/>
      <dgm:spPr/>
      <dgm:t>
        <a:bodyPr/>
        <a:lstStyle/>
        <a:p>
          <a:endParaRPr lang="es-CL" sz="2400"/>
        </a:p>
      </dgm:t>
    </dgm:pt>
    <dgm:pt modelId="{9846C70F-32B6-4D6D-BB25-B76768C1F1A5}">
      <dgm:prSet custT="1"/>
      <dgm:spPr/>
      <dgm:t>
        <a:bodyPr/>
        <a:lstStyle/>
        <a:p>
          <a:pPr algn="just"/>
          <a:r>
            <a:rPr lang="es-CL" sz="2400" dirty="0" smtClean="0"/>
            <a:t>Las condiciones internas</a:t>
          </a:r>
          <a:endParaRPr lang="es-CL" sz="2400" dirty="0"/>
        </a:p>
      </dgm:t>
    </dgm:pt>
    <dgm:pt modelId="{BEAF6D43-A9C2-424C-B6EA-AF95EED1B465}" type="parTrans" cxnId="{00D1D98E-A316-4E02-9404-74367FB71948}">
      <dgm:prSet/>
      <dgm:spPr/>
      <dgm:t>
        <a:bodyPr/>
        <a:lstStyle/>
        <a:p>
          <a:endParaRPr lang="es-CL" sz="2400"/>
        </a:p>
      </dgm:t>
    </dgm:pt>
    <dgm:pt modelId="{827BC9D6-97C3-46A5-A4EA-2E30E61FF280}" type="sibTrans" cxnId="{00D1D98E-A316-4E02-9404-74367FB71948}">
      <dgm:prSet/>
      <dgm:spPr/>
      <dgm:t>
        <a:bodyPr/>
        <a:lstStyle/>
        <a:p>
          <a:endParaRPr lang="es-CL" sz="2400"/>
        </a:p>
      </dgm:t>
    </dgm:pt>
    <dgm:pt modelId="{99E84E63-417D-4879-9375-76955E7F96F6}" type="pres">
      <dgm:prSet presAssocID="{C488B66A-BD7F-4024-849C-C47969EFA752}" presName="Name0" presStyleCnt="0">
        <dgm:presLayoutVars>
          <dgm:dir/>
          <dgm:animLvl val="lvl"/>
          <dgm:resizeHandles/>
        </dgm:presLayoutVars>
      </dgm:prSet>
      <dgm:spPr/>
      <dgm:t>
        <a:bodyPr/>
        <a:lstStyle/>
        <a:p>
          <a:endParaRPr lang="es-CL"/>
        </a:p>
      </dgm:t>
    </dgm:pt>
    <dgm:pt modelId="{EAEEC34F-62AA-45B7-BE66-6C16B9A6C8CC}" type="pres">
      <dgm:prSet presAssocID="{BDE0F9A3-2159-4B67-A676-B3AE0C833495}" presName="linNode" presStyleCnt="0"/>
      <dgm:spPr/>
    </dgm:pt>
    <dgm:pt modelId="{79448DC1-2ADF-4221-9A97-5C2E71D771DB}" type="pres">
      <dgm:prSet presAssocID="{BDE0F9A3-2159-4B67-A676-B3AE0C833495}" presName="parentShp" presStyleLbl="node1" presStyleIdx="0" presStyleCnt="1" custScaleY="27573">
        <dgm:presLayoutVars>
          <dgm:bulletEnabled val="1"/>
        </dgm:presLayoutVars>
      </dgm:prSet>
      <dgm:spPr/>
      <dgm:t>
        <a:bodyPr/>
        <a:lstStyle/>
        <a:p>
          <a:endParaRPr lang="es-CL"/>
        </a:p>
      </dgm:t>
    </dgm:pt>
    <dgm:pt modelId="{612B500E-A588-4013-8604-9897C311C835}" type="pres">
      <dgm:prSet presAssocID="{BDE0F9A3-2159-4B67-A676-B3AE0C833495}" presName="childShp" presStyleLbl="bgAccFollowNode1" presStyleIdx="0" presStyleCnt="1" custScaleY="40541">
        <dgm:presLayoutVars>
          <dgm:bulletEnabled val="1"/>
        </dgm:presLayoutVars>
      </dgm:prSet>
      <dgm:spPr/>
      <dgm:t>
        <a:bodyPr/>
        <a:lstStyle/>
        <a:p>
          <a:endParaRPr lang="es-CL"/>
        </a:p>
      </dgm:t>
    </dgm:pt>
  </dgm:ptLst>
  <dgm:cxnLst>
    <dgm:cxn modelId="{00D1D98E-A316-4E02-9404-74367FB71948}" srcId="{BDE0F9A3-2159-4B67-A676-B3AE0C833495}" destId="{9846C70F-32B6-4D6D-BB25-B76768C1F1A5}" srcOrd="1" destOrd="0" parTransId="{BEAF6D43-A9C2-424C-B6EA-AF95EED1B465}" sibTransId="{827BC9D6-97C3-46A5-A4EA-2E30E61FF280}"/>
    <dgm:cxn modelId="{FC5D47BC-79AF-46D1-87AB-697ACFC68CE8}" type="presOf" srcId="{16A71CCF-509B-4502-9C6C-52FE7613F92E}" destId="{612B500E-A588-4013-8604-9897C311C835}" srcOrd="0" destOrd="0" presId="urn:microsoft.com/office/officeart/2005/8/layout/vList6"/>
    <dgm:cxn modelId="{33838360-4B21-4B15-A783-62C2B77EDDE9}" type="presOf" srcId="{BDE0F9A3-2159-4B67-A676-B3AE0C833495}" destId="{79448DC1-2ADF-4221-9A97-5C2E71D771DB}" srcOrd="0" destOrd="0" presId="urn:microsoft.com/office/officeart/2005/8/layout/vList6"/>
    <dgm:cxn modelId="{F901831A-AC35-4B8D-9352-1D4FC565E01F}" type="presOf" srcId="{C488B66A-BD7F-4024-849C-C47969EFA752}" destId="{99E84E63-417D-4879-9375-76955E7F96F6}" srcOrd="0" destOrd="0" presId="urn:microsoft.com/office/officeart/2005/8/layout/vList6"/>
    <dgm:cxn modelId="{82B5F762-612A-48AB-A6A5-6C0D9C497393}" srcId="{C488B66A-BD7F-4024-849C-C47969EFA752}" destId="{BDE0F9A3-2159-4B67-A676-B3AE0C833495}" srcOrd="0" destOrd="0" parTransId="{FE3AF43E-0BEE-46F3-B8F3-6409161911FA}" sibTransId="{B87DC2FF-C6FD-46FE-807C-9FA453747FD3}"/>
    <dgm:cxn modelId="{374156CD-13C1-4CE2-AC23-E054B12A975A}" srcId="{BDE0F9A3-2159-4B67-A676-B3AE0C833495}" destId="{16A71CCF-509B-4502-9C6C-52FE7613F92E}" srcOrd="0" destOrd="0" parTransId="{F5DD4266-B5A1-43A9-8B07-A15DA3F7BD8E}" sibTransId="{7B008886-C619-4194-B47D-81233DD032F3}"/>
    <dgm:cxn modelId="{0075F239-F911-4302-ABDE-F2E46FFA9B1D}" type="presOf" srcId="{9846C70F-32B6-4D6D-BB25-B76768C1F1A5}" destId="{612B500E-A588-4013-8604-9897C311C835}" srcOrd="0" destOrd="1" presId="urn:microsoft.com/office/officeart/2005/8/layout/vList6"/>
    <dgm:cxn modelId="{113BB3FC-E84F-4BAA-AB1E-25220FB9DE27}" type="presParOf" srcId="{99E84E63-417D-4879-9375-76955E7F96F6}" destId="{EAEEC34F-62AA-45B7-BE66-6C16B9A6C8CC}" srcOrd="0" destOrd="0" presId="urn:microsoft.com/office/officeart/2005/8/layout/vList6"/>
    <dgm:cxn modelId="{30D556E9-35A7-4DEE-B0AE-021224B0288D}" type="presParOf" srcId="{EAEEC34F-62AA-45B7-BE66-6C16B9A6C8CC}" destId="{79448DC1-2ADF-4221-9A97-5C2E71D771DB}" srcOrd="0" destOrd="0" presId="urn:microsoft.com/office/officeart/2005/8/layout/vList6"/>
    <dgm:cxn modelId="{4590250A-FDA2-459D-A40C-C99F3CA132FB}" type="presParOf" srcId="{EAEEC34F-62AA-45B7-BE66-6C16B9A6C8CC}" destId="{612B500E-A588-4013-8604-9897C311C835}"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01BA6AEA-8B6F-4D33-BC54-C3BE9A7A0EFB}"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s-CL"/>
        </a:p>
      </dgm:t>
    </dgm:pt>
    <dgm:pt modelId="{E5273621-A3C8-4DD9-8DD2-BC7942165EB5}">
      <dgm:prSet custT="1"/>
      <dgm:spPr/>
      <dgm:t>
        <a:bodyPr/>
        <a:lstStyle/>
        <a:p>
          <a:pPr rtl="0"/>
          <a:r>
            <a:rPr lang="es-CL" sz="2000" smtClean="0"/>
            <a:t>Sin libertad no hay dignidad humana</a:t>
          </a:r>
          <a:endParaRPr lang="es-CL" sz="2000"/>
        </a:p>
      </dgm:t>
    </dgm:pt>
    <dgm:pt modelId="{1595673A-E0A4-4D0E-A585-1354B3B355AE}" type="parTrans" cxnId="{61340095-99D0-4D1E-A02C-C309FD87F07B}">
      <dgm:prSet/>
      <dgm:spPr/>
      <dgm:t>
        <a:bodyPr/>
        <a:lstStyle/>
        <a:p>
          <a:endParaRPr lang="es-CL" sz="2000"/>
        </a:p>
      </dgm:t>
    </dgm:pt>
    <dgm:pt modelId="{1CFF081E-E7E6-41E8-AACA-F6CCD9EC0D08}" type="sibTrans" cxnId="{61340095-99D0-4D1E-A02C-C309FD87F07B}">
      <dgm:prSet/>
      <dgm:spPr/>
      <dgm:t>
        <a:bodyPr/>
        <a:lstStyle/>
        <a:p>
          <a:endParaRPr lang="es-CL" sz="2000"/>
        </a:p>
      </dgm:t>
    </dgm:pt>
    <dgm:pt modelId="{1AB931A8-B632-428E-8EFC-C10F33C30DCB}">
      <dgm:prSet custT="1"/>
      <dgm:spPr/>
      <dgm:t>
        <a:bodyPr/>
        <a:lstStyle/>
        <a:p>
          <a:pPr rtl="0"/>
          <a:r>
            <a:rPr lang="es-CL" sz="2000" smtClean="0"/>
            <a:t>El despertar de la conciencia del hombre coincide con el sentido de libertad </a:t>
          </a:r>
          <a:endParaRPr lang="es-CL" sz="2000"/>
        </a:p>
      </dgm:t>
    </dgm:pt>
    <dgm:pt modelId="{BC373D4A-E7B9-42C7-BB21-73B6A45BAE39}" type="parTrans" cxnId="{0634E47D-4F8D-4DED-8BEC-90D6BDE5B437}">
      <dgm:prSet/>
      <dgm:spPr/>
      <dgm:t>
        <a:bodyPr/>
        <a:lstStyle/>
        <a:p>
          <a:endParaRPr lang="es-CL" sz="2000"/>
        </a:p>
      </dgm:t>
    </dgm:pt>
    <dgm:pt modelId="{FF1A9A93-B0A0-49D9-B179-16DA49B6288D}" type="sibTrans" cxnId="{0634E47D-4F8D-4DED-8BEC-90D6BDE5B437}">
      <dgm:prSet/>
      <dgm:spPr/>
      <dgm:t>
        <a:bodyPr/>
        <a:lstStyle/>
        <a:p>
          <a:endParaRPr lang="es-CL" sz="2000"/>
        </a:p>
      </dgm:t>
    </dgm:pt>
    <dgm:pt modelId="{4F68F3BE-8FE6-460D-B7EF-AC5700AD6C0F}">
      <dgm:prSet custT="1"/>
      <dgm:spPr/>
      <dgm:t>
        <a:bodyPr/>
        <a:lstStyle/>
        <a:p>
          <a:pPr rtl="0"/>
          <a:r>
            <a:rPr lang="es-CL" sz="2000" smtClean="0"/>
            <a:t>El hombre es persona en la medida que obra en los diversos ámbitos de la vida </a:t>
          </a:r>
          <a:endParaRPr lang="es-CL" sz="2000"/>
        </a:p>
      </dgm:t>
    </dgm:pt>
    <dgm:pt modelId="{0C780F22-0CAB-4206-A783-2B6DE3E1F621}" type="parTrans" cxnId="{0804358D-0CA9-4ABE-AA26-B918FC74E8C4}">
      <dgm:prSet/>
      <dgm:spPr/>
      <dgm:t>
        <a:bodyPr/>
        <a:lstStyle/>
        <a:p>
          <a:endParaRPr lang="es-CL" sz="2000"/>
        </a:p>
      </dgm:t>
    </dgm:pt>
    <dgm:pt modelId="{5EA24F88-5343-49DD-BA11-F4CA91DDA073}" type="sibTrans" cxnId="{0804358D-0CA9-4ABE-AA26-B918FC74E8C4}">
      <dgm:prSet/>
      <dgm:spPr/>
      <dgm:t>
        <a:bodyPr/>
        <a:lstStyle/>
        <a:p>
          <a:endParaRPr lang="es-CL" sz="2000"/>
        </a:p>
      </dgm:t>
    </dgm:pt>
    <dgm:pt modelId="{D9C2E5FD-42BC-4B3C-86C6-9F8AC2352058}" type="pres">
      <dgm:prSet presAssocID="{01BA6AEA-8B6F-4D33-BC54-C3BE9A7A0EFB}" presName="diagram" presStyleCnt="0">
        <dgm:presLayoutVars>
          <dgm:dir/>
          <dgm:resizeHandles val="exact"/>
        </dgm:presLayoutVars>
      </dgm:prSet>
      <dgm:spPr/>
      <dgm:t>
        <a:bodyPr/>
        <a:lstStyle/>
        <a:p>
          <a:endParaRPr lang="es-CL"/>
        </a:p>
      </dgm:t>
    </dgm:pt>
    <dgm:pt modelId="{3F0643CF-AB5D-48AC-B24C-F4FDE2D34C48}" type="pres">
      <dgm:prSet presAssocID="{E5273621-A3C8-4DD9-8DD2-BC7942165EB5}" presName="node" presStyleLbl="node1" presStyleIdx="0" presStyleCnt="3">
        <dgm:presLayoutVars>
          <dgm:bulletEnabled val="1"/>
        </dgm:presLayoutVars>
      </dgm:prSet>
      <dgm:spPr/>
      <dgm:t>
        <a:bodyPr/>
        <a:lstStyle/>
        <a:p>
          <a:endParaRPr lang="es-CL"/>
        </a:p>
      </dgm:t>
    </dgm:pt>
    <dgm:pt modelId="{ECA14065-F0C0-4A5B-A01F-FB2236B8436D}" type="pres">
      <dgm:prSet presAssocID="{1CFF081E-E7E6-41E8-AACA-F6CCD9EC0D08}" presName="sibTrans" presStyleCnt="0"/>
      <dgm:spPr/>
    </dgm:pt>
    <dgm:pt modelId="{B9C9CF5E-2AB6-43C4-99E1-99678C1A948B}" type="pres">
      <dgm:prSet presAssocID="{1AB931A8-B632-428E-8EFC-C10F33C30DCB}" presName="node" presStyleLbl="node1" presStyleIdx="1" presStyleCnt="3">
        <dgm:presLayoutVars>
          <dgm:bulletEnabled val="1"/>
        </dgm:presLayoutVars>
      </dgm:prSet>
      <dgm:spPr/>
      <dgm:t>
        <a:bodyPr/>
        <a:lstStyle/>
        <a:p>
          <a:endParaRPr lang="es-CL"/>
        </a:p>
      </dgm:t>
    </dgm:pt>
    <dgm:pt modelId="{40071A6F-FA9B-48E4-9F77-C1B207F3A73F}" type="pres">
      <dgm:prSet presAssocID="{FF1A9A93-B0A0-49D9-B179-16DA49B6288D}" presName="sibTrans" presStyleCnt="0"/>
      <dgm:spPr/>
    </dgm:pt>
    <dgm:pt modelId="{651C6F5F-A6D4-4C97-9782-5787B37A9C9F}" type="pres">
      <dgm:prSet presAssocID="{4F68F3BE-8FE6-460D-B7EF-AC5700AD6C0F}" presName="node" presStyleLbl="node1" presStyleIdx="2" presStyleCnt="3">
        <dgm:presLayoutVars>
          <dgm:bulletEnabled val="1"/>
        </dgm:presLayoutVars>
      </dgm:prSet>
      <dgm:spPr/>
      <dgm:t>
        <a:bodyPr/>
        <a:lstStyle/>
        <a:p>
          <a:endParaRPr lang="es-CL"/>
        </a:p>
      </dgm:t>
    </dgm:pt>
  </dgm:ptLst>
  <dgm:cxnLst>
    <dgm:cxn modelId="{F6963824-889F-479B-9355-475B003A4146}" type="presOf" srcId="{4F68F3BE-8FE6-460D-B7EF-AC5700AD6C0F}" destId="{651C6F5F-A6D4-4C97-9782-5787B37A9C9F}" srcOrd="0" destOrd="0" presId="urn:microsoft.com/office/officeart/2005/8/layout/default"/>
    <dgm:cxn modelId="{59C7EC28-9E8E-4B5F-AE3A-F8E269DEFC54}" type="presOf" srcId="{E5273621-A3C8-4DD9-8DD2-BC7942165EB5}" destId="{3F0643CF-AB5D-48AC-B24C-F4FDE2D34C48}" srcOrd="0" destOrd="0" presId="urn:microsoft.com/office/officeart/2005/8/layout/default"/>
    <dgm:cxn modelId="{0804358D-0CA9-4ABE-AA26-B918FC74E8C4}" srcId="{01BA6AEA-8B6F-4D33-BC54-C3BE9A7A0EFB}" destId="{4F68F3BE-8FE6-460D-B7EF-AC5700AD6C0F}" srcOrd="2" destOrd="0" parTransId="{0C780F22-0CAB-4206-A783-2B6DE3E1F621}" sibTransId="{5EA24F88-5343-49DD-BA11-F4CA91DDA073}"/>
    <dgm:cxn modelId="{A6529183-8C5D-48D0-8117-5EDF73644DF1}" type="presOf" srcId="{01BA6AEA-8B6F-4D33-BC54-C3BE9A7A0EFB}" destId="{D9C2E5FD-42BC-4B3C-86C6-9F8AC2352058}" srcOrd="0" destOrd="0" presId="urn:microsoft.com/office/officeart/2005/8/layout/default"/>
    <dgm:cxn modelId="{1FBF64AE-D9C4-4DE7-AB73-A471447DE3C6}" type="presOf" srcId="{1AB931A8-B632-428E-8EFC-C10F33C30DCB}" destId="{B9C9CF5E-2AB6-43C4-99E1-99678C1A948B}" srcOrd="0" destOrd="0" presId="urn:microsoft.com/office/officeart/2005/8/layout/default"/>
    <dgm:cxn modelId="{61340095-99D0-4D1E-A02C-C309FD87F07B}" srcId="{01BA6AEA-8B6F-4D33-BC54-C3BE9A7A0EFB}" destId="{E5273621-A3C8-4DD9-8DD2-BC7942165EB5}" srcOrd="0" destOrd="0" parTransId="{1595673A-E0A4-4D0E-A585-1354B3B355AE}" sibTransId="{1CFF081E-E7E6-41E8-AACA-F6CCD9EC0D08}"/>
    <dgm:cxn modelId="{0634E47D-4F8D-4DED-8BEC-90D6BDE5B437}" srcId="{01BA6AEA-8B6F-4D33-BC54-C3BE9A7A0EFB}" destId="{1AB931A8-B632-428E-8EFC-C10F33C30DCB}" srcOrd="1" destOrd="0" parTransId="{BC373D4A-E7B9-42C7-BB21-73B6A45BAE39}" sibTransId="{FF1A9A93-B0A0-49D9-B179-16DA49B6288D}"/>
    <dgm:cxn modelId="{94947DD1-5734-43AF-826D-A50E2A4FE0AF}" type="presParOf" srcId="{D9C2E5FD-42BC-4B3C-86C6-9F8AC2352058}" destId="{3F0643CF-AB5D-48AC-B24C-F4FDE2D34C48}" srcOrd="0" destOrd="0" presId="urn:microsoft.com/office/officeart/2005/8/layout/default"/>
    <dgm:cxn modelId="{498A9B02-85B7-4E07-8A97-14881434B12F}" type="presParOf" srcId="{D9C2E5FD-42BC-4B3C-86C6-9F8AC2352058}" destId="{ECA14065-F0C0-4A5B-A01F-FB2236B8436D}" srcOrd="1" destOrd="0" presId="urn:microsoft.com/office/officeart/2005/8/layout/default"/>
    <dgm:cxn modelId="{C9205626-C1C1-477E-8834-F19D1554F9B4}" type="presParOf" srcId="{D9C2E5FD-42BC-4B3C-86C6-9F8AC2352058}" destId="{B9C9CF5E-2AB6-43C4-99E1-99678C1A948B}" srcOrd="2" destOrd="0" presId="urn:microsoft.com/office/officeart/2005/8/layout/default"/>
    <dgm:cxn modelId="{C7EE2BC8-84F8-482C-BABA-601D7ABA4E6E}" type="presParOf" srcId="{D9C2E5FD-42BC-4B3C-86C6-9F8AC2352058}" destId="{40071A6F-FA9B-48E4-9F77-C1B207F3A73F}" srcOrd="3" destOrd="0" presId="urn:microsoft.com/office/officeart/2005/8/layout/default"/>
    <dgm:cxn modelId="{A881F1E1-1EC8-455F-B4D8-A08FBC540D14}" type="presParOf" srcId="{D9C2E5FD-42BC-4B3C-86C6-9F8AC2352058}" destId="{651C6F5F-A6D4-4C97-9782-5787B37A9C9F}"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0E38A678-E19F-4054-BA3D-A2D0F51E4D26}"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s-CL"/>
        </a:p>
      </dgm:t>
    </dgm:pt>
    <dgm:pt modelId="{B609A378-12E4-46BF-ABB5-901E041C5B3F}">
      <dgm:prSet phldrT="[Texto]" custT="1"/>
      <dgm:spPr/>
      <dgm:t>
        <a:bodyPr/>
        <a:lstStyle/>
        <a:p>
          <a:r>
            <a:rPr lang="es-CL" sz="2400" dirty="0" smtClean="0"/>
            <a:t>Filosófica</a:t>
          </a:r>
          <a:endParaRPr lang="es-CL" sz="2400" dirty="0"/>
        </a:p>
      </dgm:t>
    </dgm:pt>
    <dgm:pt modelId="{1E535C74-FF50-4183-A4B5-1B2452C89811}" type="parTrans" cxnId="{3B4A4FF3-3D48-4E42-867D-4FB74B17B7AD}">
      <dgm:prSet/>
      <dgm:spPr/>
      <dgm:t>
        <a:bodyPr/>
        <a:lstStyle/>
        <a:p>
          <a:endParaRPr lang="es-CL" sz="2400"/>
        </a:p>
      </dgm:t>
    </dgm:pt>
    <dgm:pt modelId="{CC012B31-21E2-4A2C-8C1E-2547CF49CC4A}" type="sibTrans" cxnId="{3B4A4FF3-3D48-4E42-867D-4FB74B17B7AD}">
      <dgm:prSet/>
      <dgm:spPr/>
      <dgm:t>
        <a:bodyPr/>
        <a:lstStyle/>
        <a:p>
          <a:endParaRPr lang="es-CL" sz="2400"/>
        </a:p>
      </dgm:t>
    </dgm:pt>
    <dgm:pt modelId="{30A35963-BE82-49F2-AF6D-195DB5002B65}">
      <dgm:prSet phldrT="[Texto]" custT="1"/>
      <dgm:spPr/>
      <dgm:t>
        <a:bodyPr/>
        <a:lstStyle/>
        <a:p>
          <a:r>
            <a:rPr lang="es-MX" sz="2400" smtClean="0"/>
            <a:t>Es algo vital y objetivo en el hombre</a:t>
          </a:r>
          <a:endParaRPr lang="es-CL" sz="2400" dirty="0"/>
        </a:p>
      </dgm:t>
    </dgm:pt>
    <dgm:pt modelId="{C0CCADCD-6B0C-43C0-B3C6-9DB428520C78}" type="parTrans" cxnId="{73650636-6E78-460B-B01A-823F0023E8B7}">
      <dgm:prSet/>
      <dgm:spPr/>
      <dgm:t>
        <a:bodyPr/>
        <a:lstStyle/>
        <a:p>
          <a:endParaRPr lang="es-CL" sz="2400"/>
        </a:p>
      </dgm:t>
    </dgm:pt>
    <dgm:pt modelId="{14B54F3E-C9B9-41C6-8456-10A9875AC7C3}" type="sibTrans" cxnId="{73650636-6E78-460B-B01A-823F0023E8B7}">
      <dgm:prSet/>
      <dgm:spPr/>
      <dgm:t>
        <a:bodyPr/>
        <a:lstStyle/>
        <a:p>
          <a:endParaRPr lang="es-CL" sz="2400"/>
        </a:p>
      </dgm:t>
    </dgm:pt>
    <dgm:pt modelId="{C41219AD-292C-4286-9967-2B28AF5971B0}">
      <dgm:prSet custT="1"/>
      <dgm:spPr/>
      <dgm:t>
        <a:bodyPr/>
        <a:lstStyle/>
        <a:p>
          <a:r>
            <a:rPr lang="es-CL" sz="2400" dirty="0" smtClean="0"/>
            <a:t>Se conquista</a:t>
          </a:r>
        </a:p>
      </dgm:t>
    </dgm:pt>
    <dgm:pt modelId="{0F08F67D-A6B6-44FC-9CF6-469FD65BED54}" type="parTrans" cxnId="{C7B23354-0D0D-4427-BFD0-84E31D68F90F}">
      <dgm:prSet/>
      <dgm:spPr/>
      <dgm:t>
        <a:bodyPr/>
        <a:lstStyle/>
        <a:p>
          <a:endParaRPr lang="es-CL"/>
        </a:p>
      </dgm:t>
    </dgm:pt>
    <dgm:pt modelId="{33CC846E-8839-4EAF-AF0B-84CB664809E8}" type="sibTrans" cxnId="{C7B23354-0D0D-4427-BFD0-84E31D68F90F}">
      <dgm:prSet/>
      <dgm:spPr/>
      <dgm:t>
        <a:bodyPr/>
        <a:lstStyle/>
        <a:p>
          <a:endParaRPr lang="es-CL"/>
        </a:p>
      </dgm:t>
    </dgm:pt>
    <dgm:pt modelId="{7EA00EA0-945A-4E5E-9E23-8EE2B8D00CCA}">
      <dgm:prSet custT="1"/>
      <dgm:spPr/>
      <dgm:t>
        <a:bodyPr/>
        <a:lstStyle/>
        <a:p>
          <a:r>
            <a:rPr lang="es-MX" sz="2400" dirty="0" smtClean="0"/>
            <a:t>Decir sí o no libremente a una acción</a:t>
          </a:r>
          <a:endParaRPr lang="es-CL" sz="2400" dirty="0" smtClean="0"/>
        </a:p>
      </dgm:t>
    </dgm:pt>
    <dgm:pt modelId="{861F8B0B-F71B-4536-985C-B68CFCFE0E14}" type="parTrans" cxnId="{9023C085-7589-4F5D-B27E-995A8B3CBE94}">
      <dgm:prSet/>
      <dgm:spPr/>
      <dgm:t>
        <a:bodyPr/>
        <a:lstStyle/>
        <a:p>
          <a:endParaRPr lang="es-CL"/>
        </a:p>
      </dgm:t>
    </dgm:pt>
    <dgm:pt modelId="{F3D23C93-A21D-4A8C-A659-169268C83677}" type="sibTrans" cxnId="{9023C085-7589-4F5D-B27E-995A8B3CBE94}">
      <dgm:prSet/>
      <dgm:spPr/>
      <dgm:t>
        <a:bodyPr/>
        <a:lstStyle/>
        <a:p>
          <a:endParaRPr lang="es-CL"/>
        </a:p>
      </dgm:t>
    </dgm:pt>
    <dgm:pt modelId="{AD8F270E-5BF0-4B6E-9FA0-24AA58EF2E42}">
      <dgm:prSet custT="1"/>
      <dgm:spPr/>
      <dgm:t>
        <a:bodyPr/>
        <a:lstStyle/>
        <a:p>
          <a:r>
            <a:rPr lang="es-CL" sz="2400" dirty="0" smtClean="0"/>
            <a:t>Típico y exclusivamente humano</a:t>
          </a:r>
        </a:p>
      </dgm:t>
    </dgm:pt>
    <dgm:pt modelId="{898C40F1-32C8-4732-843E-9EE6D687E7DE}" type="parTrans" cxnId="{9650A001-EA6C-4CC3-B5C2-A30692B2A963}">
      <dgm:prSet/>
      <dgm:spPr/>
      <dgm:t>
        <a:bodyPr/>
        <a:lstStyle/>
        <a:p>
          <a:endParaRPr lang="es-CL"/>
        </a:p>
      </dgm:t>
    </dgm:pt>
    <dgm:pt modelId="{EEE667D0-B549-4213-8C9E-4EF15CCDECC0}" type="sibTrans" cxnId="{9650A001-EA6C-4CC3-B5C2-A30692B2A963}">
      <dgm:prSet/>
      <dgm:spPr/>
      <dgm:t>
        <a:bodyPr/>
        <a:lstStyle/>
        <a:p>
          <a:endParaRPr lang="es-CL"/>
        </a:p>
      </dgm:t>
    </dgm:pt>
    <dgm:pt modelId="{0817EF49-5765-4CE5-8B4B-C780DA8355CF}" type="pres">
      <dgm:prSet presAssocID="{0E38A678-E19F-4054-BA3D-A2D0F51E4D26}" presName="Name0" presStyleCnt="0">
        <dgm:presLayoutVars>
          <dgm:dir/>
          <dgm:animLvl val="lvl"/>
          <dgm:resizeHandles val="exact"/>
        </dgm:presLayoutVars>
      </dgm:prSet>
      <dgm:spPr/>
      <dgm:t>
        <a:bodyPr/>
        <a:lstStyle/>
        <a:p>
          <a:endParaRPr lang="es-CL"/>
        </a:p>
      </dgm:t>
    </dgm:pt>
    <dgm:pt modelId="{718463AE-CF0E-4DFA-BCA1-121A14E7579E}" type="pres">
      <dgm:prSet presAssocID="{B609A378-12E4-46BF-ABB5-901E041C5B3F}" presName="linNode" presStyleCnt="0"/>
      <dgm:spPr/>
    </dgm:pt>
    <dgm:pt modelId="{A1763553-1FA5-46F1-8C12-CCCC32EA6903}" type="pres">
      <dgm:prSet presAssocID="{B609A378-12E4-46BF-ABB5-901E041C5B3F}" presName="parentText" presStyleLbl="node1" presStyleIdx="0" presStyleCnt="1" custScaleX="60178" custScaleY="38506" custLinFactNeighborX="-8391" custLinFactNeighborY="-1069">
        <dgm:presLayoutVars>
          <dgm:chMax val="1"/>
          <dgm:bulletEnabled val="1"/>
        </dgm:presLayoutVars>
      </dgm:prSet>
      <dgm:spPr/>
      <dgm:t>
        <a:bodyPr/>
        <a:lstStyle/>
        <a:p>
          <a:endParaRPr lang="es-CL"/>
        </a:p>
      </dgm:t>
    </dgm:pt>
    <dgm:pt modelId="{2BCCAE10-323D-442F-BF31-8D167101C309}" type="pres">
      <dgm:prSet presAssocID="{B609A378-12E4-46BF-ABB5-901E041C5B3F}" presName="descendantText" presStyleLbl="alignAccFollowNode1" presStyleIdx="0" presStyleCnt="1" custScaleX="120871" custScaleY="102833">
        <dgm:presLayoutVars>
          <dgm:bulletEnabled val="1"/>
        </dgm:presLayoutVars>
      </dgm:prSet>
      <dgm:spPr/>
      <dgm:t>
        <a:bodyPr/>
        <a:lstStyle/>
        <a:p>
          <a:endParaRPr lang="es-CL"/>
        </a:p>
      </dgm:t>
    </dgm:pt>
  </dgm:ptLst>
  <dgm:cxnLst>
    <dgm:cxn modelId="{3988D74C-A30D-4B13-8C47-84592B96E953}" type="presOf" srcId="{30A35963-BE82-49F2-AF6D-195DB5002B65}" destId="{2BCCAE10-323D-442F-BF31-8D167101C309}" srcOrd="0" destOrd="0" presId="urn:microsoft.com/office/officeart/2005/8/layout/vList5"/>
    <dgm:cxn modelId="{CC9E28EC-F31F-47A4-9AF5-1D8369A04145}" type="presOf" srcId="{AD8F270E-5BF0-4B6E-9FA0-24AA58EF2E42}" destId="{2BCCAE10-323D-442F-BF31-8D167101C309}" srcOrd="0" destOrd="3" presId="urn:microsoft.com/office/officeart/2005/8/layout/vList5"/>
    <dgm:cxn modelId="{CE3375B8-1B52-417A-A87C-1C162D7C3F8C}" type="presOf" srcId="{7EA00EA0-945A-4E5E-9E23-8EE2B8D00CCA}" destId="{2BCCAE10-323D-442F-BF31-8D167101C309}" srcOrd="0" destOrd="2" presId="urn:microsoft.com/office/officeart/2005/8/layout/vList5"/>
    <dgm:cxn modelId="{73650636-6E78-460B-B01A-823F0023E8B7}" srcId="{B609A378-12E4-46BF-ABB5-901E041C5B3F}" destId="{30A35963-BE82-49F2-AF6D-195DB5002B65}" srcOrd="0" destOrd="0" parTransId="{C0CCADCD-6B0C-43C0-B3C6-9DB428520C78}" sibTransId="{14B54F3E-C9B9-41C6-8456-10A9875AC7C3}"/>
    <dgm:cxn modelId="{3B4A4FF3-3D48-4E42-867D-4FB74B17B7AD}" srcId="{0E38A678-E19F-4054-BA3D-A2D0F51E4D26}" destId="{B609A378-12E4-46BF-ABB5-901E041C5B3F}" srcOrd="0" destOrd="0" parTransId="{1E535C74-FF50-4183-A4B5-1B2452C89811}" sibTransId="{CC012B31-21E2-4A2C-8C1E-2547CF49CC4A}"/>
    <dgm:cxn modelId="{165D7AEC-03F1-4E61-A571-E9946D119359}" type="presOf" srcId="{C41219AD-292C-4286-9967-2B28AF5971B0}" destId="{2BCCAE10-323D-442F-BF31-8D167101C309}" srcOrd="0" destOrd="1" presId="urn:microsoft.com/office/officeart/2005/8/layout/vList5"/>
    <dgm:cxn modelId="{7370AAAD-8532-43CE-BF57-2976072C3354}" type="presOf" srcId="{0E38A678-E19F-4054-BA3D-A2D0F51E4D26}" destId="{0817EF49-5765-4CE5-8B4B-C780DA8355CF}" srcOrd="0" destOrd="0" presId="urn:microsoft.com/office/officeart/2005/8/layout/vList5"/>
    <dgm:cxn modelId="{C7B23354-0D0D-4427-BFD0-84E31D68F90F}" srcId="{B609A378-12E4-46BF-ABB5-901E041C5B3F}" destId="{C41219AD-292C-4286-9967-2B28AF5971B0}" srcOrd="1" destOrd="0" parTransId="{0F08F67D-A6B6-44FC-9CF6-469FD65BED54}" sibTransId="{33CC846E-8839-4EAF-AF0B-84CB664809E8}"/>
    <dgm:cxn modelId="{9650A001-EA6C-4CC3-B5C2-A30692B2A963}" srcId="{B609A378-12E4-46BF-ABB5-901E041C5B3F}" destId="{AD8F270E-5BF0-4B6E-9FA0-24AA58EF2E42}" srcOrd="3" destOrd="0" parTransId="{898C40F1-32C8-4732-843E-9EE6D687E7DE}" sibTransId="{EEE667D0-B549-4213-8C9E-4EF15CCDECC0}"/>
    <dgm:cxn modelId="{BE3B81B5-F68B-4592-BE56-0E6E9269E19B}" type="presOf" srcId="{B609A378-12E4-46BF-ABB5-901E041C5B3F}" destId="{A1763553-1FA5-46F1-8C12-CCCC32EA6903}" srcOrd="0" destOrd="0" presId="urn:microsoft.com/office/officeart/2005/8/layout/vList5"/>
    <dgm:cxn modelId="{9023C085-7589-4F5D-B27E-995A8B3CBE94}" srcId="{B609A378-12E4-46BF-ABB5-901E041C5B3F}" destId="{7EA00EA0-945A-4E5E-9E23-8EE2B8D00CCA}" srcOrd="2" destOrd="0" parTransId="{861F8B0B-F71B-4536-985C-B68CFCFE0E14}" sibTransId="{F3D23C93-A21D-4A8C-A659-169268C83677}"/>
    <dgm:cxn modelId="{4B7CFA7A-09F8-4711-B018-CD394EB0E1B2}" type="presParOf" srcId="{0817EF49-5765-4CE5-8B4B-C780DA8355CF}" destId="{718463AE-CF0E-4DFA-BCA1-121A14E7579E}" srcOrd="0" destOrd="0" presId="urn:microsoft.com/office/officeart/2005/8/layout/vList5"/>
    <dgm:cxn modelId="{8C06B6C5-0041-4316-8FD1-829B0F08E813}" type="presParOf" srcId="{718463AE-CF0E-4DFA-BCA1-121A14E7579E}" destId="{A1763553-1FA5-46F1-8C12-CCCC32EA6903}" srcOrd="0" destOrd="0" presId="urn:microsoft.com/office/officeart/2005/8/layout/vList5"/>
    <dgm:cxn modelId="{0518ADBA-F5EF-4E54-9950-793A7ECE75FF}" type="presParOf" srcId="{718463AE-CF0E-4DFA-BCA1-121A14E7579E}" destId="{2BCCAE10-323D-442F-BF31-8D167101C30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0E38A678-E19F-4054-BA3D-A2D0F51E4D26}"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s-CL"/>
        </a:p>
      </dgm:t>
    </dgm:pt>
    <dgm:pt modelId="{B609A378-12E4-46BF-ABB5-901E041C5B3F}">
      <dgm:prSet phldrT="[Texto]" custT="1"/>
      <dgm:spPr/>
      <dgm:t>
        <a:bodyPr/>
        <a:lstStyle/>
        <a:p>
          <a:pPr algn="just"/>
          <a:r>
            <a:rPr lang="es-CL" sz="2400" dirty="0" smtClean="0"/>
            <a:t>Filosófica</a:t>
          </a:r>
          <a:endParaRPr lang="es-CL" sz="2400" dirty="0"/>
        </a:p>
      </dgm:t>
    </dgm:pt>
    <dgm:pt modelId="{1E535C74-FF50-4183-A4B5-1B2452C89811}" type="parTrans" cxnId="{3B4A4FF3-3D48-4E42-867D-4FB74B17B7AD}">
      <dgm:prSet/>
      <dgm:spPr/>
      <dgm:t>
        <a:bodyPr/>
        <a:lstStyle/>
        <a:p>
          <a:pPr algn="just"/>
          <a:endParaRPr lang="es-CL" sz="2400"/>
        </a:p>
      </dgm:t>
    </dgm:pt>
    <dgm:pt modelId="{CC012B31-21E2-4A2C-8C1E-2547CF49CC4A}" type="sibTrans" cxnId="{3B4A4FF3-3D48-4E42-867D-4FB74B17B7AD}">
      <dgm:prSet/>
      <dgm:spPr/>
      <dgm:t>
        <a:bodyPr/>
        <a:lstStyle/>
        <a:p>
          <a:pPr algn="just"/>
          <a:endParaRPr lang="es-CL" sz="2400"/>
        </a:p>
      </dgm:t>
    </dgm:pt>
    <dgm:pt modelId="{30A35963-BE82-49F2-AF6D-195DB5002B65}">
      <dgm:prSet phldrT="[Texto]" custT="1"/>
      <dgm:spPr/>
      <dgm:t>
        <a:bodyPr/>
        <a:lstStyle/>
        <a:p>
          <a:pPr algn="just"/>
          <a:r>
            <a:rPr lang="es-MX" sz="2400" dirty="0" smtClean="0"/>
            <a:t>Se explica por su racionalidad</a:t>
          </a:r>
          <a:endParaRPr lang="es-CL" sz="2400" dirty="0"/>
        </a:p>
      </dgm:t>
    </dgm:pt>
    <dgm:pt modelId="{C0CCADCD-6B0C-43C0-B3C6-9DB428520C78}" type="parTrans" cxnId="{73650636-6E78-460B-B01A-823F0023E8B7}">
      <dgm:prSet/>
      <dgm:spPr/>
      <dgm:t>
        <a:bodyPr/>
        <a:lstStyle/>
        <a:p>
          <a:pPr algn="just"/>
          <a:endParaRPr lang="es-CL" sz="2400"/>
        </a:p>
      </dgm:t>
    </dgm:pt>
    <dgm:pt modelId="{14B54F3E-C9B9-41C6-8456-10A9875AC7C3}" type="sibTrans" cxnId="{73650636-6E78-460B-B01A-823F0023E8B7}">
      <dgm:prSet/>
      <dgm:spPr/>
      <dgm:t>
        <a:bodyPr/>
        <a:lstStyle/>
        <a:p>
          <a:pPr algn="just"/>
          <a:endParaRPr lang="es-CL" sz="2400"/>
        </a:p>
      </dgm:t>
    </dgm:pt>
    <dgm:pt modelId="{7589924D-E6F1-4AF1-9801-1D208E083793}">
      <dgm:prSet custT="1"/>
      <dgm:spPr/>
      <dgm:t>
        <a:bodyPr/>
        <a:lstStyle/>
        <a:p>
          <a:pPr algn="just"/>
          <a:r>
            <a:rPr lang="es-MX" sz="2400" dirty="0" smtClean="0"/>
            <a:t>Valora las cosas de acuerdo con intencionalidades o intereses</a:t>
          </a:r>
          <a:endParaRPr lang="es-CL" sz="2400" dirty="0" smtClean="0"/>
        </a:p>
      </dgm:t>
    </dgm:pt>
    <dgm:pt modelId="{D7B1FF36-654E-4D1E-847E-FC23CFD13F52}" type="parTrans" cxnId="{90A93130-36E7-4446-A5AE-038843301962}">
      <dgm:prSet/>
      <dgm:spPr/>
      <dgm:t>
        <a:bodyPr/>
        <a:lstStyle/>
        <a:p>
          <a:pPr algn="just"/>
          <a:endParaRPr lang="es-CL"/>
        </a:p>
      </dgm:t>
    </dgm:pt>
    <dgm:pt modelId="{3D436A68-7D83-445D-A4CC-6FC2927D45DD}" type="sibTrans" cxnId="{90A93130-36E7-4446-A5AE-038843301962}">
      <dgm:prSet/>
      <dgm:spPr/>
      <dgm:t>
        <a:bodyPr/>
        <a:lstStyle/>
        <a:p>
          <a:pPr algn="just"/>
          <a:endParaRPr lang="es-CL"/>
        </a:p>
      </dgm:t>
    </dgm:pt>
    <dgm:pt modelId="{C85DF2DA-AFA7-48B4-A1B3-646FEC75AA92}">
      <dgm:prSet custT="1"/>
      <dgm:spPr/>
      <dgm:t>
        <a:bodyPr/>
        <a:lstStyle/>
        <a:p>
          <a:pPr algn="just"/>
          <a:r>
            <a:rPr lang="es-MX" sz="2400" dirty="0" smtClean="0"/>
            <a:t>Reacción consciente sobre los mismos condicionamientos</a:t>
          </a:r>
          <a:endParaRPr lang="es-CL" sz="2400" dirty="0" smtClean="0"/>
        </a:p>
      </dgm:t>
    </dgm:pt>
    <dgm:pt modelId="{488C1ACC-6311-4DC6-8B55-825BA91DC85C}" type="parTrans" cxnId="{B9212989-F121-4DB3-A573-8BC09DFFDE64}">
      <dgm:prSet/>
      <dgm:spPr/>
      <dgm:t>
        <a:bodyPr/>
        <a:lstStyle/>
        <a:p>
          <a:pPr algn="just"/>
          <a:endParaRPr lang="es-CL"/>
        </a:p>
      </dgm:t>
    </dgm:pt>
    <dgm:pt modelId="{E9900947-2D0E-4F3B-93CC-8C8083FA435A}" type="sibTrans" cxnId="{B9212989-F121-4DB3-A573-8BC09DFFDE64}">
      <dgm:prSet/>
      <dgm:spPr/>
      <dgm:t>
        <a:bodyPr/>
        <a:lstStyle/>
        <a:p>
          <a:pPr algn="just"/>
          <a:endParaRPr lang="es-CL"/>
        </a:p>
      </dgm:t>
    </dgm:pt>
    <dgm:pt modelId="{0817EF49-5765-4CE5-8B4B-C780DA8355CF}" type="pres">
      <dgm:prSet presAssocID="{0E38A678-E19F-4054-BA3D-A2D0F51E4D26}" presName="Name0" presStyleCnt="0">
        <dgm:presLayoutVars>
          <dgm:dir/>
          <dgm:animLvl val="lvl"/>
          <dgm:resizeHandles val="exact"/>
        </dgm:presLayoutVars>
      </dgm:prSet>
      <dgm:spPr/>
      <dgm:t>
        <a:bodyPr/>
        <a:lstStyle/>
        <a:p>
          <a:endParaRPr lang="es-CL"/>
        </a:p>
      </dgm:t>
    </dgm:pt>
    <dgm:pt modelId="{718463AE-CF0E-4DFA-BCA1-121A14E7579E}" type="pres">
      <dgm:prSet presAssocID="{B609A378-12E4-46BF-ABB5-901E041C5B3F}" presName="linNode" presStyleCnt="0"/>
      <dgm:spPr/>
    </dgm:pt>
    <dgm:pt modelId="{A1763553-1FA5-46F1-8C12-CCCC32EA6903}" type="pres">
      <dgm:prSet presAssocID="{B609A378-12E4-46BF-ABB5-901E041C5B3F}" presName="parentText" presStyleLbl="node1" presStyleIdx="0" presStyleCnt="1" custScaleX="52699" custScaleY="38506" custLinFactNeighborX="-8391" custLinFactNeighborY="-1069">
        <dgm:presLayoutVars>
          <dgm:chMax val="1"/>
          <dgm:bulletEnabled val="1"/>
        </dgm:presLayoutVars>
      </dgm:prSet>
      <dgm:spPr/>
      <dgm:t>
        <a:bodyPr/>
        <a:lstStyle/>
        <a:p>
          <a:endParaRPr lang="es-CL"/>
        </a:p>
      </dgm:t>
    </dgm:pt>
    <dgm:pt modelId="{2BCCAE10-323D-442F-BF31-8D167101C309}" type="pres">
      <dgm:prSet presAssocID="{B609A378-12E4-46BF-ABB5-901E041C5B3F}" presName="descendantText" presStyleLbl="alignAccFollowNode1" presStyleIdx="0" presStyleCnt="1" custScaleX="125381" custScaleY="119607">
        <dgm:presLayoutVars>
          <dgm:bulletEnabled val="1"/>
        </dgm:presLayoutVars>
      </dgm:prSet>
      <dgm:spPr/>
      <dgm:t>
        <a:bodyPr/>
        <a:lstStyle/>
        <a:p>
          <a:endParaRPr lang="es-CL"/>
        </a:p>
      </dgm:t>
    </dgm:pt>
  </dgm:ptLst>
  <dgm:cxnLst>
    <dgm:cxn modelId="{1E6F804F-3577-4791-B129-67B88E281A7C}" type="presOf" srcId="{C85DF2DA-AFA7-48B4-A1B3-646FEC75AA92}" destId="{2BCCAE10-323D-442F-BF31-8D167101C309}" srcOrd="0" destOrd="2" presId="urn:microsoft.com/office/officeart/2005/8/layout/vList5"/>
    <dgm:cxn modelId="{73650636-6E78-460B-B01A-823F0023E8B7}" srcId="{B609A378-12E4-46BF-ABB5-901E041C5B3F}" destId="{30A35963-BE82-49F2-AF6D-195DB5002B65}" srcOrd="0" destOrd="0" parTransId="{C0CCADCD-6B0C-43C0-B3C6-9DB428520C78}" sibTransId="{14B54F3E-C9B9-41C6-8456-10A9875AC7C3}"/>
    <dgm:cxn modelId="{90A93130-36E7-4446-A5AE-038843301962}" srcId="{B609A378-12E4-46BF-ABB5-901E041C5B3F}" destId="{7589924D-E6F1-4AF1-9801-1D208E083793}" srcOrd="1" destOrd="0" parTransId="{D7B1FF36-654E-4D1E-847E-FC23CFD13F52}" sibTransId="{3D436A68-7D83-445D-A4CC-6FC2927D45DD}"/>
    <dgm:cxn modelId="{3B4A4FF3-3D48-4E42-867D-4FB74B17B7AD}" srcId="{0E38A678-E19F-4054-BA3D-A2D0F51E4D26}" destId="{B609A378-12E4-46BF-ABB5-901E041C5B3F}" srcOrd="0" destOrd="0" parTransId="{1E535C74-FF50-4183-A4B5-1B2452C89811}" sibTransId="{CC012B31-21E2-4A2C-8C1E-2547CF49CC4A}"/>
    <dgm:cxn modelId="{8D705C11-7E12-4DFC-8649-B8754E1B43D8}" type="presOf" srcId="{B609A378-12E4-46BF-ABB5-901E041C5B3F}" destId="{A1763553-1FA5-46F1-8C12-CCCC32EA6903}" srcOrd="0" destOrd="0" presId="urn:microsoft.com/office/officeart/2005/8/layout/vList5"/>
    <dgm:cxn modelId="{B9212989-F121-4DB3-A573-8BC09DFFDE64}" srcId="{B609A378-12E4-46BF-ABB5-901E041C5B3F}" destId="{C85DF2DA-AFA7-48B4-A1B3-646FEC75AA92}" srcOrd="2" destOrd="0" parTransId="{488C1ACC-6311-4DC6-8B55-825BA91DC85C}" sibTransId="{E9900947-2D0E-4F3B-93CC-8C8083FA435A}"/>
    <dgm:cxn modelId="{564E65A6-0FEA-498E-AED2-017CD22B3008}" type="presOf" srcId="{0E38A678-E19F-4054-BA3D-A2D0F51E4D26}" destId="{0817EF49-5765-4CE5-8B4B-C780DA8355CF}" srcOrd="0" destOrd="0" presId="urn:microsoft.com/office/officeart/2005/8/layout/vList5"/>
    <dgm:cxn modelId="{6AD153C9-FC50-4604-BC48-EA96B75CD1B8}" type="presOf" srcId="{30A35963-BE82-49F2-AF6D-195DB5002B65}" destId="{2BCCAE10-323D-442F-BF31-8D167101C309}" srcOrd="0" destOrd="0" presId="urn:microsoft.com/office/officeart/2005/8/layout/vList5"/>
    <dgm:cxn modelId="{F8192A68-0E6A-4AC0-8E8A-BEC57D4E447B}" type="presOf" srcId="{7589924D-E6F1-4AF1-9801-1D208E083793}" destId="{2BCCAE10-323D-442F-BF31-8D167101C309}" srcOrd="0" destOrd="1" presId="urn:microsoft.com/office/officeart/2005/8/layout/vList5"/>
    <dgm:cxn modelId="{16103E59-0FB7-4357-BF5A-B9194D1021AD}" type="presParOf" srcId="{0817EF49-5765-4CE5-8B4B-C780DA8355CF}" destId="{718463AE-CF0E-4DFA-BCA1-121A14E7579E}" srcOrd="0" destOrd="0" presId="urn:microsoft.com/office/officeart/2005/8/layout/vList5"/>
    <dgm:cxn modelId="{51358565-2EB8-4DFE-BC06-E9C3DAA8DC24}" type="presParOf" srcId="{718463AE-CF0E-4DFA-BCA1-121A14E7579E}" destId="{A1763553-1FA5-46F1-8C12-CCCC32EA6903}" srcOrd="0" destOrd="0" presId="urn:microsoft.com/office/officeart/2005/8/layout/vList5"/>
    <dgm:cxn modelId="{D56B2869-D7CA-4449-9409-F38EBB8026EB}" type="presParOf" srcId="{718463AE-CF0E-4DFA-BCA1-121A14E7579E}" destId="{2BCCAE10-323D-442F-BF31-8D167101C30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0E38A678-E19F-4054-BA3D-A2D0F51E4D26}"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CL"/>
        </a:p>
      </dgm:t>
    </dgm:pt>
    <dgm:pt modelId="{B609A378-12E4-46BF-ABB5-901E041C5B3F}">
      <dgm:prSet phldrT="[Texto]" custT="1"/>
      <dgm:spPr/>
      <dgm:t>
        <a:bodyPr/>
        <a:lstStyle/>
        <a:p>
          <a:pPr algn="just"/>
          <a:r>
            <a:rPr lang="es-CL" sz="2400" dirty="0" smtClean="0"/>
            <a:t>Psicológica</a:t>
          </a:r>
          <a:endParaRPr lang="es-CL" sz="2400" dirty="0"/>
        </a:p>
      </dgm:t>
    </dgm:pt>
    <dgm:pt modelId="{1E535C74-FF50-4183-A4B5-1B2452C89811}" type="parTrans" cxnId="{3B4A4FF3-3D48-4E42-867D-4FB74B17B7AD}">
      <dgm:prSet/>
      <dgm:spPr/>
      <dgm:t>
        <a:bodyPr/>
        <a:lstStyle/>
        <a:p>
          <a:pPr algn="just"/>
          <a:endParaRPr lang="es-CL" sz="2400"/>
        </a:p>
      </dgm:t>
    </dgm:pt>
    <dgm:pt modelId="{CC012B31-21E2-4A2C-8C1E-2547CF49CC4A}" type="sibTrans" cxnId="{3B4A4FF3-3D48-4E42-867D-4FB74B17B7AD}">
      <dgm:prSet/>
      <dgm:spPr/>
      <dgm:t>
        <a:bodyPr/>
        <a:lstStyle/>
        <a:p>
          <a:pPr algn="just"/>
          <a:endParaRPr lang="es-CL" sz="2400"/>
        </a:p>
      </dgm:t>
    </dgm:pt>
    <dgm:pt modelId="{30A35963-BE82-49F2-AF6D-195DB5002B65}">
      <dgm:prSet phldrT="[Texto]" custT="1"/>
      <dgm:spPr/>
      <dgm:t>
        <a:bodyPr/>
        <a:lstStyle/>
        <a:p>
          <a:pPr algn="just"/>
          <a:r>
            <a:rPr lang="es-CL" sz="2400" dirty="0" smtClean="0"/>
            <a:t>Obstáculos</a:t>
          </a:r>
          <a:endParaRPr lang="es-CL" sz="2400" dirty="0"/>
        </a:p>
      </dgm:t>
    </dgm:pt>
    <dgm:pt modelId="{C0CCADCD-6B0C-43C0-B3C6-9DB428520C78}" type="parTrans" cxnId="{73650636-6E78-460B-B01A-823F0023E8B7}">
      <dgm:prSet/>
      <dgm:spPr/>
      <dgm:t>
        <a:bodyPr/>
        <a:lstStyle/>
        <a:p>
          <a:pPr algn="just"/>
          <a:endParaRPr lang="es-CL" sz="2400"/>
        </a:p>
      </dgm:t>
    </dgm:pt>
    <dgm:pt modelId="{14B54F3E-C9B9-41C6-8456-10A9875AC7C3}" type="sibTrans" cxnId="{73650636-6E78-460B-B01A-823F0023E8B7}">
      <dgm:prSet/>
      <dgm:spPr/>
      <dgm:t>
        <a:bodyPr/>
        <a:lstStyle/>
        <a:p>
          <a:pPr algn="just"/>
          <a:endParaRPr lang="es-CL" sz="2400"/>
        </a:p>
      </dgm:t>
    </dgm:pt>
    <dgm:pt modelId="{A13ACC3A-2207-41F5-8DC7-128553218853}">
      <dgm:prSet custT="1"/>
      <dgm:spPr/>
      <dgm:t>
        <a:bodyPr/>
        <a:lstStyle/>
        <a:p>
          <a:r>
            <a:rPr lang="es-CL" sz="2400" dirty="0" smtClean="0"/>
            <a:t>Condicionamientos</a:t>
          </a:r>
        </a:p>
      </dgm:t>
    </dgm:pt>
    <dgm:pt modelId="{1D396864-A8FA-4EAA-A922-F7011AF5F0B9}" type="parTrans" cxnId="{F1AE61F4-0DD7-4B60-8F12-3C9C06ABF72F}">
      <dgm:prSet/>
      <dgm:spPr/>
      <dgm:t>
        <a:bodyPr/>
        <a:lstStyle/>
        <a:p>
          <a:endParaRPr lang="es-CL"/>
        </a:p>
      </dgm:t>
    </dgm:pt>
    <dgm:pt modelId="{B2D87F21-9E83-4D11-A1AD-FCD4375E2254}" type="sibTrans" cxnId="{F1AE61F4-0DD7-4B60-8F12-3C9C06ABF72F}">
      <dgm:prSet/>
      <dgm:spPr/>
      <dgm:t>
        <a:bodyPr/>
        <a:lstStyle/>
        <a:p>
          <a:endParaRPr lang="es-CL"/>
        </a:p>
      </dgm:t>
    </dgm:pt>
    <dgm:pt modelId="{4D068B0D-44AA-433F-BD6D-AFBBE23353E4}">
      <dgm:prSet custT="1"/>
      <dgm:spPr/>
      <dgm:t>
        <a:bodyPr/>
        <a:lstStyle/>
        <a:p>
          <a:r>
            <a:rPr lang="es-CL" sz="2400" dirty="0" smtClean="0"/>
            <a:t>Presiones internas</a:t>
          </a:r>
        </a:p>
      </dgm:t>
    </dgm:pt>
    <dgm:pt modelId="{E7E20A77-EEC1-4F0A-93AD-EE76C63781A0}" type="parTrans" cxnId="{CBA3E236-DD0C-48E9-94B4-386D6E67401C}">
      <dgm:prSet/>
      <dgm:spPr/>
      <dgm:t>
        <a:bodyPr/>
        <a:lstStyle/>
        <a:p>
          <a:endParaRPr lang="es-CL"/>
        </a:p>
      </dgm:t>
    </dgm:pt>
    <dgm:pt modelId="{0506F32A-CCEB-4D98-BB6E-1523E2B9C267}" type="sibTrans" cxnId="{CBA3E236-DD0C-48E9-94B4-386D6E67401C}">
      <dgm:prSet/>
      <dgm:spPr/>
      <dgm:t>
        <a:bodyPr/>
        <a:lstStyle/>
        <a:p>
          <a:endParaRPr lang="es-CL"/>
        </a:p>
      </dgm:t>
    </dgm:pt>
    <dgm:pt modelId="{0817EF49-5765-4CE5-8B4B-C780DA8355CF}" type="pres">
      <dgm:prSet presAssocID="{0E38A678-E19F-4054-BA3D-A2D0F51E4D26}" presName="Name0" presStyleCnt="0">
        <dgm:presLayoutVars>
          <dgm:dir/>
          <dgm:animLvl val="lvl"/>
          <dgm:resizeHandles val="exact"/>
        </dgm:presLayoutVars>
      </dgm:prSet>
      <dgm:spPr/>
      <dgm:t>
        <a:bodyPr/>
        <a:lstStyle/>
        <a:p>
          <a:endParaRPr lang="es-CL"/>
        </a:p>
      </dgm:t>
    </dgm:pt>
    <dgm:pt modelId="{718463AE-CF0E-4DFA-BCA1-121A14E7579E}" type="pres">
      <dgm:prSet presAssocID="{B609A378-12E4-46BF-ABB5-901E041C5B3F}" presName="linNode" presStyleCnt="0"/>
      <dgm:spPr/>
    </dgm:pt>
    <dgm:pt modelId="{A1763553-1FA5-46F1-8C12-CCCC32EA6903}" type="pres">
      <dgm:prSet presAssocID="{B609A378-12E4-46BF-ABB5-901E041C5B3F}" presName="parentText" presStyleLbl="node1" presStyleIdx="0" presStyleCnt="1" custScaleX="64697" custScaleY="38506" custLinFactNeighborX="-8391" custLinFactNeighborY="-1069">
        <dgm:presLayoutVars>
          <dgm:chMax val="1"/>
          <dgm:bulletEnabled val="1"/>
        </dgm:presLayoutVars>
      </dgm:prSet>
      <dgm:spPr/>
      <dgm:t>
        <a:bodyPr/>
        <a:lstStyle/>
        <a:p>
          <a:endParaRPr lang="es-CL"/>
        </a:p>
      </dgm:t>
    </dgm:pt>
    <dgm:pt modelId="{2BCCAE10-323D-442F-BF31-8D167101C309}" type="pres">
      <dgm:prSet presAssocID="{B609A378-12E4-46BF-ABB5-901E041C5B3F}" presName="descendantText" presStyleLbl="alignAccFollowNode1" presStyleIdx="0" presStyleCnt="1" custScaleX="125381" custScaleY="88377">
        <dgm:presLayoutVars>
          <dgm:bulletEnabled val="1"/>
        </dgm:presLayoutVars>
      </dgm:prSet>
      <dgm:spPr/>
      <dgm:t>
        <a:bodyPr/>
        <a:lstStyle/>
        <a:p>
          <a:endParaRPr lang="es-CL"/>
        </a:p>
      </dgm:t>
    </dgm:pt>
  </dgm:ptLst>
  <dgm:cxnLst>
    <dgm:cxn modelId="{73650636-6E78-460B-B01A-823F0023E8B7}" srcId="{B609A378-12E4-46BF-ABB5-901E041C5B3F}" destId="{30A35963-BE82-49F2-AF6D-195DB5002B65}" srcOrd="0" destOrd="0" parTransId="{C0CCADCD-6B0C-43C0-B3C6-9DB428520C78}" sibTransId="{14B54F3E-C9B9-41C6-8456-10A9875AC7C3}"/>
    <dgm:cxn modelId="{3B4A4FF3-3D48-4E42-867D-4FB74B17B7AD}" srcId="{0E38A678-E19F-4054-BA3D-A2D0F51E4D26}" destId="{B609A378-12E4-46BF-ABB5-901E041C5B3F}" srcOrd="0" destOrd="0" parTransId="{1E535C74-FF50-4183-A4B5-1B2452C89811}" sibTransId="{CC012B31-21E2-4A2C-8C1E-2547CF49CC4A}"/>
    <dgm:cxn modelId="{C5388B06-180A-4D19-B39E-FE4122703EC4}" type="presOf" srcId="{B609A378-12E4-46BF-ABB5-901E041C5B3F}" destId="{A1763553-1FA5-46F1-8C12-CCCC32EA6903}" srcOrd="0" destOrd="0" presId="urn:microsoft.com/office/officeart/2005/8/layout/vList5"/>
    <dgm:cxn modelId="{CBA3E236-DD0C-48E9-94B4-386D6E67401C}" srcId="{B609A378-12E4-46BF-ABB5-901E041C5B3F}" destId="{4D068B0D-44AA-433F-BD6D-AFBBE23353E4}" srcOrd="2" destOrd="0" parTransId="{E7E20A77-EEC1-4F0A-93AD-EE76C63781A0}" sibTransId="{0506F32A-CCEB-4D98-BB6E-1523E2B9C267}"/>
    <dgm:cxn modelId="{99AEBE6F-A991-42D3-8E53-9A5FA910FA87}" type="presOf" srcId="{30A35963-BE82-49F2-AF6D-195DB5002B65}" destId="{2BCCAE10-323D-442F-BF31-8D167101C309}" srcOrd="0" destOrd="0" presId="urn:microsoft.com/office/officeart/2005/8/layout/vList5"/>
    <dgm:cxn modelId="{A3BD9D27-B4A6-4BD6-A4BA-3BCB7DBC79B9}" type="presOf" srcId="{0E38A678-E19F-4054-BA3D-A2D0F51E4D26}" destId="{0817EF49-5765-4CE5-8B4B-C780DA8355CF}" srcOrd="0" destOrd="0" presId="urn:microsoft.com/office/officeart/2005/8/layout/vList5"/>
    <dgm:cxn modelId="{307DB079-5F2B-4D17-B75B-F05915F9EF19}" type="presOf" srcId="{4D068B0D-44AA-433F-BD6D-AFBBE23353E4}" destId="{2BCCAE10-323D-442F-BF31-8D167101C309}" srcOrd="0" destOrd="2" presId="urn:microsoft.com/office/officeart/2005/8/layout/vList5"/>
    <dgm:cxn modelId="{6AE7557C-5572-478F-9DC5-D0D810087A8A}" type="presOf" srcId="{A13ACC3A-2207-41F5-8DC7-128553218853}" destId="{2BCCAE10-323D-442F-BF31-8D167101C309}" srcOrd="0" destOrd="1" presId="urn:microsoft.com/office/officeart/2005/8/layout/vList5"/>
    <dgm:cxn modelId="{F1AE61F4-0DD7-4B60-8F12-3C9C06ABF72F}" srcId="{B609A378-12E4-46BF-ABB5-901E041C5B3F}" destId="{A13ACC3A-2207-41F5-8DC7-128553218853}" srcOrd="1" destOrd="0" parTransId="{1D396864-A8FA-4EAA-A922-F7011AF5F0B9}" sibTransId="{B2D87F21-9E83-4D11-A1AD-FCD4375E2254}"/>
    <dgm:cxn modelId="{6B6A5558-16A3-413A-A371-D94780AD0B7A}" type="presParOf" srcId="{0817EF49-5765-4CE5-8B4B-C780DA8355CF}" destId="{718463AE-CF0E-4DFA-BCA1-121A14E7579E}" srcOrd="0" destOrd="0" presId="urn:microsoft.com/office/officeart/2005/8/layout/vList5"/>
    <dgm:cxn modelId="{8973D12E-03E3-4E51-910A-95A39C4DBCB4}" type="presParOf" srcId="{718463AE-CF0E-4DFA-BCA1-121A14E7579E}" destId="{A1763553-1FA5-46F1-8C12-CCCC32EA6903}" srcOrd="0" destOrd="0" presId="urn:microsoft.com/office/officeart/2005/8/layout/vList5"/>
    <dgm:cxn modelId="{545520F2-C8CF-44D6-9367-2916728DEE9E}" type="presParOf" srcId="{718463AE-CF0E-4DFA-BCA1-121A14E7579E}" destId="{2BCCAE10-323D-442F-BF31-8D167101C30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0E38A678-E19F-4054-BA3D-A2D0F51E4D26}"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CL"/>
        </a:p>
      </dgm:t>
    </dgm:pt>
    <dgm:pt modelId="{B609A378-12E4-46BF-ABB5-901E041C5B3F}">
      <dgm:prSet phldrT="[Texto]" custT="1"/>
      <dgm:spPr/>
      <dgm:t>
        <a:bodyPr/>
        <a:lstStyle/>
        <a:p>
          <a:pPr algn="just"/>
          <a:r>
            <a:rPr lang="es-CL" sz="2400" dirty="0" smtClean="0"/>
            <a:t>Física</a:t>
          </a:r>
          <a:endParaRPr lang="es-CL" sz="2400" dirty="0"/>
        </a:p>
      </dgm:t>
    </dgm:pt>
    <dgm:pt modelId="{1E535C74-FF50-4183-A4B5-1B2452C89811}" type="parTrans" cxnId="{3B4A4FF3-3D48-4E42-867D-4FB74B17B7AD}">
      <dgm:prSet/>
      <dgm:spPr/>
      <dgm:t>
        <a:bodyPr/>
        <a:lstStyle/>
        <a:p>
          <a:pPr algn="just"/>
          <a:endParaRPr lang="es-CL" sz="2400"/>
        </a:p>
      </dgm:t>
    </dgm:pt>
    <dgm:pt modelId="{CC012B31-21E2-4A2C-8C1E-2547CF49CC4A}" type="sibTrans" cxnId="{3B4A4FF3-3D48-4E42-867D-4FB74B17B7AD}">
      <dgm:prSet/>
      <dgm:spPr/>
      <dgm:t>
        <a:bodyPr/>
        <a:lstStyle/>
        <a:p>
          <a:pPr algn="just"/>
          <a:endParaRPr lang="es-CL" sz="2400"/>
        </a:p>
      </dgm:t>
    </dgm:pt>
    <dgm:pt modelId="{30A35963-BE82-49F2-AF6D-195DB5002B65}">
      <dgm:prSet phldrT="[Texto]" custT="1"/>
      <dgm:spPr/>
      <dgm:t>
        <a:bodyPr/>
        <a:lstStyle/>
        <a:p>
          <a:pPr algn="just"/>
          <a:r>
            <a:rPr lang="es-MX" sz="2400" dirty="0" smtClean="0"/>
            <a:t>Facultad de autodeterminarse sin presiones externas</a:t>
          </a:r>
          <a:endParaRPr lang="es-CL" sz="2400" dirty="0"/>
        </a:p>
      </dgm:t>
    </dgm:pt>
    <dgm:pt modelId="{C0CCADCD-6B0C-43C0-B3C6-9DB428520C78}" type="parTrans" cxnId="{73650636-6E78-460B-B01A-823F0023E8B7}">
      <dgm:prSet/>
      <dgm:spPr/>
      <dgm:t>
        <a:bodyPr/>
        <a:lstStyle/>
        <a:p>
          <a:pPr algn="just"/>
          <a:endParaRPr lang="es-CL" sz="2400"/>
        </a:p>
      </dgm:t>
    </dgm:pt>
    <dgm:pt modelId="{14B54F3E-C9B9-41C6-8456-10A9875AC7C3}" type="sibTrans" cxnId="{73650636-6E78-460B-B01A-823F0023E8B7}">
      <dgm:prSet/>
      <dgm:spPr/>
      <dgm:t>
        <a:bodyPr/>
        <a:lstStyle/>
        <a:p>
          <a:pPr algn="just"/>
          <a:endParaRPr lang="es-CL" sz="2400"/>
        </a:p>
      </dgm:t>
    </dgm:pt>
    <dgm:pt modelId="{0817EF49-5765-4CE5-8B4B-C780DA8355CF}" type="pres">
      <dgm:prSet presAssocID="{0E38A678-E19F-4054-BA3D-A2D0F51E4D26}" presName="Name0" presStyleCnt="0">
        <dgm:presLayoutVars>
          <dgm:dir/>
          <dgm:animLvl val="lvl"/>
          <dgm:resizeHandles val="exact"/>
        </dgm:presLayoutVars>
      </dgm:prSet>
      <dgm:spPr/>
      <dgm:t>
        <a:bodyPr/>
        <a:lstStyle/>
        <a:p>
          <a:endParaRPr lang="es-CL"/>
        </a:p>
      </dgm:t>
    </dgm:pt>
    <dgm:pt modelId="{718463AE-CF0E-4DFA-BCA1-121A14E7579E}" type="pres">
      <dgm:prSet presAssocID="{B609A378-12E4-46BF-ABB5-901E041C5B3F}" presName="linNode" presStyleCnt="0"/>
      <dgm:spPr/>
    </dgm:pt>
    <dgm:pt modelId="{A1763553-1FA5-46F1-8C12-CCCC32EA6903}" type="pres">
      <dgm:prSet presAssocID="{B609A378-12E4-46BF-ABB5-901E041C5B3F}" presName="parentText" presStyleLbl="node1" presStyleIdx="0" presStyleCnt="1" custScaleX="50828" custScaleY="38506" custLinFactNeighborX="-8391" custLinFactNeighborY="-1069">
        <dgm:presLayoutVars>
          <dgm:chMax val="1"/>
          <dgm:bulletEnabled val="1"/>
        </dgm:presLayoutVars>
      </dgm:prSet>
      <dgm:spPr/>
      <dgm:t>
        <a:bodyPr/>
        <a:lstStyle/>
        <a:p>
          <a:endParaRPr lang="es-CL"/>
        </a:p>
      </dgm:t>
    </dgm:pt>
    <dgm:pt modelId="{2BCCAE10-323D-442F-BF31-8D167101C309}" type="pres">
      <dgm:prSet presAssocID="{B609A378-12E4-46BF-ABB5-901E041C5B3F}" presName="descendantText" presStyleLbl="alignAccFollowNode1" presStyleIdx="0" presStyleCnt="1" custScaleX="125381" custScaleY="88377">
        <dgm:presLayoutVars>
          <dgm:bulletEnabled val="1"/>
        </dgm:presLayoutVars>
      </dgm:prSet>
      <dgm:spPr/>
      <dgm:t>
        <a:bodyPr/>
        <a:lstStyle/>
        <a:p>
          <a:endParaRPr lang="es-CL"/>
        </a:p>
      </dgm:t>
    </dgm:pt>
  </dgm:ptLst>
  <dgm:cxnLst>
    <dgm:cxn modelId="{3B4A4FF3-3D48-4E42-867D-4FB74B17B7AD}" srcId="{0E38A678-E19F-4054-BA3D-A2D0F51E4D26}" destId="{B609A378-12E4-46BF-ABB5-901E041C5B3F}" srcOrd="0" destOrd="0" parTransId="{1E535C74-FF50-4183-A4B5-1B2452C89811}" sibTransId="{CC012B31-21E2-4A2C-8C1E-2547CF49CC4A}"/>
    <dgm:cxn modelId="{55130412-ABD8-4872-9EED-FCD6D22B0A86}" type="presOf" srcId="{30A35963-BE82-49F2-AF6D-195DB5002B65}" destId="{2BCCAE10-323D-442F-BF31-8D167101C309}" srcOrd="0" destOrd="0" presId="urn:microsoft.com/office/officeart/2005/8/layout/vList5"/>
    <dgm:cxn modelId="{73650636-6E78-460B-B01A-823F0023E8B7}" srcId="{B609A378-12E4-46BF-ABB5-901E041C5B3F}" destId="{30A35963-BE82-49F2-AF6D-195DB5002B65}" srcOrd="0" destOrd="0" parTransId="{C0CCADCD-6B0C-43C0-B3C6-9DB428520C78}" sibTransId="{14B54F3E-C9B9-41C6-8456-10A9875AC7C3}"/>
    <dgm:cxn modelId="{FCDD4997-F7F6-472D-89BA-A45C32D05D8D}" type="presOf" srcId="{B609A378-12E4-46BF-ABB5-901E041C5B3F}" destId="{A1763553-1FA5-46F1-8C12-CCCC32EA6903}" srcOrd="0" destOrd="0" presId="urn:microsoft.com/office/officeart/2005/8/layout/vList5"/>
    <dgm:cxn modelId="{7EFB46ED-3564-4797-9954-4B2450752FC8}" type="presOf" srcId="{0E38A678-E19F-4054-BA3D-A2D0F51E4D26}" destId="{0817EF49-5765-4CE5-8B4B-C780DA8355CF}" srcOrd="0" destOrd="0" presId="urn:microsoft.com/office/officeart/2005/8/layout/vList5"/>
    <dgm:cxn modelId="{9EC31568-3F2F-469D-B525-5C63DBBD4C49}" type="presParOf" srcId="{0817EF49-5765-4CE5-8B4B-C780DA8355CF}" destId="{718463AE-CF0E-4DFA-BCA1-121A14E7579E}" srcOrd="0" destOrd="0" presId="urn:microsoft.com/office/officeart/2005/8/layout/vList5"/>
    <dgm:cxn modelId="{F769147E-72F7-4BC2-BF88-2F626BDD3DE3}" type="presParOf" srcId="{718463AE-CF0E-4DFA-BCA1-121A14E7579E}" destId="{A1763553-1FA5-46F1-8C12-CCCC32EA6903}" srcOrd="0" destOrd="0" presId="urn:microsoft.com/office/officeart/2005/8/layout/vList5"/>
    <dgm:cxn modelId="{89801B3B-6DDA-4A00-9DD6-D5DFAEFA450A}" type="presParOf" srcId="{718463AE-CF0E-4DFA-BCA1-121A14E7579E}" destId="{2BCCAE10-323D-442F-BF31-8D167101C30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0E38A678-E19F-4054-BA3D-A2D0F51E4D26}"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s-CL"/>
        </a:p>
      </dgm:t>
    </dgm:pt>
    <dgm:pt modelId="{B609A378-12E4-46BF-ABB5-901E041C5B3F}">
      <dgm:prSet phldrT="[Texto]" custT="1"/>
      <dgm:spPr/>
      <dgm:t>
        <a:bodyPr/>
        <a:lstStyle/>
        <a:p>
          <a:pPr algn="just"/>
          <a:r>
            <a:rPr lang="es-CL" sz="2400" dirty="0" smtClean="0"/>
            <a:t>Moral</a:t>
          </a:r>
          <a:endParaRPr lang="es-CL" sz="2400" dirty="0"/>
        </a:p>
      </dgm:t>
    </dgm:pt>
    <dgm:pt modelId="{1E535C74-FF50-4183-A4B5-1B2452C89811}" type="parTrans" cxnId="{3B4A4FF3-3D48-4E42-867D-4FB74B17B7AD}">
      <dgm:prSet/>
      <dgm:spPr/>
      <dgm:t>
        <a:bodyPr/>
        <a:lstStyle/>
        <a:p>
          <a:pPr algn="just"/>
          <a:endParaRPr lang="es-CL" sz="2400"/>
        </a:p>
      </dgm:t>
    </dgm:pt>
    <dgm:pt modelId="{CC012B31-21E2-4A2C-8C1E-2547CF49CC4A}" type="sibTrans" cxnId="{3B4A4FF3-3D48-4E42-867D-4FB74B17B7AD}">
      <dgm:prSet/>
      <dgm:spPr/>
      <dgm:t>
        <a:bodyPr/>
        <a:lstStyle/>
        <a:p>
          <a:pPr algn="just"/>
          <a:endParaRPr lang="es-CL" sz="2400"/>
        </a:p>
      </dgm:t>
    </dgm:pt>
    <dgm:pt modelId="{30A35963-BE82-49F2-AF6D-195DB5002B65}">
      <dgm:prSet phldrT="[Texto]" custT="1"/>
      <dgm:spPr/>
      <dgm:t>
        <a:bodyPr/>
        <a:lstStyle/>
        <a:p>
          <a:pPr algn="just"/>
          <a:r>
            <a:rPr lang="es-MX" sz="2400" dirty="0" smtClean="0"/>
            <a:t>Facultad de elegir dentro del bien y lo indiferente</a:t>
          </a:r>
          <a:endParaRPr lang="es-CL" sz="2400" dirty="0"/>
        </a:p>
      </dgm:t>
    </dgm:pt>
    <dgm:pt modelId="{C0CCADCD-6B0C-43C0-B3C6-9DB428520C78}" type="parTrans" cxnId="{73650636-6E78-460B-B01A-823F0023E8B7}">
      <dgm:prSet/>
      <dgm:spPr/>
      <dgm:t>
        <a:bodyPr/>
        <a:lstStyle/>
        <a:p>
          <a:pPr algn="just"/>
          <a:endParaRPr lang="es-CL" sz="2400"/>
        </a:p>
      </dgm:t>
    </dgm:pt>
    <dgm:pt modelId="{14B54F3E-C9B9-41C6-8456-10A9875AC7C3}" type="sibTrans" cxnId="{73650636-6E78-460B-B01A-823F0023E8B7}">
      <dgm:prSet/>
      <dgm:spPr/>
      <dgm:t>
        <a:bodyPr/>
        <a:lstStyle/>
        <a:p>
          <a:pPr algn="just"/>
          <a:endParaRPr lang="es-CL" sz="2400"/>
        </a:p>
      </dgm:t>
    </dgm:pt>
    <dgm:pt modelId="{6D18E81C-88CF-4F22-A386-DAC2ACB43EE8}">
      <dgm:prSet custT="1"/>
      <dgm:spPr/>
      <dgm:t>
        <a:bodyPr/>
        <a:lstStyle/>
        <a:p>
          <a:r>
            <a:rPr lang="es-MX" sz="2400" dirty="0" smtClean="0"/>
            <a:t>Facultad de elegir lo que debe hacer </a:t>
          </a:r>
          <a:endParaRPr lang="es-CL" sz="2400" dirty="0" smtClean="0"/>
        </a:p>
      </dgm:t>
    </dgm:pt>
    <dgm:pt modelId="{DDD15168-34BD-419B-BC83-2466A5F22E36}" type="parTrans" cxnId="{E4AF8395-843A-4D35-8BB1-EED04DBEBD26}">
      <dgm:prSet/>
      <dgm:spPr/>
      <dgm:t>
        <a:bodyPr/>
        <a:lstStyle/>
        <a:p>
          <a:endParaRPr lang="es-CL"/>
        </a:p>
      </dgm:t>
    </dgm:pt>
    <dgm:pt modelId="{9C7490D2-E602-448F-AE41-749672874FBC}" type="sibTrans" cxnId="{E4AF8395-843A-4D35-8BB1-EED04DBEBD26}">
      <dgm:prSet/>
      <dgm:spPr/>
      <dgm:t>
        <a:bodyPr/>
        <a:lstStyle/>
        <a:p>
          <a:endParaRPr lang="es-CL"/>
        </a:p>
      </dgm:t>
    </dgm:pt>
    <dgm:pt modelId="{0817EF49-5765-4CE5-8B4B-C780DA8355CF}" type="pres">
      <dgm:prSet presAssocID="{0E38A678-E19F-4054-BA3D-A2D0F51E4D26}" presName="Name0" presStyleCnt="0">
        <dgm:presLayoutVars>
          <dgm:dir/>
          <dgm:animLvl val="lvl"/>
          <dgm:resizeHandles val="exact"/>
        </dgm:presLayoutVars>
      </dgm:prSet>
      <dgm:spPr/>
      <dgm:t>
        <a:bodyPr/>
        <a:lstStyle/>
        <a:p>
          <a:endParaRPr lang="es-CL"/>
        </a:p>
      </dgm:t>
    </dgm:pt>
    <dgm:pt modelId="{718463AE-CF0E-4DFA-BCA1-121A14E7579E}" type="pres">
      <dgm:prSet presAssocID="{B609A378-12E4-46BF-ABB5-901E041C5B3F}" presName="linNode" presStyleCnt="0"/>
      <dgm:spPr/>
    </dgm:pt>
    <dgm:pt modelId="{A1763553-1FA5-46F1-8C12-CCCC32EA6903}" type="pres">
      <dgm:prSet presAssocID="{B609A378-12E4-46BF-ABB5-901E041C5B3F}" presName="parentText" presStyleLbl="node1" presStyleIdx="0" presStyleCnt="1" custScaleX="50828" custScaleY="38506" custLinFactNeighborX="-8391" custLinFactNeighborY="-1069">
        <dgm:presLayoutVars>
          <dgm:chMax val="1"/>
          <dgm:bulletEnabled val="1"/>
        </dgm:presLayoutVars>
      </dgm:prSet>
      <dgm:spPr/>
      <dgm:t>
        <a:bodyPr/>
        <a:lstStyle/>
        <a:p>
          <a:endParaRPr lang="es-CL"/>
        </a:p>
      </dgm:t>
    </dgm:pt>
    <dgm:pt modelId="{2BCCAE10-323D-442F-BF31-8D167101C309}" type="pres">
      <dgm:prSet presAssocID="{B609A378-12E4-46BF-ABB5-901E041C5B3F}" presName="descendantText" presStyleLbl="alignAccFollowNode1" presStyleIdx="0" presStyleCnt="1" custScaleX="125381" custScaleY="88377">
        <dgm:presLayoutVars>
          <dgm:bulletEnabled val="1"/>
        </dgm:presLayoutVars>
      </dgm:prSet>
      <dgm:spPr/>
      <dgm:t>
        <a:bodyPr/>
        <a:lstStyle/>
        <a:p>
          <a:endParaRPr lang="es-CL"/>
        </a:p>
      </dgm:t>
    </dgm:pt>
  </dgm:ptLst>
  <dgm:cxnLst>
    <dgm:cxn modelId="{9B4A1ADF-FEE5-4A68-9D6C-7A02F419BB51}" type="presOf" srcId="{6D18E81C-88CF-4F22-A386-DAC2ACB43EE8}" destId="{2BCCAE10-323D-442F-BF31-8D167101C309}" srcOrd="0" destOrd="1" presId="urn:microsoft.com/office/officeart/2005/8/layout/vList5"/>
    <dgm:cxn modelId="{50D0958D-FE6A-40AE-AE18-FBD40A3745AD}" type="presOf" srcId="{30A35963-BE82-49F2-AF6D-195DB5002B65}" destId="{2BCCAE10-323D-442F-BF31-8D167101C309}" srcOrd="0" destOrd="0" presId="urn:microsoft.com/office/officeart/2005/8/layout/vList5"/>
    <dgm:cxn modelId="{3B4A4FF3-3D48-4E42-867D-4FB74B17B7AD}" srcId="{0E38A678-E19F-4054-BA3D-A2D0F51E4D26}" destId="{B609A378-12E4-46BF-ABB5-901E041C5B3F}" srcOrd="0" destOrd="0" parTransId="{1E535C74-FF50-4183-A4B5-1B2452C89811}" sibTransId="{CC012B31-21E2-4A2C-8C1E-2547CF49CC4A}"/>
    <dgm:cxn modelId="{73650636-6E78-460B-B01A-823F0023E8B7}" srcId="{B609A378-12E4-46BF-ABB5-901E041C5B3F}" destId="{30A35963-BE82-49F2-AF6D-195DB5002B65}" srcOrd="0" destOrd="0" parTransId="{C0CCADCD-6B0C-43C0-B3C6-9DB428520C78}" sibTransId="{14B54F3E-C9B9-41C6-8456-10A9875AC7C3}"/>
    <dgm:cxn modelId="{E4AF8395-843A-4D35-8BB1-EED04DBEBD26}" srcId="{B609A378-12E4-46BF-ABB5-901E041C5B3F}" destId="{6D18E81C-88CF-4F22-A386-DAC2ACB43EE8}" srcOrd="1" destOrd="0" parTransId="{DDD15168-34BD-419B-BC83-2466A5F22E36}" sibTransId="{9C7490D2-E602-448F-AE41-749672874FBC}"/>
    <dgm:cxn modelId="{49002B76-2CB1-44CB-98AB-5D9F94C91801}" type="presOf" srcId="{B609A378-12E4-46BF-ABB5-901E041C5B3F}" destId="{A1763553-1FA5-46F1-8C12-CCCC32EA6903}" srcOrd="0" destOrd="0" presId="urn:microsoft.com/office/officeart/2005/8/layout/vList5"/>
    <dgm:cxn modelId="{A9F3838F-3EC5-445A-939F-7AFB8B183720}" type="presOf" srcId="{0E38A678-E19F-4054-BA3D-A2D0F51E4D26}" destId="{0817EF49-5765-4CE5-8B4B-C780DA8355CF}" srcOrd="0" destOrd="0" presId="urn:microsoft.com/office/officeart/2005/8/layout/vList5"/>
    <dgm:cxn modelId="{3709084E-6082-4845-8D04-4893D4882F8C}" type="presParOf" srcId="{0817EF49-5765-4CE5-8B4B-C780DA8355CF}" destId="{718463AE-CF0E-4DFA-BCA1-121A14E7579E}" srcOrd="0" destOrd="0" presId="urn:microsoft.com/office/officeart/2005/8/layout/vList5"/>
    <dgm:cxn modelId="{652786B4-4180-4062-8B65-4834F124388D}" type="presParOf" srcId="{718463AE-CF0E-4DFA-BCA1-121A14E7579E}" destId="{A1763553-1FA5-46F1-8C12-CCCC32EA6903}" srcOrd="0" destOrd="0" presId="urn:microsoft.com/office/officeart/2005/8/layout/vList5"/>
    <dgm:cxn modelId="{D0ECF8B5-1F87-4509-BF4C-5687722095ED}" type="presParOf" srcId="{718463AE-CF0E-4DFA-BCA1-121A14E7579E}" destId="{2BCCAE10-323D-442F-BF31-8D167101C30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C31B7E8D-C7AC-4BBF-858B-8B26C3A05474}"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es-CL"/>
        </a:p>
      </dgm:t>
    </dgm:pt>
    <dgm:pt modelId="{14C617EF-74AB-4F7D-8674-A9EE9EC196E3}">
      <dgm:prSet custT="1"/>
      <dgm:spPr/>
      <dgm:t>
        <a:bodyPr/>
        <a:lstStyle/>
        <a:p>
          <a:pPr rtl="0"/>
          <a:r>
            <a:rPr lang="es-CL" sz="2000" smtClean="0"/>
            <a:t>El bien y la verdad</a:t>
          </a:r>
          <a:endParaRPr lang="es-CL" sz="2000"/>
        </a:p>
      </dgm:t>
    </dgm:pt>
    <dgm:pt modelId="{2647B8AF-5CC1-4244-A489-2CBD9ADA19B2}" type="parTrans" cxnId="{4C3E23ED-1D83-4968-A53D-605C69269C37}">
      <dgm:prSet/>
      <dgm:spPr/>
      <dgm:t>
        <a:bodyPr/>
        <a:lstStyle/>
        <a:p>
          <a:endParaRPr lang="es-CL" sz="2000"/>
        </a:p>
      </dgm:t>
    </dgm:pt>
    <dgm:pt modelId="{4B20D82C-950C-48C9-8F16-3EC23A8B401B}" type="sibTrans" cxnId="{4C3E23ED-1D83-4968-A53D-605C69269C37}">
      <dgm:prSet/>
      <dgm:spPr/>
      <dgm:t>
        <a:bodyPr/>
        <a:lstStyle/>
        <a:p>
          <a:endParaRPr lang="es-CL" sz="2000"/>
        </a:p>
      </dgm:t>
    </dgm:pt>
    <dgm:pt modelId="{A13BF665-B2C4-42BD-90C9-C30849D7517E}">
      <dgm:prSet custT="1"/>
      <dgm:spPr/>
      <dgm:t>
        <a:bodyPr/>
        <a:lstStyle/>
        <a:p>
          <a:pPr rtl="0"/>
          <a:r>
            <a:rPr lang="es-CL" sz="2000" smtClean="0"/>
            <a:t>Costumbres sociales y las leyes</a:t>
          </a:r>
          <a:endParaRPr lang="es-CL" sz="2000"/>
        </a:p>
      </dgm:t>
    </dgm:pt>
    <dgm:pt modelId="{04F10E34-1BAB-4C7D-9381-AC3B980D13D8}" type="parTrans" cxnId="{7336BC72-57DA-47C2-8317-313C263DA428}">
      <dgm:prSet/>
      <dgm:spPr/>
      <dgm:t>
        <a:bodyPr/>
        <a:lstStyle/>
        <a:p>
          <a:endParaRPr lang="es-CL" sz="2000"/>
        </a:p>
      </dgm:t>
    </dgm:pt>
    <dgm:pt modelId="{01704344-A35C-435A-A593-37FA6322C104}" type="sibTrans" cxnId="{7336BC72-57DA-47C2-8317-313C263DA428}">
      <dgm:prSet/>
      <dgm:spPr/>
      <dgm:t>
        <a:bodyPr/>
        <a:lstStyle/>
        <a:p>
          <a:endParaRPr lang="es-CL" sz="2000"/>
        </a:p>
      </dgm:t>
    </dgm:pt>
    <dgm:pt modelId="{42A728AE-D241-48AA-AFCF-24A9D4C15939}">
      <dgm:prSet custT="1"/>
      <dgm:spPr/>
      <dgm:t>
        <a:bodyPr/>
        <a:lstStyle/>
        <a:p>
          <a:pPr rtl="0"/>
          <a:r>
            <a:rPr lang="es-CL" sz="2000" smtClean="0"/>
            <a:t>La </a:t>
          </a:r>
          <a:r>
            <a:rPr lang="es-CL" sz="2000" dirty="0" smtClean="0"/>
            <a:t>propia naturaleza</a:t>
          </a:r>
          <a:endParaRPr lang="es-CL" sz="2000" dirty="0"/>
        </a:p>
      </dgm:t>
    </dgm:pt>
    <dgm:pt modelId="{6939EE96-5C67-410A-8CE6-8F8665975E0B}" type="parTrans" cxnId="{ACA3A095-E20B-404E-B37B-8D33A5444256}">
      <dgm:prSet/>
      <dgm:spPr/>
      <dgm:t>
        <a:bodyPr/>
        <a:lstStyle/>
        <a:p>
          <a:endParaRPr lang="es-CL" sz="2000"/>
        </a:p>
      </dgm:t>
    </dgm:pt>
    <dgm:pt modelId="{4026BC2E-2B2C-40DC-9A25-48108B8F0CA9}" type="sibTrans" cxnId="{ACA3A095-E20B-404E-B37B-8D33A5444256}">
      <dgm:prSet/>
      <dgm:spPr/>
      <dgm:t>
        <a:bodyPr/>
        <a:lstStyle/>
        <a:p>
          <a:endParaRPr lang="es-CL" sz="2000"/>
        </a:p>
      </dgm:t>
    </dgm:pt>
    <dgm:pt modelId="{C7FC7069-CBDF-480E-A504-1D14E4EC6F3B}">
      <dgm:prSet custT="1"/>
      <dgm:spPr/>
      <dgm:t>
        <a:bodyPr/>
        <a:lstStyle/>
        <a:p>
          <a:pPr rtl="0"/>
          <a:r>
            <a:rPr lang="es-CL" sz="2000" smtClean="0"/>
            <a:t>Los derechos ajenos</a:t>
          </a:r>
          <a:endParaRPr lang="es-CL" sz="2000"/>
        </a:p>
      </dgm:t>
    </dgm:pt>
    <dgm:pt modelId="{B9F6809D-15BB-4B6A-B49B-7E36F42CA63C}" type="parTrans" cxnId="{721AB26B-F6BE-4301-9F68-AA0E6638BAC3}">
      <dgm:prSet/>
      <dgm:spPr/>
      <dgm:t>
        <a:bodyPr/>
        <a:lstStyle/>
        <a:p>
          <a:endParaRPr lang="es-CL" sz="2000"/>
        </a:p>
      </dgm:t>
    </dgm:pt>
    <dgm:pt modelId="{4664C158-1B66-4462-918E-6199DA201D39}" type="sibTrans" cxnId="{721AB26B-F6BE-4301-9F68-AA0E6638BAC3}">
      <dgm:prSet/>
      <dgm:spPr/>
      <dgm:t>
        <a:bodyPr/>
        <a:lstStyle/>
        <a:p>
          <a:endParaRPr lang="es-CL" sz="2000"/>
        </a:p>
      </dgm:t>
    </dgm:pt>
    <dgm:pt modelId="{3E35A97C-87CB-46EE-9211-2977857E48B0}">
      <dgm:prSet custT="1"/>
      <dgm:spPr/>
      <dgm:t>
        <a:bodyPr/>
        <a:lstStyle/>
        <a:p>
          <a:pPr rtl="0"/>
          <a:r>
            <a:rPr lang="es-CL" sz="2000" smtClean="0"/>
            <a:t>El bien público y la moral</a:t>
          </a:r>
          <a:endParaRPr lang="es-CL" sz="2000"/>
        </a:p>
      </dgm:t>
    </dgm:pt>
    <dgm:pt modelId="{C7A47BA0-374F-41CF-963E-0B8F596E43C0}" type="parTrans" cxnId="{6D787BF9-90F7-42A0-9A07-B58A34C581DD}">
      <dgm:prSet/>
      <dgm:spPr/>
      <dgm:t>
        <a:bodyPr/>
        <a:lstStyle/>
        <a:p>
          <a:endParaRPr lang="es-CL" sz="2000"/>
        </a:p>
      </dgm:t>
    </dgm:pt>
    <dgm:pt modelId="{5E3ED15C-2D05-4655-9165-9E93FD369E67}" type="sibTrans" cxnId="{6D787BF9-90F7-42A0-9A07-B58A34C581DD}">
      <dgm:prSet/>
      <dgm:spPr/>
      <dgm:t>
        <a:bodyPr/>
        <a:lstStyle/>
        <a:p>
          <a:endParaRPr lang="es-CL" sz="2000"/>
        </a:p>
      </dgm:t>
    </dgm:pt>
    <dgm:pt modelId="{D303054D-EF9E-45C2-BB2D-EE9A8B559860}" type="pres">
      <dgm:prSet presAssocID="{C31B7E8D-C7AC-4BBF-858B-8B26C3A05474}" presName="CompostProcess" presStyleCnt="0">
        <dgm:presLayoutVars>
          <dgm:dir/>
          <dgm:resizeHandles val="exact"/>
        </dgm:presLayoutVars>
      </dgm:prSet>
      <dgm:spPr/>
      <dgm:t>
        <a:bodyPr/>
        <a:lstStyle/>
        <a:p>
          <a:endParaRPr lang="es-CL"/>
        </a:p>
      </dgm:t>
    </dgm:pt>
    <dgm:pt modelId="{5E53A191-350D-4FE4-92B7-3E9B4C36CF8B}" type="pres">
      <dgm:prSet presAssocID="{C31B7E8D-C7AC-4BBF-858B-8B26C3A05474}" presName="arrow" presStyleLbl="bgShp" presStyleIdx="0" presStyleCnt="1"/>
      <dgm:spPr/>
    </dgm:pt>
    <dgm:pt modelId="{08D51A01-6A49-4431-A262-40BF60C8F5EF}" type="pres">
      <dgm:prSet presAssocID="{C31B7E8D-C7AC-4BBF-858B-8B26C3A05474}" presName="linearProcess" presStyleCnt="0"/>
      <dgm:spPr/>
    </dgm:pt>
    <dgm:pt modelId="{D3AC4149-EBC5-4D36-9B1D-8580F696F69E}" type="pres">
      <dgm:prSet presAssocID="{14C617EF-74AB-4F7D-8674-A9EE9EC196E3}" presName="textNode" presStyleLbl="node1" presStyleIdx="0" presStyleCnt="5">
        <dgm:presLayoutVars>
          <dgm:bulletEnabled val="1"/>
        </dgm:presLayoutVars>
      </dgm:prSet>
      <dgm:spPr/>
      <dgm:t>
        <a:bodyPr/>
        <a:lstStyle/>
        <a:p>
          <a:endParaRPr lang="es-CL"/>
        </a:p>
      </dgm:t>
    </dgm:pt>
    <dgm:pt modelId="{FEC65576-2F7C-478A-A575-579BC19DA40B}" type="pres">
      <dgm:prSet presAssocID="{4B20D82C-950C-48C9-8F16-3EC23A8B401B}" presName="sibTrans" presStyleCnt="0"/>
      <dgm:spPr/>
    </dgm:pt>
    <dgm:pt modelId="{FFAEE5F2-4679-49C8-A852-F21B2B194378}" type="pres">
      <dgm:prSet presAssocID="{A13BF665-B2C4-42BD-90C9-C30849D7517E}" presName="textNode" presStyleLbl="node1" presStyleIdx="1" presStyleCnt="5">
        <dgm:presLayoutVars>
          <dgm:bulletEnabled val="1"/>
        </dgm:presLayoutVars>
      </dgm:prSet>
      <dgm:spPr/>
      <dgm:t>
        <a:bodyPr/>
        <a:lstStyle/>
        <a:p>
          <a:endParaRPr lang="es-CL"/>
        </a:p>
      </dgm:t>
    </dgm:pt>
    <dgm:pt modelId="{6C901417-7FF3-4345-8B0D-4BA7C3DB4C68}" type="pres">
      <dgm:prSet presAssocID="{01704344-A35C-435A-A593-37FA6322C104}" presName="sibTrans" presStyleCnt="0"/>
      <dgm:spPr/>
    </dgm:pt>
    <dgm:pt modelId="{809F5203-950B-425A-BB74-E8636C2BC9EE}" type="pres">
      <dgm:prSet presAssocID="{42A728AE-D241-48AA-AFCF-24A9D4C15939}" presName="textNode" presStyleLbl="node1" presStyleIdx="2" presStyleCnt="5">
        <dgm:presLayoutVars>
          <dgm:bulletEnabled val="1"/>
        </dgm:presLayoutVars>
      </dgm:prSet>
      <dgm:spPr/>
      <dgm:t>
        <a:bodyPr/>
        <a:lstStyle/>
        <a:p>
          <a:endParaRPr lang="es-CL"/>
        </a:p>
      </dgm:t>
    </dgm:pt>
    <dgm:pt modelId="{471AFA93-6E3C-4A79-A76C-639F94A011C3}" type="pres">
      <dgm:prSet presAssocID="{4026BC2E-2B2C-40DC-9A25-48108B8F0CA9}" presName="sibTrans" presStyleCnt="0"/>
      <dgm:spPr/>
    </dgm:pt>
    <dgm:pt modelId="{FF5DEF9E-3647-4D3A-B17E-8008435EF991}" type="pres">
      <dgm:prSet presAssocID="{C7FC7069-CBDF-480E-A504-1D14E4EC6F3B}" presName="textNode" presStyleLbl="node1" presStyleIdx="3" presStyleCnt="5">
        <dgm:presLayoutVars>
          <dgm:bulletEnabled val="1"/>
        </dgm:presLayoutVars>
      </dgm:prSet>
      <dgm:spPr/>
      <dgm:t>
        <a:bodyPr/>
        <a:lstStyle/>
        <a:p>
          <a:endParaRPr lang="es-CL"/>
        </a:p>
      </dgm:t>
    </dgm:pt>
    <dgm:pt modelId="{0838DCC7-CD19-46F9-8E5A-E4E50414A51B}" type="pres">
      <dgm:prSet presAssocID="{4664C158-1B66-4462-918E-6199DA201D39}" presName="sibTrans" presStyleCnt="0"/>
      <dgm:spPr/>
    </dgm:pt>
    <dgm:pt modelId="{E605C87F-80BD-409E-8F71-BDB7BCD085B9}" type="pres">
      <dgm:prSet presAssocID="{3E35A97C-87CB-46EE-9211-2977857E48B0}" presName="textNode" presStyleLbl="node1" presStyleIdx="4" presStyleCnt="5">
        <dgm:presLayoutVars>
          <dgm:bulletEnabled val="1"/>
        </dgm:presLayoutVars>
      </dgm:prSet>
      <dgm:spPr/>
      <dgm:t>
        <a:bodyPr/>
        <a:lstStyle/>
        <a:p>
          <a:endParaRPr lang="es-CL"/>
        </a:p>
      </dgm:t>
    </dgm:pt>
  </dgm:ptLst>
  <dgm:cxnLst>
    <dgm:cxn modelId="{A3F12299-4097-42DD-B88E-1C1DF88CBA7A}" type="presOf" srcId="{C7FC7069-CBDF-480E-A504-1D14E4EC6F3B}" destId="{FF5DEF9E-3647-4D3A-B17E-8008435EF991}" srcOrd="0" destOrd="0" presId="urn:microsoft.com/office/officeart/2005/8/layout/hProcess9"/>
    <dgm:cxn modelId="{7ED3C9B8-363F-4726-8C57-BE0972CE81FA}" type="presOf" srcId="{14C617EF-74AB-4F7D-8674-A9EE9EC196E3}" destId="{D3AC4149-EBC5-4D36-9B1D-8580F696F69E}" srcOrd="0" destOrd="0" presId="urn:microsoft.com/office/officeart/2005/8/layout/hProcess9"/>
    <dgm:cxn modelId="{ACA3A095-E20B-404E-B37B-8D33A5444256}" srcId="{C31B7E8D-C7AC-4BBF-858B-8B26C3A05474}" destId="{42A728AE-D241-48AA-AFCF-24A9D4C15939}" srcOrd="2" destOrd="0" parTransId="{6939EE96-5C67-410A-8CE6-8F8665975E0B}" sibTransId="{4026BC2E-2B2C-40DC-9A25-48108B8F0CA9}"/>
    <dgm:cxn modelId="{15B17F20-50EE-452A-8CF9-8FCDBC9611FC}" type="presOf" srcId="{C31B7E8D-C7AC-4BBF-858B-8B26C3A05474}" destId="{D303054D-EF9E-45C2-BB2D-EE9A8B559860}" srcOrd="0" destOrd="0" presId="urn:microsoft.com/office/officeart/2005/8/layout/hProcess9"/>
    <dgm:cxn modelId="{721AB26B-F6BE-4301-9F68-AA0E6638BAC3}" srcId="{C31B7E8D-C7AC-4BBF-858B-8B26C3A05474}" destId="{C7FC7069-CBDF-480E-A504-1D14E4EC6F3B}" srcOrd="3" destOrd="0" parTransId="{B9F6809D-15BB-4B6A-B49B-7E36F42CA63C}" sibTransId="{4664C158-1B66-4462-918E-6199DA201D39}"/>
    <dgm:cxn modelId="{4C3E23ED-1D83-4968-A53D-605C69269C37}" srcId="{C31B7E8D-C7AC-4BBF-858B-8B26C3A05474}" destId="{14C617EF-74AB-4F7D-8674-A9EE9EC196E3}" srcOrd="0" destOrd="0" parTransId="{2647B8AF-5CC1-4244-A489-2CBD9ADA19B2}" sibTransId="{4B20D82C-950C-48C9-8F16-3EC23A8B401B}"/>
    <dgm:cxn modelId="{7336BC72-57DA-47C2-8317-313C263DA428}" srcId="{C31B7E8D-C7AC-4BBF-858B-8B26C3A05474}" destId="{A13BF665-B2C4-42BD-90C9-C30849D7517E}" srcOrd="1" destOrd="0" parTransId="{04F10E34-1BAB-4C7D-9381-AC3B980D13D8}" sibTransId="{01704344-A35C-435A-A593-37FA6322C104}"/>
    <dgm:cxn modelId="{FA698F84-C77D-49EB-93C8-EA54D0026972}" type="presOf" srcId="{42A728AE-D241-48AA-AFCF-24A9D4C15939}" destId="{809F5203-950B-425A-BB74-E8636C2BC9EE}" srcOrd="0" destOrd="0" presId="urn:microsoft.com/office/officeart/2005/8/layout/hProcess9"/>
    <dgm:cxn modelId="{295D05FE-3F36-4F29-B2B8-C892DA5CAD78}" type="presOf" srcId="{A13BF665-B2C4-42BD-90C9-C30849D7517E}" destId="{FFAEE5F2-4679-49C8-A852-F21B2B194378}" srcOrd="0" destOrd="0" presId="urn:microsoft.com/office/officeart/2005/8/layout/hProcess9"/>
    <dgm:cxn modelId="{FC901C1F-AD65-43A3-BE04-48916EDE15A1}" type="presOf" srcId="{3E35A97C-87CB-46EE-9211-2977857E48B0}" destId="{E605C87F-80BD-409E-8F71-BDB7BCD085B9}" srcOrd="0" destOrd="0" presId="urn:microsoft.com/office/officeart/2005/8/layout/hProcess9"/>
    <dgm:cxn modelId="{6D787BF9-90F7-42A0-9A07-B58A34C581DD}" srcId="{C31B7E8D-C7AC-4BBF-858B-8B26C3A05474}" destId="{3E35A97C-87CB-46EE-9211-2977857E48B0}" srcOrd="4" destOrd="0" parTransId="{C7A47BA0-374F-41CF-963E-0B8F596E43C0}" sibTransId="{5E3ED15C-2D05-4655-9165-9E93FD369E67}"/>
    <dgm:cxn modelId="{D977E166-6105-48C6-95C1-1B99B751F43E}" type="presParOf" srcId="{D303054D-EF9E-45C2-BB2D-EE9A8B559860}" destId="{5E53A191-350D-4FE4-92B7-3E9B4C36CF8B}" srcOrd="0" destOrd="0" presId="urn:microsoft.com/office/officeart/2005/8/layout/hProcess9"/>
    <dgm:cxn modelId="{A3C02483-68A5-4902-9B79-63B64EBAFC9B}" type="presParOf" srcId="{D303054D-EF9E-45C2-BB2D-EE9A8B559860}" destId="{08D51A01-6A49-4431-A262-40BF60C8F5EF}" srcOrd="1" destOrd="0" presId="urn:microsoft.com/office/officeart/2005/8/layout/hProcess9"/>
    <dgm:cxn modelId="{8349DB0F-260B-4723-BA99-CEAFA9589A6C}" type="presParOf" srcId="{08D51A01-6A49-4431-A262-40BF60C8F5EF}" destId="{D3AC4149-EBC5-4D36-9B1D-8580F696F69E}" srcOrd="0" destOrd="0" presId="urn:microsoft.com/office/officeart/2005/8/layout/hProcess9"/>
    <dgm:cxn modelId="{6D88AFF7-4EDA-4412-AF55-3D5106D3B485}" type="presParOf" srcId="{08D51A01-6A49-4431-A262-40BF60C8F5EF}" destId="{FEC65576-2F7C-478A-A575-579BC19DA40B}" srcOrd="1" destOrd="0" presId="urn:microsoft.com/office/officeart/2005/8/layout/hProcess9"/>
    <dgm:cxn modelId="{6A3A0A13-2D49-467C-9DD8-D1BA081EC92F}" type="presParOf" srcId="{08D51A01-6A49-4431-A262-40BF60C8F5EF}" destId="{FFAEE5F2-4679-49C8-A852-F21B2B194378}" srcOrd="2" destOrd="0" presId="urn:microsoft.com/office/officeart/2005/8/layout/hProcess9"/>
    <dgm:cxn modelId="{1B0273A2-E82D-4CF3-8B7E-F4C8790A6CA0}" type="presParOf" srcId="{08D51A01-6A49-4431-A262-40BF60C8F5EF}" destId="{6C901417-7FF3-4345-8B0D-4BA7C3DB4C68}" srcOrd="3" destOrd="0" presId="urn:microsoft.com/office/officeart/2005/8/layout/hProcess9"/>
    <dgm:cxn modelId="{FC3D8598-88FA-4654-9F46-11B32C4C2A64}" type="presParOf" srcId="{08D51A01-6A49-4431-A262-40BF60C8F5EF}" destId="{809F5203-950B-425A-BB74-E8636C2BC9EE}" srcOrd="4" destOrd="0" presId="urn:microsoft.com/office/officeart/2005/8/layout/hProcess9"/>
    <dgm:cxn modelId="{43B43FA7-04A5-4E99-923D-0454174DFEBF}" type="presParOf" srcId="{08D51A01-6A49-4431-A262-40BF60C8F5EF}" destId="{471AFA93-6E3C-4A79-A76C-639F94A011C3}" srcOrd="5" destOrd="0" presId="urn:microsoft.com/office/officeart/2005/8/layout/hProcess9"/>
    <dgm:cxn modelId="{B12FF812-A0D4-4478-8242-A051C66AB944}" type="presParOf" srcId="{08D51A01-6A49-4431-A262-40BF60C8F5EF}" destId="{FF5DEF9E-3647-4D3A-B17E-8008435EF991}" srcOrd="6" destOrd="0" presId="urn:microsoft.com/office/officeart/2005/8/layout/hProcess9"/>
    <dgm:cxn modelId="{77BF796B-7536-4D1A-A2C2-3590CD018E47}" type="presParOf" srcId="{08D51A01-6A49-4431-A262-40BF60C8F5EF}" destId="{0838DCC7-CD19-46F9-8E5A-E4E50414A51B}" srcOrd="7" destOrd="0" presId="urn:microsoft.com/office/officeart/2005/8/layout/hProcess9"/>
    <dgm:cxn modelId="{19A83007-2F77-4181-8210-03ABAA76B9F3}" type="presParOf" srcId="{08D51A01-6A49-4431-A262-40BF60C8F5EF}" destId="{E605C87F-80BD-409E-8F71-BDB7BCD085B9}"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0FB81DE3-161F-41DD-93C0-3732C4185372}" type="doc">
      <dgm:prSet loTypeId="urn:microsoft.com/office/officeart/2005/8/layout/process1" loCatId="process" qsTypeId="urn:microsoft.com/office/officeart/2005/8/quickstyle/simple1" qsCatId="simple" csTypeId="urn:microsoft.com/office/officeart/2005/8/colors/colorful3" csCatId="colorful"/>
      <dgm:spPr/>
      <dgm:t>
        <a:bodyPr/>
        <a:lstStyle/>
        <a:p>
          <a:endParaRPr lang="es-CL"/>
        </a:p>
      </dgm:t>
    </dgm:pt>
    <dgm:pt modelId="{13AA648D-B6C0-448F-A2B9-5B7BB5F0768F}">
      <dgm:prSet custT="1"/>
      <dgm:spPr/>
      <dgm:t>
        <a:bodyPr/>
        <a:lstStyle/>
        <a:p>
          <a:pPr rtl="0"/>
          <a:r>
            <a:rPr lang="es-CL" sz="2000" smtClean="0"/>
            <a:t>Hace que una actitud general se aplique a una realidad particular</a:t>
          </a:r>
          <a:endParaRPr lang="es-CL" sz="2000"/>
        </a:p>
      </dgm:t>
    </dgm:pt>
    <dgm:pt modelId="{5E4CB6B5-E580-461E-9160-C5B50AE297C5}" type="parTrans" cxnId="{D583BBA1-9762-435E-B168-DFB8041EDE22}">
      <dgm:prSet/>
      <dgm:spPr/>
      <dgm:t>
        <a:bodyPr/>
        <a:lstStyle/>
        <a:p>
          <a:endParaRPr lang="es-CL" sz="2000"/>
        </a:p>
      </dgm:t>
    </dgm:pt>
    <dgm:pt modelId="{4F11669C-6D7D-41E7-8534-C49211E994F1}" type="sibTrans" cxnId="{D583BBA1-9762-435E-B168-DFB8041EDE22}">
      <dgm:prSet custT="1"/>
      <dgm:spPr/>
      <dgm:t>
        <a:bodyPr/>
        <a:lstStyle/>
        <a:p>
          <a:endParaRPr lang="es-CL" sz="2000"/>
        </a:p>
      </dgm:t>
    </dgm:pt>
    <dgm:pt modelId="{594CE911-2280-48F7-B579-28CFA5B84961}">
      <dgm:prSet custT="1"/>
      <dgm:spPr/>
      <dgm:t>
        <a:bodyPr/>
        <a:lstStyle/>
        <a:p>
          <a:pPr rtl="0"/>
          <a:r>
            <a:rPr lang="es-CL" sz="2000" smtClean="0"/>
            <a:t>Optar de hecho y actuar en consecuencia</a:t>
          </a:r>
          <a:endParaRPr lang="es-CL" sz="2000"/>
        </a:p>
      </dgm:t>
    </dgm:pt>
    <dgm:pt modelId="{EFC8BEC2-C96C-42DD-B3EB-6AD4A08ACF31}" type="parTrans" cxnId="{9A30D610-8542-4E3E-B72F-17EB125867D0}">
      <dgm:prSet/>
      <dgm:spPr/>
      <dgm:t>
        <a:bodyPr/>
        <a:lstStyle/>
        <a:p>
          <a:endParaRPr lang="es-CL" sz="2000"/>
        </a:p>
      </dgm:t>
    </dgm:pt>
    <dgm:pt modelId="{329017AB-0311-4295-A93E-BBE76CFAA774}" type="sibTrans" cxnId="{9A30D610-8542-4E3E-B72F-17EB125867D0}">
      <dgm:prSet custT="1"/>
      <dgm:spPr/>
      <dgm:t>
        <a:bodyPr/>
        <a:lstStyle/>
        <a:p>
          <a:endParaRPr lang="es-CL" sz="2000"/>
        </a:p>
      </dgm:t>
    </dgm:pt>
    <dgm:pt modelId="{045D2D0E-0FEB-4124-AE7C-A08E4E4BF531}">
      <dgm:prSet custT="1"/>
      <dgm:spPr/>
      <dgm:t>
        <a:bodyPr/>
        <a:lstStyle/>
        <a:p>
          <a:pPr rtl="0"/>
          <a:r>
            <a:rPr lang="es-CL" sz="2000" smtClean="0"/>
            <a:t>Hay que comprometerse en una ejecución externa</a:t>
          </a:r>
          <a:endParaRPr lang="es-CL" sz="2000"/>
        </a:p>
      </dgm:t>
    </dgm:pt>
    <dgm:pt modelId="{C4BBD523-4493-4B2A-91A9-2E4F7465E08A}" type="parTrans" cxnId="{DF49238E-AB0E-4F18-B1E8-42B3EE280F37}">
      <dgm:prSet/>
      <dgm:spPr/>
      <dgm:t>
        <a:bodyPr/>
        <a:lstStyle/>
        <a:p>
          <a:endParaRPr lang="es-CL" sz="2000"/>
        </a:p>
      </dgm:t>
    </dgm:pt>
    <dgm:pt modelId="{65974C40-BF27-4BF7-8F3A-68C3BF102246}" type="sibTrans" cxnId="{DF49238E-AB0E-4F18-B1E8-42B3EE280F37}">
      <dgm:prSet/>
      <dgm:spPr/>
      <dgm:t>
        <a:bodyPr/>
        <a:lstStyle/>
        <a:p>
          <a:endParaRPr lang="es-CL" sz="2000"/>
        </a:p>
      </dgm:t>
    </dgm:pt>
    <dgm:pt modelId="{62F7119D-11CE-4C42-9C91-E6E840860E78}" type="pres">
      <dgm:prSet presAssocID="{0FB81DE3-161F-41DD-93C0-3732C4185372}" presName="Name0" presStyleCnt="0">
        <dgm:presLayoutVars>
          <dgm:dir/>
          <dgm:resizeHandles val="exact"/>
        </dgm:presLayoutVars>
      </dgm:prSet>
      <dgm:spPr/>
      <dgm:t>
        <a:bodyPr/>
        <a:lstStyle/>
        <a:p>
          <a:endParaRPr lang="es-CL"/>
        </a:p>
      </dgm:t>
    </dgm:pt>
    <dgm:pt modelId="{E669D3DE-C15B-415D-AB94-27A8E017D352}" type="pres">
      <dgm:prSet presAssocID="{13AA648D-B6C0-448F-A2B9-5B7BB5F0768F}" presName="node" presStyleLbl="node1" presStyleIdx="0" presStyleCnt="3">
        <dgm:presLayoutVars>
          <dgm:bulletEnabled val="1"/>
        </dgm:presLayoutVars>
      </dgm:prSet>
      <dgm:spPr/>
      <dgm:t>
        <a:bodyPr/>
        <a:lstStyle/>
        <a:p>
          <a:endParaRPr lang="es-CL"/>
        </a:p>
      </dgm:t>
    </dgm:pt>
    <dgm:pt modelId="{17BA3BD5-A082-4405-A9F4-8C0F8AA4EEB5}" type="pres">
      <dgm:prSet presAssocID="{4F11669C-6D7D-41E7-8534-C49211E994F1}" presName="sibTrans" presStyleLbl="sibTrans2D1" presStyleIdx="0" presStyleCnt="2"/>
      <dgm:spPr/>
      <dgm:t>
        <a:bodyPr/>
        <a:lstStyle/>
        <a:p>
          <a:endParaRPr lang="es-CL"/>
        </a:p>
      </dgm:t>
    </dgm:pt>
    <dgm:pt modelId="{948D86D9-67F0-4A0B-8FEE-5A5998A6AA2B}" type="pres">
      <dgm:prSet presAssocID="{4F11669C-6D7D-41E7-8534-C49211E994F1}" presName="connectorText" presStyleLbl="sibTrans2D1" presStyleIdx="0" presStyleCnt="2"/>
      <dgm:spPr/>
      <dgm:t>
        <a:bodyPr/>
        <a:lstStyle/>
        <a:p>
          <a:endParaRPr lang="es-CL"/>
        </a:p>
      </dgm:t>
    </dgm:pt>
    <dgm:pt modelId="{509036DD-96BA-49BA-92B7-05370836369A}" type="pres">
      <dgm:prSet presAssocID="{594CE911-2280-48F7-B579-28CFA5B84961}" presName="node" presStyleLbl="node1" presStyleIdx="1" presStyleCnt="3">
        <dgm:presLayoutVars>
          <dgm:bulletEnabled val="1"/>
        </dgm:presLayoutVars>
      </dgm:prSet>
      <dgm:spPr/>
      <dgm:t>
        <a:bodyPr/>
        <a:lstStyle/>
        <a:p>
          <a:endParaRPr lang="es-CL"/>
        </a:p>
      </dgm:t>
    </dgm:pt>
    <dgm:pt modelId="{3D99A46F-0D4C-4A2D-AA98-B5D6DC2268ED}" type="pres">
      <dgm:prSet presAssocID="{329017AB-0311-4295-A93E-BBE76CFAA774}" presName="sibTrans" presStyleLbl="sibTrans2D1" presStyleIdx="1" presStyleCnt="2"/>
      <dgm:spPr/>
      <dgm:t>
        <a:bodyPr/>
        <a:lstStyle/>
        <a:p>
          <a:endParaRPr lang="es-CL"/>
        </a:p>
      </dgm:t>
    </dgm:pt>
    <dgm:pt modelId="{67A743CF-E6C3-4AC1-AE96-783FA198E7E6}" type="pres">
      <dgm:prSet presAssocID="{329017AB-0311-4295-A93E-BBE76CFAA774}" presName="connectorText" presStyleLbl="sibTrans2D1" presStyleIdx="1" presStyleCnt="2"/>
      <dgm:spPr/>
      <dgm:t>
        <a:bodyPr/>
        <a:lstStyle/>
        <a:p>
          <a:endParaRPr lang="es-CL"/>
        </a:p>
      </dgm:t>
    </dgm:pt>
    <dgm:pt modelId="{BEA44A9F-5749-4DD6-9FFC-C6F5A7F7B10C}" type="pres">
      <dgm:prSet presAssocID="{045D2D0E-0FEB-4124-AE7C-A08E4E4BF531}" presName="node" presStyleLbl="node1" presStyleIdx="2" presStyleCnt="3">
        <dgm:presLayoutVars>
          <dgm:bulletEnabled val="1"/>
        </dgm:presLayoutVars>
      </dgm:prSet>
      <dgm:spPr/>
      <dgm:t>
        <a:bodyPr/>
        <a:lstStyle/>
        <a:p>
          <a:endParaRPr lang="es-CL"/>
        </a:p>
      </dgm:t>
    </dgm:pt>
  </dgm:ptLst>
  <dgm:cxnLst>
    <dgm:cxn modelId="{DF49238E-AB0E-4F18-B1E8-42B3EE280F37}" srcId="{0FB81DE3-161F-41DD-93C0-3732C4185372}" destId="{045D2D0E-0FEB-4124-AE7C-A08E4E4BF531}" srcOrd="2" destOrd="0" parTransId="{C4BBD523-4493-4B2A-91A9-2E4F7465E08A}" sibTransId="{65974C40-BF27-4BF7-8F3A-68C3BF102246}"/>
    <dgm:cxn modelId="{9A30D610-8542-4E3E-B72F-17EB125867D0}" srcId="{0FB81DE3-161F-41DD-93C0-3732C4185372}" destId="{594CE911-2280-48F7-B579-28CFA5B84961}" srcOrd="1" destOrd="0" parTransId="{EFC8BEC2-C96C-42DD-B3EB-6AD4A08ACF31}" sibTransId="{329017AB-0311-4295-A93E-BBE76CFAA774}"/>
    <dgm:cxn modelId="{6B71AD88-4945-43A3-A4C0-FA32606D03BF}" type="presOf" srcId="{045D2D0E-0FEB-4124-AE7C-A08E4E4BF531}" destId="{BEA44A9F-5749-4DD6-9FFC-C6F5A7F7B10C}" srcOrd="0" destOrd="0" presId="urn:microsoft.com/office/officeart/2005/8/layout/process1"/>
    <dgm:cxn modelId="{2AEAA6B8-3B6B-439D-B2D0-409DCB5B2DEC}" type="presOf" srcId="{329017AB-0311-4295-A93E-BBE76CFAA774}" destId="{3D99A46F-0D4C-4A2D-AA98-B5D6DC2268ED}" srcOrd="0" destOrd="0" presId="urn:microsoft.com/office/officeart/2005/8/layout/process1"/>
    <dgm:cxn modelId="{FB8692FF-CC81-4C4A-A838-206C1208E400}" type="presOf" srcId="{13AA648D-B6C0-448F-A2B9-5B7BB5F0768F}" destId="{E669D3DE-C15B-415D-AB94-27A8E017D352}" srcOrd="0" destOrd="0" presId="urn:microsoft.com/office/officeart/2005/8/layout/process1"/>
    <dgm:cxn modelId="{9708834C-0836-4C53-8BC2-27C1DEEC92B9}" type="presOf" srcId="{329017AB-0311-4295-A93E-BBE76CFAA774}" destId="{67A743CF-E6C3-4AC1-AE96-783FA198E7E6}" srcOrd="1" destOrd="0" presId="urn:microsoft.com/office/officeart/2005/8/layout/process1"/>
    <dgm:cxn modelId="{2E32D536-4A66-477D-93FB-5438F9FE7C57}" type="presOf" srcId="{4F11669C-6D7D-41E7-8534-C49211E994F1}" destId="{948D86D9-67F0-4A0B-8FEE-5A5998A6AA2B}" srcOrd="1" destOrd="0" presId="urn:microsoft.com/office/officeart/2005/8/layout/process1"/>
    <dgm:cxn modelId="{D583BBA1-9762-435E-B168-DFB8041EDE22}" srcId="{0FB81DE3-161F-41DD-93C0-3732C4185372}" destId="{13AA648D-B6C0-448F-A2B9-5B7BB5F0768F}" srcOrd="0" destOrd="0" parTransId="{5E4CB6B5-E580-461E-9160-C5B50AE297C5}" sibTransId="{4F11669C-6D7D-41E7-8534-C49211E994F1}"/>
    <dgm:cxn modelId="{B8C09B1C-641B-41F6-B7F5-898B2AFFDE5F}" type="presOf" srcId="{594CE911-2280-48F7-B579-28CFA5B84961}" destId="{509036DD-96BA-49BA-92B7-05370836369A}" srcOrd="0" destOrd="0" presId="urn:microsoft.com/office/officeart/2005/8/layout/process1"/>
    <dgm:cxn modelId="{EF1410B6-AD4E-4D11-85A8-8DDD383A3786}" type="presOf" srcId="{0FB81DE3-161F-41DD-93C0-3732C4185372}" destId="{62F7119D-11CE-4C42-9C91-E6E840860E78}" srcOrd="0" destOrd="0" presId="urn:microsoft.com/office/officeart/2005/8/layout/process1"/>
    <dgm:cxn modelId="{67A44067-DFD0-430C-AC99-1E949968D057}" type="presOf" srcId="{4F11669C-6D7D-41E7-8534-C49211E994F1}" destId="{17BA3BD5-A082-4405-A9F4-8C0F8AA4EEB5}" srcOrd="0" destOrd="0" presId="urn:microsoft.com/office/officeart/2005/8/layout/process1"/>
    <dgm:cxn modelId="{4F1F62B8-04BC-42F6-ABBC-2B0416519BF1}" type="presParOf" srcId="{62F7119D-11CE-4C42-9C91-E6E840860E78}" destId="{E669D3DE-C15B-415D-AB94-27A8E017D352}" srcOrd="0" destOrd="0" presId="urn:microsoft.com/office/officeart/2005/8/layout/process1"/>
    <dgm:cxn modelId="{1413C4AA-743F-4B1D-8939-7A180C5F8343}" type="presParOf" srcId="{62F7119D-11CE-4C42-9C91-E6E840860E78}" destId="{17BA3BD5-A082-4405-A9F4-8C0F8AA4EEB5}" srcOrd="1" destOrd="0" presId="urn:microsoft.com/office/officeart/2005/8/layout/process1"/>
    <dgm:cxn modelId="{6E6A95E0-E813-4910-A56F-855C7D8C61CA}" type="presParOf" srcId="{17BA3BD5-A082-4405-A9F4-8C0F8AA4EEB5}" destId="{948D86D9-67F0-4A0B-8FEE-5A5998A6AA2B}" srcOrd="0" destOrd="0" presId="urn:microsoft.com/office/officeart/2005/8/layout/process1"/>
    <dgm:cxn modelId="{9AAA472F-B818-4D21-B874-991EE1DF90E5}" type="presParOf" srcId="{62F7119D-11CE-4C42-9C91-E6E840860E78}" destId="{509036DD-96BA-49BA-92B7-05370836369A}" srcOrd="2" destOrd="0" presId="urn:microsoft.com/office/officeart/2005/8/layout/process1"/>
    <dgm:cxn modelId="{961BF5E6-91C6-463B-AE10-E9D9938811F6}" type="presParOf" srcId="{62F7119D-11CE-4C42-9C91-E6E840860E78}" destId="{3D99A46F-0D4C-4A2D-AA98-B5D6DC2268ED}" srcOrd="3" destOrd="0" presId="urn:microsoft.com/office/officeart/2005/8/layout/process1"/>
    <dgm:cxn modelId="{F409116A-7BDC-412A-BA06-0F42CE218FD8}" type="presParOf" srcId="{3D99A46F-0D4C-4A2D-AA98-B5D6DC2268ED}" destId="{67A743CF-E6C3-4AC1-AE96-783FA198E7E6}" srcOrd="0" destOrd="0" presId="urn:microsoft.com/office/officeart/2005/8/layout/process1"/>
    <dgm:cxn modelId="{9021A82F-09C6-4C5E-8C48-00D102707002}" type="presParOf" srcId="{62F7119D-11CE-4C42-9C91-E6E840860E78}" destId="{BEA44A9F-5749-4DD6-9FFC-C6F5A7F7B10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DC6B8EEB-30EE-4359-A43E-393819A97D5F}" type="doc">
      <dgm:prSet loTypeId="urn:microsoft.com/office/officeart/2005/8/layout/target3" loCatId="relationship" qsTypeId="urn:microsoft.com/office/officeart/2005/8/quickstyle/simple1" qsCatId="simple" csTypeId="urn:microsoft.com/office/officeart/2005/8/colors/colorful4" csCatId="colorful"/>
      <dgm:spPr/>
      <dgm:t>
        <a:bodyPr/>
        <a:lstStyle/>
        <a:p>
          <a:endParaRPr lang="es-CL"/>
        </a:p>
      </dgm:t>
    </dgm:pt>
    <dgm:pt modelId="{56715EC6-534E-47CE-9CAD-5096BC0280C2}">
      <dgm:prSet custT="1"/>
      <dgm:spPr/>
      <dgm:t>
        <a:bodyPr/>
        <a:lstStyle/>
        <a:p>
          <a:pPr rtl="0"/>
          <a:r>
            <a:rPr lang="es-CL" sz="2400" smtClean="0"/>
            <a:t>La razón del sujeto concreto que actúa</a:t>
          </a:r>
          <a:endParaRPr lang="es-CL" sz="2400"/>
        </a:p>
      </dgm:t>
    </dgm:pt>
    <dgm:pt modelId="{980990A0-7CB2-4763-BF5C-31D0BA32B6C8}" type="parTrans" cxnId="{26D02506-857B-49BA-8FB2-0D501EE861B1}">
      <dgm:prSet/>
      <dgm:spPr/>
      <dgm:t>
        <a:bodyPr/>
        <a:lstStyle/>
        <a:p>
          <a:endParaRPr lang="es-CL" sz="2400"/>
        </a:p>
      </dgm:t>
    </dgm:pt>
    <dgm:pt modelId="{1D7C9DF6-637D-46F9-AD31-A0AAEFA3D8CC}" type="sibTrans" cxnId="{26D02506-857B-49BA-8FB2-0D501EE861B1}">
      <dgm:prSet/>
      <dgm:spPr/>
      <dgm:t>
        <a:bodyPr/>
        <a:lstStyle/>
        <a:p>
          <a:endParaRPr lang="es-CL" sz="2400"/>
        </a:p>
      </dgm:t>
    </dgm:pt>
    <dgm:pt modelId="{48E582C9-F7E8-4934-AE2D-570831234277}">
      <dgm:prSet custT="1"/>
      <dgm:spPr/>
      <dgm:t>
        <a:bodyPr/>
        <a:lstStyle/>
        <a:p>
          <a:pPr rtl="0"/>
          <a:r>
            <a:rPr lang="es-CL" sz="2400" smtClean="0"/>
            <a:t>Su grado de conciencia y libertad</a:t>
          </a:r>
          <a:endParaRPr lang="es-CL" sz="2400"/>
        </a:p>
      </dgm:t>
    </dgm:pt>
    <dgm:pt modelId="{C8080D27-41B1-4C27-B567-54BE29801954}" type="parTrans" cxnId="{58FA57BB-EE6C-4FCD-A5F9-605BC8F54678}">
      <dgm:prSet/>
      <dgm:spPr/>
      <dgm:t>
        <a:bodyPr/>
        <a:lstStyle/>
        <a:p>
          <a:endParaRPr lang="es-CL" sz="2400"/>
        </a:p>
      </dgm:t>
    </dgm:pt>
    <dgm:pt modelId="{A5807813-072A-429E-B187-A59280047C8E}" type="sibTrans" cxnId="{58FA57BB-EE6C-4FCD-A5F9-605BC8F54678}">
      <dgm:prSet/>
      <dgm:spPr/>
      <dgm:t>
        <a:bodyPr/>
        <a:lstStyle/>
        <a:p>
          <a:endParaRPr lang="es-CL" sz="2400"/>
        </a:p>
      </dgm:t>
    </dgm:pt>
    <dgm:pt modelId="{1533A896-A0CA-460A-9A36-ABE2DC46274B}">
      <dgm:prSet custT="1"/>
      <dgm:spPr/>
      <dgm:t>
        <a:bodyPr/>
        <a:lstStyle/>
        <a:p>
          <a:pPr rtl="0"/>
          <a:r>
            <a:rPr lang="es-CL" sz="2400" smtClean="0"/>
            <a:t>Las circunstancias del medio social en que actúa</a:t>
          </a:r>
          <a:endParaRPr lang="es-CL" sz="2400"/>
        </a:p>
      </dgm:t>
    </dgm:pt>
    <dgm:pt modelId="{82F95570-6908-44DB-8F5B-F1A983B4B884}" type="parTrans" cxnId="{92273787-C1FC-4E7F-9601-1D3E99C16422}">
      <dgm:prSet/>
      <dgm:spPr/>
      <dgm:t>
        <a:bodyPr/>
        <a:lstStyle/>
        <a:p>
          <a:endParaRPr lang="es-CL" sz="2400"/>
        </a:p>
      </dgm:t>
    </dgm:pt>
    <dgm:pt modelId="{1ADFD91E-29E2-44AA-B52F-71B53E09CDD6}" type="sibTrans" cxnId="{92273787-C1FC-4E7F-9601-1D3E99C16422}">
      <dgm:prSet/>
      <dgm:spPr/>
      <dgm:t>
        <a:bodyPr/>
        <a:lstStyle/>
        <a:p>
          <a:endParaRPr lang="es-CL" sz="2400"/>
        </a:p>
      </dgm:t>
    </dgm:pt>
    <dgm:pt modelId="{5729F1D7-2754-4D09-ABF3-95C1E5EA7C8A}" type="pres">
      <dgm:prSet presAssocID="{DC6B8EEB-30EE-4359-A43E-393819A97D5F}" presName="Name0" presStyleCnt="0">
        <dgm:presLayoutVars>
          <dgm:chMax val="7"/>
          <dgm:dir/>
          <dgm:animLvl val="lvl"/>
          <dgm:resizeHandles val="exact"/>
        </dgm:presLayoutVars>
      </dgm:prSet>
      <dgm:spPr/>
      <dgm:t>
        <a:bodyPr/>
        <a:lstStyle/>
        <a:p>
          <a:endParaRPr lang="es-CL"/>
        </a:p>
      </dgm:t>
    </dgm:pt>
    <dgm:pt modelId="{D989AA75-B17A-4B40-B81D-44570163CFB7}" type="pres">
      <dgm:prSet presAssocID="{56715EC6-534E-47CE-9CAD-5096BC0280C2}" presName="circle1" presStyleLbl="node1" presStyleIdx="0" presStyleCnt="3"/>
      <dgm:spPr/>
    </dgm:pt>
    <dgm:pt modelId="{73F158B2-918B-4BE0-949F-DC13A1557708}" type="pres">
      <dgm:prSet presAssocID="{56715EC6-534E-47CE-9CAD-5096BC0280C2}" presName="space" presStyleCnt="0"/>
      <dgm:spPr/>
    </dgm:pt>
    <dgm:pt modelId="{16B99D83-5746-4FD0-B753-870F80A24B3C}" type="pres">
      <dgm:prSet presAssocID="{56715EC6-534E-47CE-9CAD-5096BC0280C2}" presName="rect1" presStyleLbl="alignAcc1" presStyleIdx="0" presStyleCnt="3"/>
      <dgm:spPr/>
      <dgm:t>
        <a:bodyPr/>
        <a:lstStyle/>
        <a:p>
          <a:endParaRPr lang="es-CL"/>
        </a:p>
      </dgm:t>
    </dgm:pt>
    <dgm:pt modelId="{BF9E453B-9D23-47B2-8EA2-CACA2BF8EA35}" type="pres">
      <dgm:prSet presAssocID="{48E582C9-F7E8-4934-AE2D-570831234277}" presName="vertSpace2" presStyleLbl="node1" presStyleIdx="0" presStyleCnt="3"/>
      <dgm:spPr/>
    </dgm:pt>
    <dgm:pt modelId="{630195A4-8911-435C-AA3F-01D429AC667D}" type="pres">
      <dgm:prSet presAssocID="{48E582C9-F7E8-4934-AE2D-570831234277}" presName="circle2" presStyleLbl="node1" presStyleIdx="1" presStyleCnt="3"/>
      <dgm:spPr/>
    </dgm:pt>
    <dgm:pt modelId="{BB81A120-75ED-405B-92BD-AB87F9859877}" type="pres">
      <dgm:prSet presAssocID="{48E582C9-F7E8-4934-AE2D-570831234277}" presName="rect2" presStyleLbl="alignAcc1" presStyleIdx="1" presStyleCnt="3"/>
      <dgm:spPr/>
      <dgm:t>
        <a:bodyPr/>
        <a:lstStyle/>
        <a:p>
          <a:endParaRPr lang="es-CL"/>
        </a:p>
      </dgm:t>
    </dgm:pt>
    <dgm:pt modelId="{D6FD01AF-1476-4459-8247-B75B0E3E7CF6}" type="pres">
      <dgm:prSet presAssocID="{1533A896-A0CA-460A-9A36-ABE2DC46274B}" presName="vertSpace3" presStyleLbl="node1" presStyleIdx="1" presStyleCnt="3"/>
      <dgm:spPr/>
    </dgm:pt>
    <dgm:pt modelId="{7E896977-72F8-4557-9349-94278217598E}" type="pres">
      <dgm:prSet presAssocID="{1533A896-A0CA-460A-9A36-ABE2DC46274B}" presName="circle3" presStyleLbl="node1" presStyleIdx="2" presStyleCnt="3"/>
      <dgm:spPr/>
    </dgm:pt>
    <dgm:pt modelId="{9732608A-1A3A-47A1-8832-036101360DDF}" type="pres">
      <dgm:prSet presAssocID="{1533A896-A0CA-460A-9A36-ABE2DC46274B}" presName="rect3" presStyleLbl="alignAcc1" presStyleIdx="2" presStyleCnt="3"/>
      <dgm:spPr/>
      <dgm:t>
        <a:bodyPr/>
        <a:lstStyle/>
        <a:p>
          <a:endParaRPr lang="es-CL"/>
        </a:p>
      </dgm:t>
    </dgm:pt>
    <dgm:pt modelId="{9A632B39-EC76-475F-BBC7-4673D6996CFB}" type="pres">
      <dgm:prSet presAssocID="{56715EC6-534E-47CE-9CAD-5096BC0280C2}" presName="rect1ParTxNoCh" presStyleLbl="alignAcc1" presStyleIdx="2" presStyleCnt="3">
        <dgm:presLayoutVars>
          <dgm:chMax val="1"/>
          <dgm:bulletEnabled val="1"/>
        </dgm:presLayoutVars>
      </dgm:prSet>
      <dgm:spPr/>
      <dgm:t>
        <a:bodyPr/>
        <a:lstStyle/>
        <a:p>
          <a:endParaRPr lang="es-CL"/>
        </a:p>
      </dgm:t>
    </dgm:pt>
    <dgm:pt modelId="{DAC4E385-CC7C-4A67-AA53-70E486F4C1FC}" type="pres">
      <dgm:prSet presAssocID="{48E582C9-F7E8-4934-AE2D-570831234277}" presName="rect2ParTxNoCh" presStyleLbl="alignAcc1" presStyleIdx="2" presStyleCnt="3">
        <dgm:presLayoutVars>
          <dgm:chMax val="1"/>
          <dgm:bulletEnabled val="1"/>
        </dgm:presLayoutVars>
      </dgm:prSet>
      <dgm:spPr/>
      <dgm:t>
        <a:bodyPr/>
        <a:lstStyle/>
        <a:p>
          <a:endParaRPr lang="es-CL"/>
        </a:p>
      </dgm:t>
    </dgm:pt>
    <dgm:pt modelId="{B90A016D-1D43-44B5-8FC1-D76DB08A28F4}" type="pres">
      <dgm:prSet presAssocID="{1533A896-A0CA-460A-9A36-ABE2DC46274B}" presName="rect3ParTxNoCh" presStyleLbl="alignAcc1" presStyleIdx="2" presStyleCnt="3">
        <dgm:presLayoutVars>
          <dgm:chMax val="1"/>
          <dgm:bulletEnabled val="1"/>
        </dgm:presLayoutVars>
      </dgm:prSet>
      <dgm:spPr/>
      <dgm:t>
        <a:bodyPr/>
        <a:lstStyle/>
        <a:p>
          <a:endParaRPr lang="es-CL"/>
        </a:p>
      </dgm:t>
    </dgm:pt>
  </dgm:ptLst>
  <dgm:cxnLst>
    <dgm:cxn modelId="{BDB26AF9-A1CB-4C23-92BC-A21EA4A00A9E}" type="presOf" srcId="{1533A896-A0CA-460A-9A36-ABE2DC46274B}" destId="{B90A016D-1D43-44B5-8FC1-D76DB08A28F4}" srcOrd="1" destOrd="0" presId="urn:microsoft.com/office/officeart/2005/8/layout/target3"/>
    <dgm:cxn modelId="{CBB9ED69-331F-4636-A693-0CAFE81D7170}" type="presOf" srcId="{1533A896-A0CA-460A-9A36-ABE2DC46274B}" destId="{9732608A-1A3A-47A1-8832-036101360DDF}" srcOrd="0" destOrd="0" presId="urn:microsoft.com/office/officeart/2005/8/layout/target3"/>
    <dgm:cxn modelId="{3E048145-A010-4926-8677-3E747530A18F}" type="presOf" srcId="{56715EC6-534E-47CE-9CAD-5096BC0280C2}" destId="{9A632B39-EC76-475F-BBC7-4673D6996CFB}" srcOrd="1" destOrd="0" presId="urn:microsoft.com/office/officeart/2005/8/layout/target3"/>
    <dgm:cxn modelId="{26D02506-857B-49BA-8FB2-0D501EE861B1}" srcId="{DC6B8EEB-30EE-4359-A43E-393819A97D5F}" destId="{56715EC6-534E-47CE-9CAD-5096BC0280C2}" srcOrd="0" destOrd="0" parTransId="{980990A0-7CB2-4763-BF5C-31D0BA32B6C8}" sibTransId="{1D7C9DF6-637D-46F9-AD31-A0AAEFA3D8CC}"/>
    <dgm:cxn modelId="{1BC49771-0CB2-4115-9E31-4954C0530449}" type="presOf" srcId="{48E582C9-F7E8-4934-AE2D-570831234277}" destId="{DAC4E385-CC7C-4A67-AA53-70E486F4C1FC}" srcOrd="1" destOrd="0" presId="urn:microsoft.com/office/officeart/2005/8/layout/target3"/>
    <dgm:cxn modelId="{F8BF8DCE-A084-4DC9-B884-BE91D64C5546}" type="presOf" srcId="{56715EC6-534E-47CE-9CAD-5096BC0280C2}" destId="{16B99D83-5746-4FD0-B753-870F80A24B3C}" srcOrd="0" destOrd="0" presId="urn:microsoft.com/office/officeart/2005/8/layout/target3"/>
    <dgm:cxn modelId="{92273787-C1FC-4E7F-9601-1D3E99C16422}" srcId="{DC6B8EEB-30EE-4359-A43E-393819A97D5F}" destId="{1533A896-A0CA-460A-9A36-ABE2DC46274B}" srcOrd="2" destOrd="0" parTransId="{82F95570-6908-44DB-8F5B-F1A983B4B884}" sibTransId="{1ADFD91E-29E2-44AA-B52F-71B53E09CDD6}"/>
    <dgm:cxn modelId="{AE4A57A7-E324-4263-AAB5-84ADF83E237D}" type="presOf" srcId="{DC6B8EEB-30EE-4359-A43E-393819A97D5F}" destId="{5729F1D7-2754-4D09-ABF3-95C1E5EA7C8A}" srcOrd="0" destOrd="0" presId="urn:microsoft.com/office/officeart/2005/8/layout/target3"/>
    <dgm:cxn modelId="{58FA57BB-EE6C-4FCD-A5F9-605BC8F54678}" srcId="{DC6B8EEB-30EE-4359-A43E-393819A97D5F}" destId="{48E582C9-F7E8-4934-AE2D-570831234277}" srcOrd="1" destOrd="0" parTransId="{C8080D27-41B1-4C27-B567-54BE29801954}" sibTransId="{A5807813-072A-429E-B187-A59280047C8E}"/>
    <dgm:cxn modelId="{57B18F72-6760-4BC7-9024-1E9D948D6EF0}" type="presOf" srcId="{48E582C9-F7E8-4934-AE2D-570831234277}" destId="{BB81A120-75ED-405B-92BD-AB87F9859877}" srcOrd="0" destOrd="0" presId="urn:microsoft.com/office/officeart/2005/8/layout/target3"/>
    <dgm:cxn modelId="{AAEEA906-7302-43AB-99B8-8496CBE9F9F8}" type="presParOf" srcId="{5729F1D7-2754-4D09-ABF3-95C1E5EA7C8A}" destId="{D989AA75-B17A-4B40-B81D-44570163CFB7}" srcOrd="0" destOrd="0" presId="urn:microsoft.com/office/officeart/2005/8/layout/target3"/>
    <dgm:cxn modelId="{19F09C6B-A68E-430A-9C4C-D92B0BCD8C58}" type="presParOf" srcId="{5729F1D7-2754-4D09-ABF3-95C1E5EA7C8A}" destId="{73F158B2-918B-4BE0-949F-DC13A1557708}" srcOrd="1" destOrd="0" presId="urn:microsoft.com/office/officeart/2005/8/layout/target3"/>
    <dgm:cxn modelId="{5D8434F4-779A-40CB-A001-555DD8AE3D22}" type="presParOf" srcId="{5729F1D7-2754-4D09-ABF3-95C1E5EA7C8A}" destId="{16B99D83-5746-4FD0-B753-870F80A24B3C}" srcOrd="2" destOrd="0" presId="urn:microsoft.com/office/officeart/2005/8/layout/target3"/>
    <dgm:cxn modelId="{23EE6A61-03CE-497F-A45F-10DDC00012B5}" type="presParOf" srcId="{5729F1D7-2754-4D09-ABF3-95C1E5EA7C8A}" destId="{BF9E453B-9D23-47B2-8EA2-CACA2BF8EA35}" srcOrd="3" destOrd="0" presId="urn:microsoft.com/office/officeart/2005/8/layout/target3"/>
    <dgm:cxn modelId="{083C8411-7526-421B-ACA2-965134FE4601}" type="presParOf" srcId="{5729F1D7-2754-4D09-ABF3-95C1E5EA7C8A}" destId="{630195A4-8911-435C-AA3F-01D429AC667D}" srcOrd="4" destOrd="0" presId="urn:microsoft.com/office/officeart/2005/8/layout/target3"/>
    <dgm:cxn modelId="{0533FAA6-4C1B-4207-A638-230CBEF373B3}" type="presParOf" srcId="{5729F1D7-2754-4D09-ABF3-95C1E5EA7C8A}" destId="{BB81A120-75ED-405B-92BD-AB87F9859877}" srcOrd="5" destOrd="0" presId="urn:microsoft.com/office/officeart/2005/8/layout/target3"/>
    <dgm:cxn modelId="{769B545C-6400-4F97-9C02-261FA1285CEB}" type="presParOf" srcId="{5729F1D7-2754-4D09-ABF3-95C1E5EA7C8A}" destId="{D6FD01AF-1476-4459-8247-B75B0E3E7CF6}" srcOrd="6" destOrd="0" presId="urn:microsoft.com/office/officeart/2005/8/layout/target3"/>
    <dgm:cxn modelId="{569919AB-534F-4DC5-9C86-94EFA5429DA0}" type="presParOf" srcId="{5729F1D7-2754-4D09-ABF3-95C1E5EA7C8A}" destId="{7E896977-72F8-4557-9349-94278217598E}" srcOrd="7" destOrd="0" presId="urn:microsoft.com/office/officeart/2005/8/layout/target3"/>
    <dgm:cxn modelId="{0666D1F4-3532-4178-A3CE-6EFDD14F17E6}" type="presParOf" srcId="{5729F1D7-2754-4D09-ABF3-95C1E5EA7C8A}" destId="{9732608A-1A3A-47A1-8832-036101360DDF}" srcOrd="8" destOrd="0" presId="urn:microsoft.com/office/officeart/2005/8/layout/target3"/>
    <dgm:cxn modelId="{7F3F05AA-7FBB-414F-ACF8-33459544D553}" type="presParOf" srcId="{5729F1D7-2754-4D09-ABF3-95C1E5EA7C8A}" destId="{9A632B39-EC76-475F-BBC7-4673D6996CFB}" srcOrd="9" destOrd="0" presId="urn:microsoft.com/office/officeart/2005/8/layout/target3"/>
    <dgm:cxn modelId="{6A811142-456D-4D7B-9900-500036BF1CB7}" type="presParOf" srcId="{5729F1D7-2754-4D09-ABF3-95C1E5EA7C8A}" destId="{DAC4E385-CC7C-4A67-AA53-70E486F4C1FC}" srcOrd="10" destOrd="0" presId="urn:microsoft.com/office/officeart/2005/8/layout/target3"/>
    <dgm:cxn modelId="{027FB808-91C4-478D-AC1C-F94A4BEB8D8D}" type="presParOf" srcId="{5729F1D7-2754-4D09-ABF3-95C1E5EA7C8A}" destId="{B90A016D-1D43-44B5-8FC1-D76DB08A28F4}"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07EEDFFB-5B27-4025-BC52-953ADE4C597C}" type="doc">
      <dgm:prSet loTypeId="urn:microsoft.com/office/officeart/2005/8/layout/hProcess9" loCatId="process" qsTypeId="urn:microsoft.com/office/officeart/2005/8/quickstyle/simple1" qsCatId="simple" csTypeId="urn:microsoft.com/office/officeart/2005/8/colors/colorful5" csCatId="colorful"/>
      <dgm:spPr/>
      <dgm:t>
        <a:bodyPr/>
        <a:lstStyle/>
        <a:p>
          <a:endParaRPr lang="es-CL"/>
        </a:p>
      </dgm:t>
    </dgm:pt>
    <dgm:pt modelId="{C31A9D98-09C0-4702-81A5-F69DB55F7C57}">
      <dgm:prSet/>
      <dgm:spPr/>
      <dgm:t>
        <a:bodyPr/>
        <a:lstStyle/>
        <a:p>
          <a:pPr rtl="0"/>
          <a:r>
            <a:rPr lang="es-CL" dirty="0" smtClean="0"/>
            <a:t>El error</a:t>
          </a:r>
          <a:endParaRPr lang="es-CL" dirty="0"/>
        </a:p>
      </dgm:t>
    </dgm:pt>
    <dgm:pt modelId="{FB73CCE7-E11B-44CF-AA06-08B543F54642}" type="parTrans" cxnId="{724CF7A3-0F4C-4852-8528-F8B3E83E1BC8}">
      <dgm:prSet/>
      <dgm:spPr/>
      <dgm:t>
        <a:bodyPr/>
        <a:lstStyle/>
        <a:p>
          <a:endParaRPr lang="es-CL"/>
        </a:p>
      </dgm:t>
    </dgm:pt>
    <dgm:pt modelId="{41AD1E5F-73D5-4847-93DF-BF6DCD3AAA9D}" type="sibTrans" cxnId="{724CF7A3-0F4C-4852-8528-F8B3E83E1BC8}">
      <dgm:prSet/>
      <dgm:spPr/>
      <dgm:t>
        <a:bodyPr/>
        <a:lstStyle/>
        <a:p>
          <a:endParaRPr lang="es-CL"/>
        </a:p>
      </dgm:t>
    </dgm:pt>
    <dgm:pt modelId="{F353A5C9-0467-43D9-93EB-AA3445E3E64E}">
      <dgm:prSet/>
      <dgm:spPr/>
      <dgm:t>
        <a:bodyPr/>
        <a:lstStyle/>
        <a:p>
          <a:pPr rtl="0"/>
          <a:r>
            <a:rPr lang="es-CL" dirty="0" smtClean="0"/>
            <a:t>La inteligencia</a:t>
          </a:r>
          <a:endParaRPr lang="es-CL" dirty="0"/>
        </a:p>
      </dgm:t>
    </dgm:pt>
    <dgm:pt modelId="{6A348980-DE20-416D-AB29-1AE4075D7E7E}" type="parTrans" cxnId="{84EEA7F9-1E90-4E61-9EFD-448C86CEF286}">
      <dgm:prSet/>
      <dgm:spPr/>
      <dgm:t>
        <a:bodyPr/>
        <a:lstStyle/>
        <a:p>
          <a:endParaRPr lang="es-CL"/>
        </a:p>
      </dgm:t>
    </dgm:pt>
    <dgm:pt modelId="{08051C8F-863D-48BC-8CB2-CB35746AC1B2}" type="sibTrans" cxnId="{84EEA7F9-1E90-4E61-9EFD-448C86CEF286}">
      <dgm:prSet/>
      <dgm:spPr/>
      <dgm:t>
        <a:bodyPr/>
        <a:lstStyle/>
        <a:p>
          <a:endParaRPr lang="es-CL"/>
        </a:p>
      </dgm:t>
    </dgm:pt>
    <dgm:pt modelId="{D6561C95-293B-4A33-AAAA-CCF6CDD1B78C}" type="pres">
      <dgm:prSet presAssocID="{07EEDFFB-5B27-4025-BC52-953ADE4C597C}" presName="CompostProcess" presStyleCnt="0">
        <dgm:presLayoutVars>
          <dgm:dir/>
          <dgm:resizeHandles val="exact"/>
        </dgm:presLayoutVars>
      </dgm:prSet>
      <dgm:spPr/>
      <dgm:t>
        <a:bodyPr/>
        <a:lstStyle/>
        <a:p>
          <a:endParaRPr lang="es-CL"/>
        </a:p>
      </dgm:t>
    </dgm:pt>
    <dgm:pt modelId="{6AF68AA8-1FE5-4D79-AB42-FF559799F078}" type="pres">
      <dgm:prSet presAssocID="{07EEDFFB-5B27-4025-BC52-953ADE4C597C}" presName="arrow" presStyleLbl="bgShp" presStyleIdx="0" presStyleCnt="1"/>
      <dgm:spPr/>
    </dgm:pt>
    <dgm:pt modelId="{E4753C14-6D7F-4188-86E4-9D6F7DB53CE7}" type="pres">
      <dgm:prSet presAssocID="{07EEDFFB-5B27-4025-BC52-953ADE4C597C}" presName="linearProcess" presStyleCnt="0"/>
      <dgm:spPr/>
    </dgm:pt>
    <dgm:pt modelId="{80D96C76-7B80-4DB4-8558-54F9A0CB718C}" type="pres">
      <dgm:prSet presAssocID="{C31A9D98-09C0-4702-81A5-F69DB55F7C57}" presName="textNode" presStyleLbl="node1" presStyleIdx="0" presStyleCnt="2">
        <dgm:presLayoutVars>
          <dgm:bulletEnabled val="1"/>
        </dgm:presLayoutVars>
      </dgm:prSet>
      <dgm:spPr/>
      <dgm:t>
        <a:bodyPr/>
        <a:lstStyle/>
        <a:p>
          <a:endParaRPr lang="es-CL"/>
        </a:p>
      </dgm:t>
    </dgm:pt>
    <dgm:pt modelId="{8AC01287-18C3-4AF9-B94E-43A3D776F5B3}" type="pres">
      <dgm:prSet presAssocID="{41AD1E5F-73D5-4847-93DF-BF6DCD3AAA9D}" presName="sibTrans" presStyleCnt="0"/>
      <dgm:spPr/>
    </dgm:pt>
    <dgm:pt modelId="{D9803ECD-D127-42D6-B3F0-B6548A75E607}" type="pres">
      <dgm:prSet presAssocID="{F353A5C9-0467-43D9-93EB-AA3445E3E64E}" presName="textNode" presStyleLbl="node1" presStyleIdx="1" presStyleCnt="2">
        <dgm:presLayoutVars>
          <dgm:bulletEnabled val="1"/>
        </dgm:presLayoutVars>
      </dgm:prSet>
      <dgm:spPr/>
      <dgm:t>
        <a:bodyPr/>
        <a:lstStyle/>
        <a:p>
          <a:endParaRPr lang="es-CL"/>
        </a:p>
      </dgm:t>
    </dgm:pt>
  </dgm:ptLst>
  <dgm:cxnLst>
    <dgm:cxn modelId="{1DE4B6D8-16DF-4AA5-9711-BED50AD51F25}" type="presOf" srcId="{F353A5C9-0467-43D9-93EB-AA3445E3E64E}" destId="{D9803ECD-D127-42D6-B3F0-B6548A75E607}" srcOrd="0" destOrd="0" presId="urn:microsoft.com/office/officeart/2005/8/layout/hProcess9"/>
    <dgm:cxn modelId="{724CF7A3-0F4C-4852-8528-F8B3E83E1BC8}" srcId="{07EEDFFB-5B27-4025-BC52-953ADE4C597C}" destId="{C31A9D98-09C0-4702-81A5-F69DB55F7C57}" srcOrd="0" destOrd="0" parTransId="{FB73CCE7-E11B-44CF-AA06-08B543F54642}" sibTransId="{41AD1E5F-73D5-4847-93DF-BF6DCD3AAA9D}"/>
    <dgm:cxn modelId="{B388CDB0-9D67-487C-A1BF-D7C741F9BB2A}" type="presOf" srcId="{07EEDFFB-5B27-4025-BC52-953ADE4C597C}" destId="{D6561C95-293B-4A33-AAAA-CCF6CDD1B78C}" srcOrd="0" destOrd="0" presId="urn:microsoft.com/office/officeart/2005/8/layout/hProcess9"/>
    <dgm:cxn modelId="{84EEA7F9-1E90-4E61-9EFD-448C86CEF286}" srcId="{07EEDFFB-5B27-4025-BC52-953ADE4C597C}" destId="{F353A5C9-0467-43D9-93EB-AA3445E3E64E}" srcOrd="1" destOrd="0" parTransId="{6A348980-DE20-416D-AB29-1AE4075D7E7E}" sibTransId="{08051C8F-863D-48BC-8CB2-CB35746AC1B2}"/>
    <dgm:cxn modelId="{8B4ECCDA-9059-494C-8316-A8E4905C76D8}" type="presOf" srcId="{C31A9D98-09C0-4702-81A5-F69DB55F7C57}" destId="{80D96C76-7B80-4DB4-8558-54F9A0CB718C}" srcOrd="0" destOrd="0" presId="urn:microsoft.com/office/officeart/2005/8/layout/hProcess9"/>
    <dgm:cxn modelId="{D57608E3-4027-48B9-BF82-4684EEF07FFE}" type="presParOf" srcId="{D6561C95-293B-4A33-AAAA-CCF6CDD1B78C}" destId="{6AF68AA8-1FE5-4D79-AB42-FF559799F078}" srcOrd="0" destOrd="0" presId="urn:microsoft.com/office/officeart/2005/8/layout/hProcess9"/>
    <dgm:cxn modelId="{77D7E73F-A575-46DF-AB84-C347F42C3CDA}" type="presParOf" srcId="{D6561C95-293B-4A33-AAAA-CCF6CDD1B78C}" destId="{E4753C14-6D7F-4188-86E4-9D6F7DB53CE7}" srcOrd="1" destOrd="0" presId="urn:microsoft.com/office/officeart/2005/8/layout/hProcess9"/>
    <dgm:cxn modelId="{73678EA0-242C-46A5-9FDA-FED90A62499B}" type="presParOf" srcId="{E4753C14-6D7F-4188-86E4-9D6F7DB53CE7}" destId="{80D96C76-7B80-4DB4-8558-54F9A0CB718C}" srcOrd="0" destOrd="0" presId="urn:microsoft.com/office/officeart/2005/8/layout/hProcess9"/>
    <dgm:cxn modelId="{B789597F-FFA4-4860-9189-282A8EBB305B}" type="presParOf" srcId="{E4753C14-6D7F-4188-86E4-9D6F7DB53CE7}" destId="{8AC01287-18C3-4AF9-B94E-43A3D776F5B3}" srcOrd="1" destOrd="0" presId="urn:microsoft.com/office/officeart/2005/8/layout/hProcess9"/>
    <dgm:cxn modelId="{3FE43CDC-7894-474C-9202-4A9C179F12A5}" type="presParOf" srcId="{E4753C14-6D7F-4188-86E4-9D6F7DB53CE7}" destId="{D9803ECD-D127-42D6-B3F0-B6548A75E607}"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6DF6918-CC64-481D-BAB8-A0A6F43D4FA5}" type="doc">
      <dgm:prSet loTypeId="urn:microsoft.com/office/officeart/2005/8/layout/hProcess9" loCatId="process" qsTypeId="urn:microsoft.com/office/officeart/2005/8/quickstyle/simple1" qsCatId="simple" csTypeId="urn:microsoft.com/office/officeart/2005/8/colors/colorful5" csCatId="colorful"/>
      <dgm:spPr/>
      <dgm:t>
        <a:bodyPr/>
        <a:lstStyle/>
        <a:p>
          <a:endParaRPr lang="es-CL"/>
        </a:p>
      </dgm:t>
    </dgm:pt>
    <dgm:pt modelId="{6BB908FB-992C-4418-B609-028298024732}">
      <dgm:prSet custT="1"/>
      <dgm:spPr/>
      <dgm:t>
        <a:bodyPr/>
        <a:lstStyle/>
        <a:p>
          <a:pPr rtl="0"/>
          <a:r>
            <a:rPr lang="es-CL" sz="2800" dirty="0" smtClean="0"/>
            <a:t>Sistema nervioso</a:t>
          </a:r>
          <a:endParaRPr lang="es-CL" sz="2800" dirty="0"/>
        </a:p>
      </dgm:t>
    </dgm:pt>
    <dgm:pt modelId="{09117A99-24CE-4938-8738-7F5C1E59CF5A}" type="parTrans" cxnId="{7755D75B-A3C9-4132-B154-D90D64A1160A}">
      <dgm:prSet/>
      <dgm:spPr/>
      <dgm:t>
        <a:bodyPr/>
        <a:lstStyle/>
        <a:p>
          <a:endParaRPr lang="es-CL" sz="2400"/>
        </a:p>
      </dgm:t>
    </dgm:pt>
    <dgm:pt modelId="{36387EA8-FCF5-479C-87D3-E8500F1BC7CA}" type="sibTrans" cxnId="{7755D75B-A3C9-4132-B154-D90D64A1160A}">
      <dgm:prSet/>
      <dgm:spPr/>
      <dgm:t>
        <a:bodyPr/>
        <a:lstStyle/>
        <a:p>
          <a:endParaRPr lang="es-CL" sz="2400"/>
        </a:p>
      </dgm:t>
    </dgm:pt>
    <dgm:pt modelId="{D55E91F9-6C61-4380-8BA9-C052C6AC9E4B}">
      <dgm:prSet custT="1"/>
      <dgm:spPr/>
      <dgm:t>
        <a:bodyPr/>
        <a:lstStyle/>
        <a:p>
          <a:pPr rtl="0"/>
          <a:r>
            <a:rPr lang="es-CL" sz="2800" smtClean="0"/>
            <a:t>Sistema endocrino</a:t>
          </a:r>
          <a:endParaRPr lang="es-CL" sz="2800"/>
        </a:p>
      </dgm:t>
    </dgm:pt>
    <dgm:pt modelId="{801ADB7E-FDB6-44BE-BADD-E3D94D051226}" type="parTrans" cxnId="{F836C793-ADA6-4762-9BF5-051DF5EB6A09}">
      <dgm:prSet/>
      <dgm:spPr/>
      <dgm:t>
        <a:bodyPr/>
        <a:lstStyle/>
        <a:p>
          <a:endParaRPr lang="es-CL" sz="2400"/>
        </a:p>
      </dgm:t>
    </dgm:pt>
    <dgm:pt modelId="{D71D9C14-A6FD-4492-9359-A046E981B111}" type="sibTrans" cxnId="{F836C793-ADA6-4762-9BF5-051DF5EB6A09}">
      <dgm:prSet/>
      <dgm:spPr/>
      <dgm:t>
        <a:bodyPr/>
        <a:lstStyle/>
        <a:p>
          <a:endParaRPr lang="es-CL" sz="2400"/>
        </a:p>
      </dgm:t>
    </dgm:pt>
    <dgm:pt modelId="{B9F7F0E3-9A5C-435C-B7A5-FAADBEDDA93F}" type="pres">
      <dgm:prSet presAssocID="{B6DF6918-CC64-481D-BAB8-A0A6F43D4FA5}" presName="CompostProcess" presStyleCnt="0">
        <dgm:presLayoutVars>
          <dgm:dir/>
          <dgm:resizeHandles val="exact"/>
        </dgm:presLayoutVars>
      </dgm:prSet>
      <dgm:spPr/>
      <dgm:t>
        <a:bodyPr/>
        <a:lstStyle/>
        <a:p>
          <a:endParaRPr lang="es-CL"/>
        </a:p>
      </dgm:t>
    </dgm:pt>
    <dgm:pt modelId="{8985E1F1-6DFB-4163-B5D8-F0F1F778710D}" type="pres">
      <dgm:prSet presAssocID="{B6DF6918-CC64-481D-BAB8-A0A6F43D4FA5}" presName="arrow" presStyleLbl="bgShp" presStyleIdx="0" presStyleCnt="1"/>
      <dgm:spPr/>
    </dgm:pt>
    <dgm:pt modelId="{056C71EE-F202-4DC7-A7D5-97166E611224}" type="pres">
      <dgm:prSet presAssocID="{B6DF6918-CC64-481D-BAB8-A0A6F43D4FA5}" presName="linearProcess" presStyleCnt="0"/>
      <dgm:spPr/>
    </dgm:pt>
    <dgm:pt modelId="{DB4F59C4-CEDA-4ECD-B6A8-18E96E7174F8}" type="pres">
      <dgm:prSet presAssocID="{6BB908FB-992C-4418-B609-028298024732}" presName="textNode" presStyleLbl="node1" presStyleIdx="0" presStyleCnt="2">
        <dgm:presLayoutVars>
          <dgm:bulletEnabled val="1"/>
        </dgm:presLayoutVars>
      </dgm:prSet>
      <dgm:spPr/>
      <dgm:t>
        <a:bodyPr/>
        <a:lstStyle/>
        <a:p>
          <a:endParaRPr lang="es-CL"/>
        </a:p>
      </dgm:t>
    </dgm:pt>
    <dgm:pt modelId="{20980DBA-FF49-43EC-AB4B-C631C2A7F1A8}" type="pres">
      <dgm:prSet presAssocID="{36387EA8-FCF5-479C-87D3-E8500F1BC7CA}" presName="sibTrans" presStyleCnt="0"/>
      <dgm:spPr/>
    </dgm:pt>
    <dgm:pt modelId="{7E2638FF-63B5-47D3-8F24-5BA953262F48}" type="pres">
      <dgm:prSet presAssocID="{D55E91F9-6C61-4380-8BA9-C052C6AC9E4B}" presName="textNode" presStyleLbl="node1" presStyleIdx="1" presStyleCnt="2">
        <dgm:presLayoutVars>
          <dgm:bulletEnabled val="1"/>
        </dgm:presLayoutVars>
      </dgm:prSet>
      <dgm:spPr/>
      <dgm:t>
        <a:bodyPr/>
        <a:lstStyle/>
        <a:p>
          <a:endParaRPr lang="es-CL"/>
        </a:p>
      </dgm:t>
    </dgm:pt>
  </dgm:ptLst>
  <dgm:cxnLst>
    <dgm:cxn modelId="{7755D75B-A3C9-4132-B154-D90D64A1160A}" srcId="{B6DF6918-CC64-481D-BAB8-A0A6F43D4FA5}" destId="{6BB908FB-992C-4418-B609-028298024732}" srcOrd="0" destOrd="0" parTransId="{09117A99-24CE-4938-8738-7F5C1E59CF5A}" sibTransId="{36387EA8-FCF5-479C-87D3-E8500F1BC7CA}"/>
    <dgm:cxn modelId="{FF90B4A0-66B2-4881-81B9-F2D086478156}" type="presOf" srcId="{B6DF6918-CC64-481D-BAB8-A0A6F43D4FA5}" destId="{B9F7F0E3-9A5C-435C-B7A5-FAADBEDDA93F}" srcOrd="0" destOrd="0" presId="urn:microsoft.com/office/officeart/2005/8/layout/hProcess9"/>
    <dgm:cxn modelId="{F836C793-ADA6-4762-9BF5-051DF5EB6A09}" srcId="{B6DF6918-CC64-481D-BAB8-A0A6F43D4FA5}" destId="{D55E91F9-6C61-4380-8BA9-C052C6AC9E4B}" srcOrd="1" destOrd="0" parTransId="{801ADB7E-FDB6-44BE-BADD-E3D94D051226}" sibTransId="{D71D9C14-A6FD-4492-9359-A046E981B111}"/>
    <dgm:cxn modelId="{04A1F44C-F14B-406F-880C-EE00C50ABEB1}" type="presOf" srcId="{6BB908FB-992C-4418-B609-028298024732}" destId="{DB4F59C4-CEDA-4ECD-B6A8-18E96E7174F8}" srcOrd="0" destOrd="0" presId="urn:microsoft.com/office/officeart/2005/8/layout/hProcess9"/>
    <dgm:cxn modelId="{E9370F1E-423C-4E06-9322-9770732A7EB3}" type="presOf" srcId="{D55E91F9-6C61-4380-8BA9-C052C6AC9E4B}" destId="{7E2638FF-63B5-47D3-8F24-5BA953262F48}" srcOrd="0" destOrd="0" presId="urn:microsoft.com/office/officeart/2005/8/layout/hProcess9"/>
    <dgm:cxn modelId="{12A5C770-A1AB-4EE9-BA0D-1AE11E710104}" type="presParOf" srcId="{B9F7F0E3-9A5C-435C-B7A5-FAADBEDDA93F}" destId="{8985E1F1-6DFB-4163-B5D8-F0F1F778710D}" srcOrd="0" destOrd="0" presId="urn:microsoft.com/office/officeart/2005/8/layout/hProcess9"/>
    <dgm:cxn modelId="{38917D0A-83DD-4BA6-8F35-89E3A7837A38}" type="presParOf" srcId="{B9F7F0E3-9A5C-435C-B7A5-FAADBEDDA93F}" destId="{056C71EE-F202-4DC7-A7D5-97166E611224}" srcOrd="1" destOrd="0" presId="urn:microsoft.com/office/officeart/2005/8/layout/hProcess9"/>
    <dgm:cxn modelId="{7C12DFFF-9C2B-49C2-A66C-2C2D56F1EB77}" type="presParOf" srcId="{056C71EE-F202-4DC7-A7D5-97166E611224}" destId="{DB4F59C4-CEDA-4ECD-B6A8-18E96E7174F8}" srcOrd="0" destOrd="0" presId="urn:microsoft.com/office/officeart/2005/8/layout/hProcess9"/>
    <dgm:cxn modelId="{5F0F9062-1B69-48DE-B5CE-49AB44999648}" type="presParOf" srcId="{056C71EE-F202-4DC7-A7D5-97166E611224}" destId="{20980DBA-FF49-43EC-AB4B-C631C2A7F1A8}" srcOrd="1" destOrd="0" presId="urn:microsoft.com/office/officeart/2005/8/layout/hProcess9"/>
    <dgm:cxn modelId="{0A646536-7611-4585-8DA9-58A3A8DB1087}" type="presParOf" srcId="{056C71EE-F202-4DC7-A7D5-97166E611224}" destId="{7E2638FF-63B5-47D3-8F24-5BA953262F48}"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0E38A678-E19F-4054-BA3D-A2D0F51E4D26}"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CL"/>
        </a:p>
      </dgm:t>
    </dgm:pt>
    <dgm:pt modelId="{30A35963-BE82-49F2-AF6D-195DB5002B65}">
      <dgm:prSet phldrT="[Texto]" custT="1"/>
      <dgm:spPr/>
      <dgm:t>
        <a:bodyPr/>
        <a:lstStyle/>
        <a:p>
          <a:pPr algn="just"/>
          <a:r>
            <a:rPr lang="es-CL" sz="2400" dirty="0" smtClean="0"/>
            <a:t>Por ser involuntario quita toda responsabilidad moral</a:t>
          </a:r>
          <a:endParaRPr lang="es-CL" sz="2400" dirty="0"/>
        </a:p>
      </dgm:t>
    </dgm:pt>
    <dgm:pt modelId="{C0CCADCD-6B0C-43C0-B3C6-9DB428520C78}" type="parTrans" cxnId="{73650636-6E78-460B-B01A-823F0023E8B7}">
      <dgm:prSet/>
      <dgm:spPr/>
      <dgm:t>
        <a:bodyPr/>
        <a:lstStyle/>
        <a:p>
          <a:pPr algn="just"/>
          <a:endParaRPr lang="es-CL" sz="2400"/>
        </a:p>
      </dgm:t>
    </dgm:pt>
    <dgm:pt modelId="{14B54F3E-C9B9-41C6-8456-10A9875AC7C3}" type="sibTrans" cxnId="{73650636-6E78-460B-B01A-823F0023E8B7}">
      <dgm:prSet/>
      <dgm:spPr/>
      <dgm:t>
        <a:bodyPr/>
        <a:lstStyle/>
        <a:p>
          <a:pPr algn="just"/>
          <a:endParaRPr lang="es-CL" sz="2400"/>
        </a:p>
      </dgm:t>
    </dgm:pt>
    <dgm:pt modelId="{0817EF49-5765-4CE5-8B4B-C780DA8355CF}" type="pres">
      <dgm:prSet presAssocID="{0E38A678-E19F-4054-BA3D-A2D0F51E4D26}" presName="Name0" presStyleCnt="0">
        <dgm:presLayoutVars>
          <dgm:dir/>
          <dgm:animLvl val="lvl"/>
          <dgm:resizeHandles val="exact"/>
        </dgm:presLayoutVars>
      </dgm:prSet>
      <dgm:spPr/>
      <dgm:t>
        <a:bodyPr/>
        <a:lstStyle/>
        <a:p>
          <a:endParaRPr lang="es-CL"/>
        </a:p>
      </dgm:t>
    </dgm:pt>
    <dgm:pt modelId="{BF272C6A-6764-4601-9FAC-08B2C86E159E}" type="pres">
      <dgm:prSet presAssocID="{30A35963-BE82-49F2-AF6D-195DB5002B65}" presName="linNode" presStyleCnt="0"/>
      <dgm:spPr/>
    </dgm:pt>
    <dgm:pt modelId="{0B191DC8-65C4-497E-8657-95863C0CE84A}" type="pres">
      <dgm:prSet presAssocID="{30A35963-BE82-49F2-AF6D-195DB5002B65}" presName="parentText" presStyleLbl="node1" presStyleIdx="0" presStyleCnt="1" custScaleX="272185" custScaleY="47238" custLinFactNeighborX="-7042" custLinFactNeighborY="-49">
        <dgm:presLayoutVars>
          <dgm:chMax val="1"/>
          <dgm:bulletEnabled val="1"/>
        </dgm:presLayoutVars>
      </dgm:prSet>
      <dgm:spPr/>
      <dgm:t>
        <a:bodyPr/>
        <a:lstStyle/>
        <a:p>
          <a:endParaRPr lang="es-CL"/>
        </a:p>
      </dgm:t>
    </dgm:pt>
  </dgm:ptLst>
  <dgm:cxnLst>
    <dgm:cxn modelId="{63620C48-A9AD-4825-B4D9-52D7F9A928F3}" type="presOf" srcId="{30A35963-BE82-49F2-AF6D-195DB5002B65}" destId="{0B191DC8-65C4-497E-8657-95863C0CE84A}" srcOrd="0" destOrd="0" presId="urn:microsoft.com/office/officeart/2005/8/layout/vList5"/>
    <dgm:cxn modelId="{73650636-6E78-460B-B01A-823F0023E8B7}" srcId="{0E38A678-E19F-4054-BA3D-A2D0F51E4D26}" destId="{30A35963-BE82-49F2-AF6D-195DB5002B65}" srcOrd="0" destOrd="0" parTransId="{C0CCADCD-6B0C-43C0-B3C6-9DB428520C78}" sibTransId="{14B54F3E-C9B9-41C6-8456-10A9875AC7C3}"/>
    <dgm:cxn modelId="{BF06783A-C90B-4F2D-8B2C-196721537B16}" type="presOf" srcId="{0E38A678-E19F-4054-BA3D-A2D0F51E4D26}" destId="{0817EF49-5765-4CE5-8B4B-C780DA8355CF}" srcOrd="0" destOrd="0" presId="urn:microsoft.com/office/officeart/2005/8/layout/vList5"/>
    <dgm:cxn modelId="{B33C1B32-6572-4EFD-8319-B8D6F207E027}" type="presParOf" srcId="{0817EF49-5765-4CE5-8B4B-C780DA8355CF}" destId="{BF272C6A-6764-4601-9FAC-08B2C86E159E}" srcOrd="0" destOrd="0" presId="urn:microsoft.com/office/officeart/2005/8/layout/vList5"/>
    <dgm:cxn modelId="{ADC49A2F-6CF6-4CB4-A20B-8DE58B200DC0}" type="presParOf" srcId="{BF272C6A-6764-4601-9FAC-08B2C86E159E}" destId="{0B191DC8-65C4-497E-8657-95863C0CE84A}"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0E38A678-E19F-4054-BA3D-A2D0F51E4D26}"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s-CL"/>
        </a:p>
      </dgm:t>
    </dgm:pt>
    <dgm:pt modelId="{B609A378-12E4-46BF-ABB5-901E041C5B3F}">
      <dgm:prSet phldrT="[Texto]" custT="1"/>
      <dgm:spPr/>
      <dgm:t>
        <a:bodyPr/>
        <a:lstStyle/>
        <a:p>
          <a:pPr algn="just"/>
          <a:r>
            <a:rPr lang="es-CL" sz="2400" dirty="0" smtClean="0"/>
            <a:t>Puede ser:</a:t>
          </a:r>
          <a:endParaRPr lang="es-CL" sz="2400" dirty="0"/>
        </a:p>
      </dgm:t>
    </dgm:pt>
    <dgm:pt modelId="{1E535C74-FF50-4183-A4B5-1B2452C89811}" type="parTrans" cxnId="{3B4A4FF3-3D48-4E42-867D-4FB74B17B7AD}">
      <dgm:prSet/>
      <dgm:spPr/>
      <dgm:t>
        <a:bodyPr/>
        <a:lstStyle/>
        <a:p>
          <a:pPr algn="just"/>
          <a:endParaRPr lang="es-CL" sz="2400"/>
        </a:p>
      </dgm:t>
    </dgm:pt>
    <dgm:pt modelId="{CC012B31-21E2-4A2C-8C1E-2547CF49CC4A}" type="sibTrans" cxnId="{3B4A4FF3-3D48-4E42-867D-4FB74B17B7AD}">
      <dgm:prSet/>
      <dgm:spPr/>
      <dgm:t>
        <a:bodyPr/>
        <a:lstStyle/>
        <a:p>
          <a:pPr algn="just"/>
          <a:endParaRPr lang="es-CL" sz="2400"/>
        </a:p>
      </dgm:t>
    </dgm:pt>
    <dgm:pt modelId="{30A35963-BE82-49F2-AF6D-195DB5002B65}">
      <dgm:prSet phldrT="[Texto]" custT="1"/>
      <dgm:spPr/>
      <dgm:t>
        <a:bodyPr/>
        <a:lstStyle/>
        <a:p>
          <a:pPr algn="just"/>
          <a:r>
            <a:rPr lang="es-CL" sz="2400" dirty="0" smtClean="0"/>
            <a:t>Vencible</a:t>
          </a:r>
          <a:endParaRPr lang="es-CL" sz="2400" dirty="0"/>
        </a:p>
      </dgm:t>
    </dgm:pt>
    <dgm:pt modelId="{C0CCADCD-6B0C-43C0-B3C6-9DB428520C78}" type="parTrans" cxnId="{73650636-6E78-460B-B01A-823F0023E8B7}">
      <dgm:prSet/>
      <dgm:spPr/>
      <dgm:t>
        <a:bodyPr/>
        <a:lstStyle/>
        <a:p>
          <a:pPr algn="just"/>
          <a:endParaRPr lang="es-CL" sz="2400"/>
        </a:p>
      </dgm:t>
    </dgm:pt>
    <dgm:pt modelId="{14B54F3E-C9B9-41C6-8456-10A9875AC7C3}" type="sibTrans" cxnId="{73650636-6E78-460B-B01A-823F0023E8B7}">
      <dgm:prSet/>
      <dgm:spPr/>
      <dgm:t>
        <a:bodyPr/>
        <a:lstStyle/>
        <a:p>
          <a:pPr algn="just"/>
          <a:endParaRPr lang="es-CL" sz="2400"/>
        </a:p>
      </dgm:t>
    </dgm:pt>
    <dgm:pt modelId="{7372DDDC-6343-4E02-8974-E91430B46B41}">
      <dgm:prSet custT="1"/>
      <dgm:spPr/>
      <dgm:t>
        <a:bodyPr/>
        <a:lstStyle/>
        <a:p>
          <a:r>
            <a:rPr lang="es-CL" sz="2400" dirty="0" smtClean="0"/>
            <a:t>Invencible</a:t>
          </a:r>
        </a:p>
      </dgm:t>
    </dgm:pt>
    <dgm:pt modelId="{28A9BF94-6DE9-4A0D-8DD6-8AE318E6F978}" type="parTrans" cxnId="{A7ED5318-3DBE-4D47-8583-503A6461621F}">
      <dgm:prSet/>
      <dgm:spPr/>
      <dgm:t>
        <a:bodyPr/>
        <a:lstStyle/>
        <a:p>
          <a:endParaRPr lang="es-CL"/>
        </a:p>
      </dgm:t>
    </dgm:pt>
    <dgm:pt modelId="{AC617CE0-C8BB-4F87-A222-B0261DDABA1C}" type="sibTrans" cxnId="{A7ED5318-3DBE-4D47-8583-503A6461621F}">
      <dgm:prSet/>
      <dgm:spPr/>
      <dgm:t>
        <a:bodyPr/>
        <a:lstStyle/>
        <a:p>
          <a:endParaRPr lang="es-CL"/>
        </a:p>
      </dgm:t>
    </dgm:pt>
    <dgm:pt modelId="{13B95B62-28A1-4228-AE9C-FD0CD72D7BB3}">
      <dgm:prSet custT="1"/>
      <dgm:spPr/>
      <dgm:t>
        <a:bodyPr/>
        <a:lstStyle/>
        <a:p>
          <a:r>
            <a:rPr lang="es-CL" sz="2400" dirty="0" smtClean="0"/>
            <a:t>Crasa o afectada</a:t>
          </a:r>
        </a:p>
      </dgm:t>
    </dgm:pt>
    <dgm:pt modelId="{34C805F5-1955-483D-AE18-D4DF36D4DCDD}" type="parTrans" cxnId="{49BC7BF8-F9B7-42C4-B74B-6914A2633BDD}">
      <dgm:prSet/>
      <dgm:spPr/>
      <dgm:t>
        <a:bodyPr/>
        <a:lstStyle/>
        <a:p>
          <a:endParaRPr lang="es-CL"/>
        </a:p>
      </dgm:t>
    </dgm:pt>
    <dgm:pt modelId="{450EF713-B568-477C-A792-04B7BE8A7CC5}" type="sibTrans" cxnId="{49BC7BF8-F9B7-42C4-B74B-6914A2633BDD}">
      <dgm:prSet/>
      <dgm:spPr/>
      <dgm:t>
        <a:bodyPr/>
        <a:lstStyle/>
        <a:p>
          <a:endParaRPr lang="es-CL"/>
        </a:p>
      </dgm:t>
    </dgm:pt>
    <dgm:pt modelId="{0817EF49-5765-4CE5-8B4B-C780DA8355CF}" type="pres">
      <dgm:prSet presAssocID="{0E38A678-E19F-4054-BA3D-A2D0F51E4D26}" presName="Name0" presStyleCnt="0">
        <dgm:presLayoutVars>
          <dgm:dir/>
          <dgm:animLvl val="lvl"/>
          <dgm:resizeHandles val="exact"/>
        </dgm:presLayoutVars>
      </dgm:prSet>
      <dgm:spPr/>
      <dgm:t>
        <a:bodyPr/>
        <a:lstStyle/>
        <a:p>
          <a:endParaRPr lang="es-CL"/>
        </a:p>
      </dgm:t>
    </dgm:pt>
    <dgm:pt modelId="{718463AE-CF0E-4DFA-BCA1-121A14E7579E}" type="pres">
      <dgm:prSet presAssocID="{B609A378-12E4-46BF-ABB5-901E041C5B3F}" presName="linNode" presStyleCnt="0"/>
      <dgm:spPr/>
      <dgm:t>
        <a:bodyPr/>
        <a:lstStyle/>
        <a:p>
          <a:endParaRPr lang="es-CL"/>
        </a:p>
      </dgm:t>
    </dgm:pt>
    <dgm:pt modelId="{A1763553-1FA5-46F1-8C12-CCCC32EA6903}" type="pres">
      <dgm:prSet presAssocID="{B609A378-12E4-46BF-ABB5-901E041C5B3F}" presName="parentText" presStyleLbl="node1" presStyleIdx="0" presStyleCnt="1" custScaleX="86736" custScaleY="38506" custLinFactNeighborX="-8391" custLinFactNeighborY="-1069">
        <dgm:presLayoutVars>
          <dgm:chMax val="1"/>
          <dgm:bulletEnabled val="1"/>
        </dgm:presLayoutVars>
      </dgm:prSet>
      <dgm:spPr/>
      <dgm:t>
        <a:bodyPr/>
        <a:lstStyle/>
        <a:p>
          <a:endParaRPr lang="es-CL"/>
        </a:p>
      </dgm:t>
    </dgm:pt>
    <dgm:pt modelId="{2BCCAE10-323D-442F-BF31-8D167101C309}" type="pres">
      <dgm:prSet presAssocID="{B609A378-12E4-46BF-ABB5-901E041C5B3F}" presName="descendantText" presStyleLbl="alignAccFollowNode1" presStyleIdx="0" presStyleCnt="1" custScaleX="125381" custScaleY="78452">
        <dgm:presLayoutVars>
          <dgm:bulletEnabled val="1"/>
        </dgm:presLayoutVars>
      </dgm:prSet>
      <dgm:spPr/>
      <dgm:t>
        <a:bodyPr/>
        <a:lstStyle/>
        <a:p>
          <a:endParaRPr lang="es-CL"/>
        </a:p>
      </dgm:t>
    </dgm:pt>
  </dgm:ptLst>
  <dgm:cxnLst>
    <dgm:cxn modelId="{5D7F0954-77A4-4B6A-B4C4-7CB736E582C6}" type="presOf" srcId="{7372DDDC-6343-4E02-8974-E91430B46B41}" destId="{2BCCAE10-323D-442F-BF31-8D167101C309}" srcOrd="0" destOrd="1" presId="urn:microsoft.com/office/officeart/2005/8/layout/vList5"/>
    <dgm:cxn modelId="{292F7A65-C075-41F6-922E-167610E68A09}" type="presOf" srcId="{B609A378-12E4-46BF-ABB5-901E041C5B3F}" destId="{A1763553-1FA5-46F1-8C12-CCCC32EA6903}" srcOrd="0" destOrd="0" presId="urn:microsoft.com/office/officeart/2005/8/layout/vList5"/>
    <dgm:cxn modelId="{95DDC29E-9E5F-46E0-BD67-E97CA357ED72}" type="presOf" srcId="{13B95B62-28A1-4228-AE9C-FD0CD72D7BB3}" destId="{2BCCAE10-323D-442F-BF31-8D167101C309}" srcOrd="0" destOrd="2" presId="urn:microsoft.com/office/officeart/2005/8/layout/vList5"/>
    <dgm:cxn modelId="{A7ED5318-3DBE-4D47-8583-503A6461621F}" srcId="{B609A378-12E4-46BF-ABB5-901E041C5B3F}" destId="{7372DDDC-6343-4E02-8974-E91430B46B41}" srcOrd="1" destOrd="0" parTransId="{28A9BF94-6DE9-4A0D-8DD6-8AE318E6F978}" sibTransId="{AC617CE0-C8BB-4F87-A222-B0261DDABA1C}"/>
    <dgm:cxn modelId="{ABD48329-2513-4544-954F-9E7740CAA21B}" type="presOf" srcId="{30A35963-BE82-49F2-AF6D-195DB5002B65}" destId="{2BCCAE10-323D-442F-BF31-8D167101C309}" srcOrd="0" destOrd="0" presId="urn:microsoft.com/office/officeart/2005/8/layout/vList5"/>
    <dgm:cxn modelId="{3B4A4FF3-3D48-4E42-867D-4FB74B17B7AD}" srcId="{0E38A678-E19F-4054-BA3D-A2D0F51E4D26}" destId="{B609A378-12E4-46BF-ABB5-901E041C5B3F}" srcOrd="0" destOrd="0" parTransId="{1E535C74-FF50-4183-A4B5-1B2452C89811}" sibTransId="{CC012B31-21E2-4A2C-8C1E-2547CF49CC4A}"/>
    <dgm:cxn modelId="{03DF9399-2FFB-4A4B-8F7E-13625D31F700}" type="presOf" srcId="{0E38A678-E19F-4054-BA3D-A2D0F51E4D26}" destId="{0817EF49-5765-4CE5-8B4B-C780DA8355CF}" srcOrd="0" destOrd="0" presId="urn:microsoft.com/office/officeart/2005/8/layout/vList5"/>
    <dgm:cxn modelId="{49BC7BF8-F9B7-42C4-B74B-6914A2633BDD}" srcId="{B609A378-12E4-46BF-ABB5-901E041C5B3F}" destId="{13B95B62-28A1-4228-AE9C-FD0CD72D7BB3}" srcOrd="2" destOrd="0" parTransId="{34C805F5-1955-483D-AE18-D4DF36D4DCDD}" sibTransId="{450EF713-B568-477C-A792-04B7BE8A7CC5}"/>
    <dgm:cxn modelId="{73650636-6E78-460B-B01A-823F0023E8B7}" srcId="{B609A378-12E4-46BF-ABB5-901E041C5B3F}" destId="{30A35963-BE82-49F2-AF6D-195DB5002B65}" srcOrd="0" destOrd="0" parTransId="{C0CCADCD-6B0C-43C0-B3C6-9DB428520C78}" sibTransId="{14B54F3E-C9B9-41C6-8456-10A9875AC7C3}"/>
    <dgm:cxn modelId="{1579F164-F532-409E-B72C-03CBAB035A60}" type="presParOf" srcId="{0817EF49-5765-4CE5-8B4B-C780DA8355CF}" destId="{718463AE-CF0E-4DFA-BCA1-121A14E7579E}" srcOrd="0" destOrd="0" presId="urn:microsoft.com/office/officeart/2005/8/layout/vList5"/>
    <dgm:cxn modelId="{DC203314-06B1-4083-B559-C2B15C1656FF}" type="presParOf" srcId="{718463AE-CF0E-4DFA-BCA1-121A14E7579E}" destId="{A1763553-1FA5-46F1-8C12-CCCC32EA6903}" srcOrd="0" destOrd="0" presId="urn:microsoft.com/office/officeart/2005/8/layout/vList5"/>
    <dgm:cxn modelId="{32C41FAA-D960-475F-822E-EE8221EDA3AB}" type="presParOf" srcId="{718463AE-CF0E-4DFA-BCA1-121A14E7579E}" destId="{2BCCAE10-323D-442F-BF31-8D167101C30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2.xml><?xml version="1.0" encoding="utf-8"?>
<dgm:dataModel xmlns:dgm="http://schemas.openxmlformats.org/drawingml/2006/diagram" xmlns:a="http://schemas.openxmlformats.org/drawingml/2006/main">
  <dgm:ptLst>
    <dgm:pt modelId="{0E38A678-E19F-4054-BA3D-A2D0F51E4D26}"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s-CL"/>
        </a:p>
      </dgm:t>
    </dgm:pt>
    <dgm:pt modelId="{B609A378-12E4-46BF-ABB5-901E041C5B3F}">
      <dgm:prSet phldrT="[Texto]" custT="1"/>
      <dgm:spPr/>
      <dgm:t>
        <a:bodyPr/>
        <a:lstStyle/>
        <a:p>
          <a:pPr algn="just"/>
          <a:r>
            <a:rPr lang="es-CL" sz="2400" dirty="0" smtClean="0"/>
            <a:t>Es culpable:</a:t>
          </a:r>
          <a:endParaRPr lang="es-CL" sz="2400" dirty="0"/>
        </a:p>
      </dgm:t>
    </dgm:pt>
    <dgm:pt modelId="{1E535C74-FF50-4183-A4B5-1B2452C89811}" type="parTrans" cxnId="{3B4A4FF3-3D48-4E42-867D-4FB74B17B7AD}">
      <dgm:prSet/>
      <dgm:spPr/>
      <dgm:t>
        <a:bodyPr/>
        <a:lstStyle/>
        <a:p>
          <a:pPr algn="just"/>
          <a:endParaRPr lang="es-CL" sz="2400"/>
        </a:p>
      </dgm:t>
    </dgm:pt>
    <dgm:pt modelId="{CC012B31-21E2-4A2C-8C1E-2547CF49CC4A}" type="sibTrans" cxnId="{3B4A4FF3-3D48-4E42-867D-4FB74B17B7AD}">
      <dgm:prSet/>
      <dgm:spPr/>
      <dgm:t>
        <a:bodyPr/>
        <a:lstStyle/>
        <a:p>
          <a:pPr algn="just"/>
          <a:endParaRPr lang="es-CL" sz="2400"/>
        </a:p>
      </dgm:t>
    </dgm:pt>
    <dgm:pt modelId="{30A35963-BE82-49F2-AF6D-195DB5002B65}">
      <dgm:prSet phldrT="[Texto]" custT="1"/>
      <dgm:spPr/>
      <dgm:t>
        <a:bodyPr/>
        <a:lstStyle/>
        <a:p>
          <a:pPr algn="just"/>
          <a:r>
            <a:rPr lang="es-MX" sz="2400" dirty="0" smtClean="0"/>
            <a:t>Si se ha previsto de algún modo el mal</a:t>
          </a:r>
          <a:endParaRPr lang="es-CL" sz="2400" dirty="0"/>
        </a:p>
      </dgm:t>
    </dgm:pt>
    <dgm:pt modelId="{C0CCADCD-6B0C-43C0-B3C6-9DB428520C78}" type="parTrans" cxnId="{73650636-6E78-460B-B01A-823F0023E8B7}">
      <dgm:prSet/>
      <dgm:spPr/>
      <dgm:t>
        <a:bodyPr/>
        <a:lstStyle/>
        <a:p>
          <a:pPr algn="just"/>
          <a:endParaRPr lang="es-CL" sz="2400"/>
        </a:p>
      </dgm:t>
    </dgm:pt>
    <dgm:pt modelId="{14B54F3E-C9B9-41C6-8456-10A9875AC7C3}" type="sibTrans" cxnId="{73650636-6E78-460B-B01A-823F0023E8B7}">
      <dgm:prSet/>
      <dgm:spPr/>
      <dgm:t>
        <a:bodyPr/>
        <a:lstStyle/>
        <a:p>
          <a:pPr algn="just"/>
          <a:endParaRPr lang="es-CL" sz="2400"/>
        </a:p>
      </dgm:t>
    </dgm:pt>
    <dgm:pt modelId="{8970D07E-30B5-4379-8AE4-00067C3E392E}">
      <dgm:prSet custT="1"/>
      <dgm:spPr/>
      <dgm:t>
        <a:bodyPr/>
        <a:lstStyle/>
        <a:p>
          <a:r>
            <a:rPr lang="es-MX" sz="2400" dirty="0" smtClean="0"/>
            <a:t>Por hallarse dentro de lo deben saber</a:t>
          </a:r>
          <a:endParaRPr lang="es-CL" sz="2400" dirty="0" smtClean="0"/>
        </a:p>
      </dgm:t>
    </dgm:pt>
    <dgm:pt modelId="{6E3CB4FF-0792-4F4C-B780-2A69E7E5B625}" type="parTrans" cxnId="{5A3CE499-1553-469A-9DFB-F87A644D0823}">
      <dgm:prSet/>
      <dgm:spPr/>
      <dgm:t>
        <a:bodyPr/>
        <a:lstStyle/>
        <a:p>
          <a:endParaRPr lang="es-CL"/>
        </a:p>
      </dgm:t>
    </dgm:pt>
    <dgm:pt modelId="{DE5D5248-B559-484E-AE1D-8DAABEBD939F}" type="sibTrans" cxnId="{5A3CE499-1553-469A-9DFB-F87A644D0823}">
      <dgm:prSet/>
      <dgm:spPr/>
      <dgm:t>
        <a:bodyPr/>
        <a:lstStyle/>
        <a:p>
          <a:endParaRPr lang="es-CL"/>
        </a:p>
      </dgm:t>
    </dgm:pt>
    <dgm:pt modelId="{6182DA5A-3825-4F36-A0BA-47D774629871}">
      <dgm:prSet custT="1"/>
      <dgm:spPr/>
      <dgm:t>
        <a:bodyPr/>
        <a:lstStyle/>
        <a:p>
          <a:r>
            <a:rPr lang="es-MX" sz="2400" dirty="0" smtClean="0"/>
            <a:t>Por estar dentro del área profesional</a:t>
          </a:r>
          <a:endParaRPr lang="es-CL" sz="2400" dirty="0" smtClean="0"/>
        </a:p>
      </dgm:t>
    </dgm:pt>
    <dgm:pt modelId="{C519D55F-4EB6-44B2-AF06-85651840FCE9}" type="parTrans" cxnId="{450E10E4-E86C-4A0F-9B10-D3B77AB7531E}">
      <dgm:prSet/>
      <dgm:spPr/>
      <dgm:t>
        <a:bodyPr/>
        <a:lstStyle/>
        <a:p>
          <a:endParaRPr lang="es-CL"/>
        </a:p>
      </dgm:t>
    </dgm:pt>
    <dgm:pt modelId="{AE20CD50-1EF6-4D82-9A34-A3A2936A5326}" type="sibTrans" cxnId="{450E10E4-E86C-4A0F-9B10-D3B77AB7531E}">
      <dgm:prSet/>
      <dgm:spPr/>
      <dgm:t>
        <a:bodyPr/>
        <a:lstStyle/>
        <a:p>
          <a:endParaRPr lang="es-CL"/>
        </a:p>
      </dgm:t>
    </dgm:pt>
    <dgm:pt modelId="{15ED9833-1757-4744-907C-9CC9C054BF71}">
      <dgm:prSet custT="1"/>
      <dgm:spPr/>
      <dgm:t>
        <a:bodyPr/>
        <a:lstStyle/>
        <a:p>
          <a:r>
            <a:rPr lang="es-MX" sz="2400" dirty="0" smtClean="0"/>
            <a:t>Puede disminuir la responsabilidad dada la fragilidad humana</a:t>
          </a:r>
          <a:endParaRPr lang="es-CL" sz="2400" dirty="0" smtClean="0"/>
        </a:p>
      </dgm:t>
    </dgm:pt>
    <dgm:pt modelId="{47D4DCB2-B827-41C5-907F-1CC8B2AA198E}" type="parTrans" cxnId="{ECF82BBB-AE8B-41E7-B003-3873B09E5770}">
      <dgm:prSet/>
      <dgm:spPr/>
      <dgm:t>
        <a:bodyPr/>
        <a:lstStyle/>
        <a:p>
          <a:endParaRPr lang="es-CL"/>
        </a:p>
      </dgm:t>
    </dgm:pt>
    <dgm:pt modelId="{96302E53-1558-43DB-8991-40BCBCE494C2}" type="sibTrans" cxnId="{ECF82BBB-AE8B-41E7-B003-3873B09E5770}">
      <dgm:prSet/>
      <dgm:spPr/>
      <dgm:t>
        <a:bodyPr/>
        <a:lstStyle/>
        <a:p>
          <a:endParaRPr lang="es-CL"/>
        </a:p>
      </dgm:t>
    </dgm:pt>
    <dgm:pt modelId="{0817EF49-5765-4CE5-8B4B-C780DA8355CF}" type="pres">
      <dgm:prSet presAssocID="{0E38A678-E19F-4054-BA3D-A2D0F51E4D26}" presName="Name0" presStyleCnt="0">
        <dgm:presLayoutVars>
          <dgm:dir/>
          <dgm:animLvl val="lvl"/>
          <dgm:resizeHandles val="exact"/>
        </dgm:presLayoutVars>
      </dgm:prSet>
      <dgm:spPr/>
      <dgm:t>
        <a:bodyPr/>
        <a:lstStyle/>
        <a:p>
          <a:endParaRPr lang="es-CL"/>
        </a:p>
      </dgm:t>
    </dgm:pt>
    <dgm:pt modelId="{718463AE-CF0E-4DFA-BCA1-121A14E7579E}" type="pres">
      <dgm:prSet presAssocID="{B609A378-12E4-46BF-ABB5-901E041C5B3F}" presName="linNode" presStyleCnt="0"/>
      <dgm:spPr/>
      <dgm:t>
        <a:bodyPr/>
        <a:lstStyle/>
        <a:p>
          <a:endParaRPr lang="es-CL"/>
        </a:p>
      </dgm:t>
    </dgm:pt>
    <dgm:pt modelId="{A1763553-1FA5-46F1-8C12-CCCC32EA6903}" type="pres">
      <dgm:prSet presAssocID="{B609A378-12E4-46BF-ABB5-901E041C5B3F}" presName="parentText" presStyleLbl="node1" presStyleIdx="0" presStyleCnt="1" custScaleX="54701" custScaleY="38506" custLinFactNeighborX="5" custLinFactNeighborY="-1269">
        <dgm:presLayoutVars>
          <dgm:chMax val="1"/>
          <dgm:bulletEnabled val="1"/>
        </dgm:presLayoutVars>
      </dgm:prSet>
      <dgm:spPr/>
      <dgm:t>
        <a:bodyPr/>
        <a:lstStyle/>
        <a:p>
          <a:endParaRPr lang="es-CL"/>
        </a:p>
      </dgm:t>
    </dgm:pt>
    <dgm:pt modelId="{2BCCAE10-323D-442F-BF31-8D167101C309}" type="pres">
      <dgm:prSet presAssocID="{B609A378-12E4-46BF-ABB5-901E041C5B3F}" presName="descendantText" presStyleLbl="alignAccFollowNode1" presStyleIdx="0" presStyleCnt="1" custScaleX="125381" custScaleY="124794">
        <dgm:presLayoutVars>
          <dgm:bulletEnabled val="1"/>
        </dgm:presLayoutVars>
      </dgm:prSet>
      <dgm:spPr/>
      <dgm:t>
        <a:bodyPr/>
        <a:lstStyle/>
        <a:p>
          <a:endParaRPr lang="es-CL"/>
        </a:p>
      </dgm:t>
    </dgm:pt>
  </dgm:ptLst>
  <dgm:cxnLst>
    <dgm:cxn modelId="{C50E295C-FC9D-4E73-B126-5E1557721217}" type="presOf" srcId="{30A35963-BE82-49F2-AF6D-195DB5002B65}" destId="{2BCCAE10-323D-442F-BF31-8D167101C309}" srcOrd="0" destOrd="0" presId="urn:microsoft.com/office/officeart/2005/8/layout/vList5"/>
    <dgm:cxn modelId="{AF14E25A-195D-4E63-A6DD-A2BE3B310E06}" type="presOf" srcId="{6182DA5A-3825-4F36-A0BA-47D774629871}" destId="{2BCCAE10-323D-442F-BF31-8D167101C309}" srcOrd="0" destOrd="2" presId="urn:microsoft.com/office/officeart/2005/8/layout/vList5"/>
    <dgm:cxn modelId="{73650636-6E78-460B-B01A-823F0023E8B7}" srcId="{B609A378-12E4-46BF-ABB5-901E041C5B3F}" destId="{30A35963-BE82-49F2-AF6D-195DB5002B65}" srcOrd="0" destOrd="0" parTransId="{C0CCADCD-6B0C-43C0-B3C6-9DB428520C78}" sibTransId="{14B54F3E-C9B9-41C6-8456-10A9875AC7C3}"/>
    <dgm:cxn modelId="{3B4A4FF3-3D48-4E42-867D-4FB74B17B7AD}" srcId="{0E38A678-E19F-4054-BA3D-A2D0F51E4D26}" destId="{B609A378-12E4-46BF-ABB5-901E041C5B3F}" srcOrd="0" destOrd="0" parTransId="{1E535C74-FF50-4183-A4B5-1B2452C89811}" sibTransId="{CC012B31-21E2-4A2C-8C1E-2547CF49CC4A}"/>
    <dgm:cxn modelId="{B4B1DA5A-223C-48C9-B428-D114964E91EB}" type="presOf" srcId="{0E38A678-E19F-4054-BA3D-A2D0F51E4D26}" destId="{0817EF49-5765-4CE5-8B4B-C780DA8355CF}" srcOrd="0" destOrd="0" presId="urn:microsoft.com/office/officeart/2005/8/layout/vList5"/>
    <dgm:cxn modelId="{577571E8-9F8F-4D78-8010-9133C7F764B8}" type="presOf" srcId="{8970D07E-30B5-4379-8AE4-00067C3E392E}" destId="{2BCCAE10-323D-442F-BF31-8D167101C309}" srcOrd="0" destOrd="1" presId="urn:microsoft.com/office/officeart/2005/8/layout/vList5"/>
    <dgm:cxn modelId="{B2CBBA14-493B-46DB-A16D-964034349A5F}" type="presOf" srcId="{15ED9833-1757-4744-907C-9CC9C054BF71}" destId="{2BCCAE10-323D-442F-BF31-8D167101C309}" srcOrd="0" destOrd="3" presId="urn:microsoft.com/office/officeart/2005/8/layout/vList5"/>
    <dgm:cxn modelId="{ECF82BBB-AE8B-41E7-B003-3873B09E5770}" srcId="{B609A378-12E4-46BF-ABB5-901E041C5B3F}" destId="{15ED9833-1757-4744-907C-9CC9C054BF71}" srcOrd="3" destOrd="0" parTransId="{47D4DCB2-B827-41C5-907F-1CC8B2AA198E}" sibTransId="{96302E53-1558-43DB-8991-40BCBCE494C2}"/>
    <dgm:cxn modelId="{5A3CE499-1553-469A-9DFB-F87A644D0823}" srcId="{B609A378-12E4-46BF-ABB5-901E041C5B3F}" destId="{8970D07E-30B5-4379-8AE4-00067C3E392E}" srcOrd="1" destOrd="0" parTransId="{6E3CB4FF-0792-4F4C-B780-2A69E7E5B625}" sibTransId="{DE5D5248-B559-484E-AE1D-8DAABEBD939F}"/>
    <dgm:cxn modelId="{450E10E4-E86C-4A0F-9B10-D3B77AB7531E}" srcId="{B609A378-12E4-46BF-ABB5-901E041C5B3F}" destId="{6182DA5A-3825-4F36-A0BA-47D774629871}" srcOrd="2" destOrd="0" parTransId="{C519D55F-4EB6-44B2-AF06-85651840FCE9}" sibTransId="{AE20CD50-1EF6-4D82-9A34-A3A2936A5326}"/>
    <dgm:cxn modelId="{563EF357-528E-440D-BFDA-0A1792E70D54}" type="presOf" srcId="{B609A378-12E4-46BF-ABB5-901E041C5B3F}" destId="{A1763553-1FA5-46F1-8C12-CCCC32EA6903}" srcOrd="0" destOrd="0" presId="urn:microsoft.com/office/officeart/2005/8/layout/vList5"/>
    <dgm:cxn modelId="{E6133D6B-E6A9-4DFC-B061-B4409F0D31D2}" type="presParOf" srcId="{0817EF49-5765-4CE5-8B4B-C780DA8355CF}" destId="{718463AE-CF0E-4DFA-BCA1-121A14E7579E}" srcOrd="0" destOrd="0" presId="urn:microsoft.com/office/officeart/2005/8/layout/vList5"/>
    <dgm:cxn modelId="{BA8C5AA8-4368-4C81-9654-35FD431642D0}" type="presParOf" srcId="{718463AE-CF0E-4DFA-BCA1-121A14E7579E}" destId="{A1763553-1FA5-46F1-8C12-CCCC32EA6903}" srcOrd="0" destOrd="0" presId="urn:microsoft.com/office/officeart/2005/8/layout/vList5"/>
    <dgm:cxn modelId="{634BF2EE-944C-407C-AAF6-98477186C550}" type="presParOf" srcId="{718463AE-CF0E-4DFA-BCA1-121A14E7579E}" destId="{2BCCAE10-323D-442F-BF31-8D167101C30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0E38A678-E19F-4054-BA3D-A2D0F51E4D26}"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CL"/>
        </a:p>
      </dgm:t>
    </dgm:pt>
    <dgm:pt modelId="{15ED9833-1757-4744-907C-9CC9C054BF71}">
      <dgm:prSet custT="1"/>
      <dgm:spPr/>
      <dgm:t>
        <a:bodyPr/>
        <a:lstStyle/>
        <a:p>
          <a:pPr algn="just"/>
          <a:r>
            <a:rPr lang="es-MX" sz="2400" dirty="0" smtClean="0"/>
            <a:t>Convierte el acto en involuntario y por lo tanto es inculpable.</a:t>
          </a:r>
          <a:endParaRPr lang="es-CL" sz="2400" dirty="0" smtClean="0"/>
        </a:p>
      </dgm:t>
    </dgm:pt>
    <dgm:pt modelId="{47D4DCB2-B827-41C5-907F-1CC8B2AA198E}" type="parTrans" cxnId="{ECF82BBB-AE8B-41E7-B003-3873B09E5770}">
      <dgm:prSet/>
      <dgm:spPr/>
      <dgm:t>
        <a:bodyPr/>
        <a:lstStyle/>
        <a:p>
          <a:pPr algn="just"/>
          <a:endParaRPr lang="es-CL"/>
        </a:p>
      </dgm:t>
    </dgm:pt>
    <dgm:pt modelId="{96302E53-1558-43DB-8991-40BCBCE494C2}" type="sibTrans" cxnId="{ECF82BBB-AE8B-41E7-B003-3873B09E5770}">
      <dgm:prSet/>
      <dgm:spPr/>
      <dgm:t>
        <a:bodyPr/>
        <a:lstStyle/>
        <a:p>
          <a:pPr algn="just"/>
          <a:endParaRPr lang="es-CL"/>
        </a:p>
      </dgm:t>
    </dgm:pt>
    <dgm:pt modelId="{0817EF49-5765-4CE5-8B4B-C780DA8355CF}" type="pres">
      <dgm:prSet presAssocID="{0E38A678-E19F-4054-BA3D-A2D0F51E4D26}" presName="Name0" presStyleCnt="0">
        <dgm:presLayoutVars>
          <dgm:dir/>
          <dgm:animLvl val="lvl"/>
          <dgm:resizeHandles val="exact"/>
        </dgm:presLayoutVars>
      </dgm:prSet>
      <dgm:spPr/>
      <dgm:t>
        <a:bodyPr/>
        <a:lstStyle/>
        <a:p>
          <a:endParaRPr lang="es-CL"/>
        </a:p>
      </dgm:t>
    </dgm:pt>
    <dgm:pt modelId="{1EDB3A99-04BC-4976-A183-4951832D51C9}" type="pres">
      <dgm:prSet presAssocID="{15ED9833-1757-4744-907C-9CC9C054BF71}" presName="linNode" presStyleCnt="0"/>
      <dgm:spPr/>
      <dgm:t>
        <a:bodyPr/>
        <a:lstStyle/>
        <a:p>
          <a:endParaRPr lang="es-CL"/>
        </a:p>
      </dgm:t>
    </dgm:pt>
    <dgm:pt modelId="{A9D83258-6622-4B85-8944-A684BD2FC7ED}" type="pres">
      <dgm:prSet presAssocID="{15ED9833-1757-4744-907C-9CC9C054BF71}" presName="parentText" presStyleLbl="node1" presStyleIdx="0" presStyleCnt="1" custScaleX="272493">
        <dgm:presLayoutVars>
          <dgm:chMax val="1"/>
          <dgm:bulletEnabled val="1"/>
        </dgm:presLayoutVars>
      </dgm:prSet>
      <dgm:spPr/>
      <dgm:t>
        <a:bodyPr/>
        <a:lstStyle/>
        <a:p>
          <a:endParaRPr lang="es-CL"/>
        </a:p>
      </dgm:t>
    </dgm:pt>
  </dgm:ptLst>
  <dgm:cxnLst>
    <dgm:cxn modelId="{BB5A2391-A1EE-4359-A0C7-4B69C839C499}" type="presOf" srcId="{0E38A678-E19F-4054-BA3D-A2D0F51E4D26}" destId="{0817EF49-5765-4CE5-8B4B-C780DA8355CF}" srcOrd="0" destOrd="0" presId="urn:microsoft.com/office/officeart/2005/8/layout/vList5"/>
    <dgm:cxn modelId="{EE8EEE4E-7E73-43B8-958A-9A981512FAB5}" type="presOf" srcId="{15ED9833-1757-4744-907C-9CC9C054BF71}" destId="{A9D83258-6622-4B85-8944-A684BD2FC7ED}" srcOrd="0" destOrd="0" presId="urn:microsoft.com/office/officeart/2005/8/layout/vList5"/>
    <dgm:cxn modelId="{ECF82BBB-AE8B-41E7-B003-3873B09E5770}" srcId="{0E38A678-E19F-4054-BA3D-A2D0F51E4D26}" destId="{15ED9833-1757-4744-907C-9CC9C054BF71}" srcOrd="0" destOrd="0" parTransId="{47D4DCB2-B827-41C5-907F-1CC8B2AA198E}" sibTransId="{96302E53-1558-43DB-8991-40BCBCE494C2}"/>
    <dgm:cxn modelId="{1AE49C27-2CB7-49C4-BC2F-6B9D368CF289}" type="presParOf" srcId="{0817EF49-5765-4CE5-8B4B-C780DA8355CF}" destId="{1EDB3A99-04BC-4976-A183-4951832D51C9}" srcOrd="0" destOrd="0" presId="urn:microsoft.com/office/officeart/2005/8/layout/vList5"/>
    <dgm:cxn modelId="{A95CBA17-F980-425B-96B6-C3233DCC6178}" type="presParOf" srcId="{1EDB3A99-04BC-4976-A183-4951832D51C9}" destId="{A9D83258-6622-4B85-8944-A684BD2FC7E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4.xml><?xml version="1.0" encoding="utf-8"?>
<dgm:dataModel xmlns:dgm="http://schemas.openxmlformats.org/drawingml/2006/diagram" xmlns:a="http://schemas.openxmlformats.org/drawingml/2006/main">
  <dgm:ptLst>
    <dgm:pt modelId="{0E38A678-E19F-4054-BA3D-A2D0F51E4D26}"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s-CL"/>
        </a:p>
      </dgm:t>
    </dgm:pt>
    <dgm:pt modelId="{15ED9833-1757-4744-907C-9CC9C054BF71}">
      <dgm:prSet custT="1"/>
      <dgm:spPr/>
      <dgm:t>
        <a:bodyPr/>
        <a:lstStyle/>
        <a:p>
          <a:pPr algn="just"/>
          <a:r>
            <a:rPr lang="es-MX" sz="2400" dirty="0" smtClean="0"/>
            <a:t>Agrava la responsabilidad pues se supone cierta malicia en no querer averiguar la verdad o en no querer salir de la duda.  </a:t>
          </a:r>
          <a:endParaRPr lang="es-CL" sz="2400" dirty="0" smtClean="0"/>
        </a:p>
      </dgm:t>
    </dgm:pt>
    <dgm:pt modelId="{47D4DCB2-B827-41C5-907F-1CC8B2AA198E}" type="parTrans" cxnId="{ECF82BBB-AE8B-41E7-B003-3873B09E5770}">
      <dgm:prSet/>
      <dgm:spPr/>
      <dgm:t>
        <a:bodyPr/>
        <a:lstStyle/>
        <a:p>
          <a:pPr algn="just"/>
          <a:endParaRPr lang="es-CL"/>
        </a:p>
      </dgm:t>
    </dgm:pt>
    <dgm:pt modelId="{96302E53-1558-43DB-8991-40BCBCE494C2}" type="sibTrans" cxnId="{ECF82BBB-AE8B-41E7-B003-3873B09E5770}">
      <dgm:prSet/>
      <dgm:spPr/>
      <dgm:t>
        <a:bodyPr/>
        <a:lstStyle/>
        <a:p>
          <a:pPr algn="just"/>
          <a:endParaRPr lang="es-CL"/>
        </a:p>
      </dgm:t>
    </dgm:pt>
    <dgm:pt modelId="{0817EF49-5765-4CE5-8B4B-C780DA8355CF}" type="pres">
      <dgm:prSet presAssocID="{0E38A678-E19F-4054-BA3D-A2D0F51E4D26}" presName="Name0" presStyleCnt="0">
        <dgm:presLayoutVars>
          <dgm:dir/>
          <dgm:animLvl val="lvl"/>
          <dgm:resizeHandles val="exact"/>
        </dgm:presLayoutVars>
      </dgm:prSet>
      <dgm:spPr/>
      <dgm:t>
        <a:bodyPr/>
        <a:lstStyle/>
        <a:p>
          <a:endParaRPr lang="es-CL"/>
        </a:p>
      </dgm:t>
    </dgm:pt>
    <dgm:pt modelId="{1EDB3A99-04BC-4976-A183-4951832D51C9}" type="pres">
      <dgm:prSet presAssocID="{15ED9833-1757-4744-907C-9CC9C054BF71}" presName="linNode" presStyleCnt="0"/>
      <dgm:spPr/>
      <dgm:t>
        <a:bodyPr/>
        <a:lstStyle/>
        <a:p>
          <a:endParaRPr lang="es-CL"/>
        </a:p>
      </dgm:t>
    </dgm:pt>
    <dgm:pt modelId="{A9D83258-6622-4B85-8944-A684BD2FC7ED}" type="pres">
      <dgm:prSet presAssocID="{15ED9833-1757-4744-907C-9CC9C054BF71}" presName="parentText" presStyleLbl="node1" presStyleIdx="0" presStyleCnt="1" custScaleX="272493">
        <dgm:presLayoutVars>
          <dgm:chMax val="1"/>
          <dgm:bulletEnabled val="1"/>
        </dgm:presLayoutVars>
      </dgm:prSet>
      <dgm:spPr/>
      <dgm:t>
        <a:bodyPr/>
        <a:lstStyle/>
        <a:p>
          <a:endParaRPr lang="es-CL"/>
        </a:p>
      </dgm:t>
    </dgm:pt>
  </dgm:ptLst>
  <dgm:cxnLst>
    <dgm:cxn modelId="{E3F09C84-249B-4356-BE14-959EB107C7D9}" type="presOf" srcId="{0E38A678-E19F-4054-BA3D-A2D0F51E4D26}" destId="{0817EF49-5765-4CE5-8B4B-C780DA8355CF}" srcOrd="0" destOrd="0" presId="urn:microsoft.com/office/officeart/2005/8/layout/vList5"/>
    <dgm:cxn modelId="{F26D293A-D1C3-4684-9B0A-7C8F213F8CC0}" type="presOf" srcId="{15ED9833-1757-4744-907C-9CC9C054BF71}" destId="{A9D83258-6622-4B85-8944-A684BD2FC7ED}" srcOrd="0" destOrd="0" presId="urn:microsoft.com/office/officeart/2005/8/layout/vList5"/>
    <dgm:cxn modelId="{ECF82BBB-AE8B-41E7-B003-3873B09E5770}" srcId="{0E38A678-E19F-4054-BA3D-A2D0F51E4D26}" destId="{15ED9833-1757-4744-907C-9CC9C054BF71}" srcOrd="0" destOrd="0" parTransId="{47D4DCB2-B827-41C5-907F-1CC8B2AA198E}" sibTransId="{96302E53-1558-43DB-8991-40BCBCE494C2}"/>
    <dgm:cxn modelId="{A474291F-6DE0-44D3-BBE1-228B752E6E2E}" type="presParOf" srcId="{0817EF49-5765-4CE5-8B4B-C780DA8355CF}" destId="{1EDB3A99-04BC-4976-A183-4951832D51C9}" srcOrd="0" destOrd="0" presId="urn:microsoft.com/office/officeart/2005/8/layout/vList5"/>
    <dgm:cxn modelId="{4DE92AB5-69EC-4902-B0B5-59D96029CC9F}" type="presParOf" srcId="{1EDB3A99-04BC-4976-A183-4951832D51C9}" destId="{A9D83258-6622-4B85-8944-A684BD2FC7E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5.xml><?xml version="1.0" encoding="utf-8"?>
<dgm:dataModel xmlns:dgm="http://schemas.openxmlformats.org/drawingml/2006/diagram" xmlns:a="http://schemas.openxmlformats.org/drawingml/2006/main">
  <dgm:ptLst>
    <dgm:pt modelId="{B923D3C2-7935-4B95-A566-C1D84836873A}" type="doc">
      <dgm:prSet loTypeId="urn:diagrams.loki3.com/TabbedArc+Icon" loCatId="relationship" qsTypeId="urn:microsoft.com/office/officeart/2005/8/quickstyle/simple1" qsCatId="simple" csTypeId="urn:microsoft.com/office/officeart/2005/8/colors/colorful2" csCatId="colorful"/>
      <dgm:spPr/>
      <dgm:t>
        <a:bodyPr/>
        <a:lstStyle/>
        <a:p>
          <a:endParaRPr lang="es-CL"/>
        </a:p>
      </dgm:t>
    </dgm:pt>
    <dgm:pt modelId="{FA13315C-195D-41FC-A061-69F2316D1F6C}">
      <dgm:prSet custT="1"/>
      <dgm:spPr/>
      <dgm:t>
        <a:bodyPr/>
        <a:lstStyle/>
        <a:p>
          <a:pPr rtl="0"/>
          <a:r>
            <a:rPr lang="es-CL" sz="2400" smtClean="0"/>
            <a:t>La violencia física o fuerza externa</a:t>
          </a:r>
          <a:endParaRPr lang="es-CL" sz="2400"/>
        </a:p>
      </dgm:t>
    </dgm:pt>
    <dgm:pt modelId="{A58CAD64-C66F-419E-A2B3-5977395BA3E7}" type="parTrans" cxnId="{BBA3CA88-120C-4B6B-83FF-03A97B8D1767}">
      <dgm:prSet/>
      <dgm:spPr/>
      <dgm:t>
        <a:bodyPr/>
        <a:lstStyle/>
        <a:p>
          <a:endParaRPr lang="es-CL" sz="2400"/>
        </a:p>
      </dgm:t>
    </dgm:pt>
    <dgm:pt modelId="{88393E30-8B61-4069-B491-7140AEE2075C}" type="sibTrans" cxnId="{BBA3CA88-120C-4B6B-83FF-03A97B8D1767}">
      <dgm:prSet/>
      <dgm:spPr/>
      <dgm:t>
        <a:bodyPr/>
        <a:lstStyle/>
        <a:p>
          <a:endParaRPr lang="es-CL" sz="2400"/>
        </a:p>
      </dgm:t>
    </dgm:pt>
    <dgm:pt modelId="{23690860-4FC9-462D-B7E6-CB22C8700E5B}">
      <dgm:prSet custT="1"/>
      <dgm:spPr/>
      <dgm:t>
        <a:bodyPr/>
        <a:lstStyle/>
        <a:p>
          <a:pPr rtl="0"/>
          <a:r>
            <a:rPr lang="es-CL" sz="2400" smtClean="0"/>
            <a:t>El miedo o violencia psíquica</a:t>
          </a:r>
          <a:endParaRPr lang="es-CL" sz="2400"/>
        </a:p>
      </dgm:t>
    </dgm:pt>
    <dgm:pt modelId="{F130479D-47ED-426B-AFE3-2320427055E3}" type="parTrans" cxnId="{0AB69F57-AE2E-49C9-9063-2BEF9F333FCF}">
      <dgm:prSet/>
      <dgm:spPr/>
      <dgm:t>
        <a:bodyPr/>
        <a:lstStyle/>
        <a:p>
          <a:endParaRPr lang="es-CL" sz="2400"/>
        </a:p>
      </dgm:t>
    </dgm:pt>
    <dgm:pt modelId="{C487D4AF-5669-4B4D-A384-27EE08D5BC52}" type="sibTrans" cxnId="{0AB69F57-AE2E-49C9-9063-2BEF9F333FCF}">
      <dgm:prSet/>
      <dgm:spPr/>
      <dgm:t>
        <a:bodyPr/>
        <a:lstStyle/>
        <a:p>
          <a:endParaRPr lang="es-CL" sz="2400"/>
        </a:p>
      </dgm:t>
    </dgm:pt>
    <dgm:pt modelId="{6F9BF24A-C11B-418D-9053-20342247A969}">
      <dgm:prSet custT="1"/>
      <dgm:spPr/>
      <dgm:t>
        <a:bodyPr/>
        <a:lstStyle/>
        <a:p>
          <a:pPr rtl="0"/>
          <a:r>
            <a:rPr lang="es-CL" sz="2400" smtClean="0"/>
            <a:t>Las pasiones y los malos hábitos</a:t>
          </a:r>
          <a:endParaRPr lang="es-CL" sz="2400"/>
        </a:p>
      </dgm:t>
    </dgm:pt>
    <dgm:pt modelId="{EC9EC6E2-1566-4428-894E-4E2C879D19DE}" type="parTrans" cxnId="{4027AC75-4257-4F95-A190-884FC84393E0}">
      <dgm:prSet/>
      <dgm:spPr/>
      <dgm:t>
        <a:bodyPr/>
        <a:lstStyle/>
        <a:p>
          <a:endParaRPr lang="es-CL" sz="2400"/>
        </a:p>
      </dgm:t>
    </dgm:pt>
    <dgm:pt modelId="{DE0C4066-7F5E-4CE3-A0B6-4D037C337018}" type="sibTrans" cxnId="{4027AC75-4257-4F95-A190-884FC84393E0}">
      <dgm:prSet/>
      <dgm:spPr/>
      <dgm:t>
        <a:bodyPr/>
        <a:lstStyle/>
        <a:p>
          <a:endParaRPr lang="es-CL" sz="2400"/>
        </a:p>
      </dgm:t>
    </dgm:pt>
    <dgm:pt modelId="{3E991190-FF66-40E4-9260-9F72F415F8F6}" type="pres">
      <dgm:prSet presAssocID="{B923D3C2-7935-4B95-A566-C1D84836873A}" presName="Name0" presStyleCnt="0">
        <dgm:presLayoutVars>
          <dgm:dir/>
          <dgm:resizeHandles val="exact"/>
        </dgm:presLayoutVars>
      </dgm:prSet>
      <dgm:spPr/>
      <dgm:t>
        <a:bodyPr/>
        <a:lstStyle/>
        <a:p>
          <a:endParaRPr lang="es-CL"/>
        </a:p>
      </dgm:t>
    </dgm:pt>
    <dgm:pt modelId="{5003F059-0988-4017-AA0F-26FD9E15545B}" type="pres">
      <dgm:prSet presAssocID="{FA13315C-195D-41FC-A061-69F2316D1F6C}" presName="twoplus" presStyleLbl="node1" presStyleIdx="0" presStyleCnt="3">
        <dgm:presLayoutVars>
          <dgm:bulletEnabled val="1"/>
        </dgm:presLayoutVars>
      </dgm:prSet>
      <dgm:spPr/>
      <dgm:t>
        <a:bodyPr/>
        <a:lstStyle/>
        <a:p>
          <a:endParaRPr lang="es-CL"/>
        </a:p>
      </dgm:t>
    </dgm:pt>
    <dgm:pt modelId="{315EE3E2-6154-493A-9AE1-2ED60C163C69}" type="pres">
      <dgm:prSet presAssocID="{23690860-4FC9-462D-B7E6-CB22C8700E5B}" presName="twoplus" presStyleLbl="node1" presStyleIdx="1" presStyleCnt="3">
        <dgm:presLayoutVars>
          <dgm:bulletEnabled val="1"/>
        </dgm:presLayoutVars>
      </dgm:prSet>
      <dgm:spPr/>
      <dgm:t>
        <a:bodyPr/>
        <a:lstStyle/>
        <a:p>
          <a:endParaRPr lang="es-CL"/>
        </a:p>
      </dgm:t>
    </dgm:pt>
    <dgm:pt modelId="{E9D90B6C-3459-4E7B-BF92-8447ED6AEEF1}" type="pres">
      <dgm:prSet presAssocID="{6F9BF24A-C11B-418D-9053-20342247A969}" presName="twoplus" presStyleLbl="node1" presStyleIdx="2" presStyleCnt="3">
        <dgm:presLayoutVars>
          <dgm:bulletEnabled val="1"/>
        </dgm:presLayoutVars>
      </dgm:prSet>
      <dgm:spPr/>
      <dgm:t>
        <a:bodyPr/>
        <a:lstStyle/>
        <a:p>
          <a:endParaRPr lang="es-CL"/>
        </a:p>
      </dgm:t>
    </dgm:pt>
  </dgm:ptLst>
  <dgm:cxnLst>
    <dgm:cxn modelId="{BBA3CA88-120C-4B6B-83FF-03A97B8D1767}" srcId="{B923D3C2-7935-4B95-A566-C1D84836873A}" destId="{FA13315C-195D-41FC-A061-69F2316D1F6C}" srcOrd="0" destOrd="0" parTransId="{A58CAD64-C66F-419E-A2B3-5977395BA3E7}" sibTransId="{88393E30-8B61-4069-B491-7140AEE2075C}"/>
    <dgm:cxn modelId="{4027AC75-4257-4F95-A190-884FC84393E0}" srcId="{B923D3C2-7935-4B95-A566-C1D84836873A}" destId="{6F9BF24A-C11B-418D-9053-20342247A969}" srcOrd="2" destOrd="0" parTransId="{EC9EC6E2-1566-4428-894E-4E2C879D19DE}" sibTransId="{DE0C4066-7F5E-4CE3-A0B6-4D037C337018}"/>
    <dgm:cxn modelId="{D194531A-9D81-4C1E-A161-7EB599127CB5}" type="presOf" srcId="{23690860-4FC9-462D-B7E6-CB22C8700E5B}" destId="{315EE3E2-6154-493A-9AE1-2ED60C163C69}" srcOrd="0" destOrd="0" presId="urn:diagrams.loki3.com/TabbedArc+Icon"/>
    <dgm:cxn modelId="{CC9F69D8-5E40-443F-8B99-4569D44AF4D4}" type="presOf" srcId="{6F9BF24A-C11B-418D-9053-20342247A969}" destId="{E9D90B6C-3459-4E7B-BF92-8447ED6AEEF1}" srcOrd="0" destOrd="0" presId="urn:diagrams.loki3.com/TabbedArc+Icon"/>
    <dgm:cxn modelId="{9046ED81-5B49-477C-AA55-F3832DAEBAB2}" type="presOf" srcId="{FA13315C-195D-41FC-A061-69F2316D1F6C}" destId="{5003F059-0988-4017-AA0F-26FD9E15545B}" srcOrd="0" destOrd="0" presId="urn:diagrams.loki3.com/TabbedArc+Icon"/>
    <dgm:cxn modelId="{0AB69F57-AE2E-49C9-9063-2BEF9F333FCF}" srcId="{B923D3C2-7935-4B95-A566-C1D84836873A}" destId="{23690860-4FC9-462D-B7E6-CB22C8700E5B}" srcOrd="1" destOrd="0" parTransId="{F130479D-47ED-426B-AFE3-2320427055E3}" sibTransId="{C487D4AF-5669-4B4D-A384-27EE08D5BC52}"/>
    <dgm:cxn modelId="{FB6509CA-5E84-44A0-938E-59C34CAF6F4A}" type="presOf" srcId="{B923D3C2-7935-4B95-A566-C1D84836873A}" destId="{3E991190-FF66-40E4-9260-9F72F415F8F6}" srcOrd="0" destOrd="0" presId="urn:diagrams.loki3.com/TabbedArc+Icon"/>
    <dgm:cxn modelId="{29E7A3C3-8906-4F8F-B015-3086D3D230F3}" type="presParOf" srcId="{3E991190-FF66-40E4-9260-9F72F415F8F6}" destId="{5003F059-0988-4017-AA0F-26FD9E15545B}" srcOrd="0" destOrd="0" presId="urn:diagrams.loki3.com/TabbedArc+Icon"/>
    <dgm:cxn modelId="{ED9C91BD-8C71-471C-8C70-4C4D2909514F}" type="presParOf" srcId="{3E991190-FF66-40E4-9260-9F72F415F8F6}" destId="{315EE3E2-6154-493A-9AE1-2ED60C163C69}" srcOrd="1" destOrd="0" presId="urn:diagrams.loki3.com/TabbedArc+Icon"/>
    <dgm:cxn modelId="{644CA843-2680-466C-AFAE-07D3296C9211}" type="presParOf" srcId="{3E991190-FF66-40E4-9260-9F72F415F8F6}" destId="{E9D90B6C-3459-4E7B-BF92-8447ED6AEEF1}" srcOrd="2" destOrd="0" presId="urn:diagrams.loki3.com/TabbedArc+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6.xml><?xml version="1.0" encoding="utf-8"?>
<dgm:dataModel xmlns:dgm="http://schemas.openxmlformats.org/drawingml/2006/diagram" xmlns:a="http://schemas.openxmlformats.org/drawingml/2006/main">
  <dgm:ptLst>
    <dgm:pt modelId="{77E86714-1993-4BAE-AC42-C8B40B0936D0}"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s-CL"/>
        </a:p>
      </dgm:t>
    </dgm:pt>
    <dgm:pt modelId="{0C963A73-AE4E-49D7-A2FA-C55B0A91EAC9}">
      <dgm:prSet phldrT="[Texto]" custT="1"/>
      <dgm:spPr/>
      <dgm:t>
        <a:bodyPr/>
        <a:lstStyle/>
        <a:p>
          <a:r>
            <a:rPr lang="es-CL" sz="2400" dirty="0" smtClean="0"/>
            <a:t>Absoluta:</a:t>
          </a:r>
          <a:endParaRPr lang="es-CL" sz="2400" dirty="0"/>
        </a:p>
      </dgm:t>
    </dgm:pt>
    <dgm:pt modelId="{02D26D9A-881D-4F71-ABB0-87BE50AFFD2E}" type="parTrans" cxnId="{2B3F75AD-BE5A-4DC2-A501-73F2BD3541F8}">
      <dgm:prSet/>
      <dgm:spPr/>
      <dgm:t>
        <a:bodyPr/>
        <a:lstStyle/>
        <a:p>
          <a:endParaRPr lang="es-CL" sz="2400"/>
        </a:p>
      </dgm:t>
    </dgm:pt>
    <dgm:pt modelId="{BF1EC85F-EBDC-43C9-8507-E9BCF648195E}" type="sibTrans" cxnId="{2B3F75AD-BE5A-4DC2-A501-73F2BD3541F8}">
      <dgm:prSet/>
      <dgm:spPr/>
      <dgm:t>
        <a:bodyPr/>
        <a:lstStyle/>
        <a:p>
          <a:endParaRPr lang="es-CL" sz="2400"/>
        </a:p>
      </dgm:t>
    </dgm:pt>
    <dgm:pt modelId="{7B3BAB8E-F679-4A0B-A634-FC26BE4FC532}">
      <dgm:prSet phldrT="[Texto]" custT="1"/>
      <dgm:spPr/>
      <dgm:t>
        <a:bodyPr/>
        <a:lstStyle/>
        <a:p>
          <a:r>
            <a:rPr lang="es-MX" sz="2400" dirty="0" smtClean="0"/>
            <a:t>Quita el voluntario de la responsabilidad moral</a:t>
          </a:r>
          <a:endParaRPr lang="es-CL" sz="2400" dirty="0"/>
        </a:p>
      </dgm:t>
    </dgm:pt>
    <dgm:pt modelId="{874D6FD8-0221-47E1-99E6-9528D5FF7B8B}" type="parTrans" cxnId="{83785573-E129-49F5-A9BA-7D2E7444C299}">
      <dgm:prSet/>
      <dgm:spPr/>
      <dgm:t>
        <a:bodyPr/>
        <a:lstStyle/>
        <a:p>
          <a:endParaRPr lang="es-CL" sz="2400"/>
        </a:p>
      </dgm:t>
    </dgm:pt>
    <dgm:pt modelId="{0FEAF953-C14D-4E55-8918-EA531BB0B268}" type="sibTrans" cxnId="{83785573-E129-49F5-A9BA-7D2E7444C299}">
      <dgm:prSet/>
      <dgm:spPr/>
      <dgm:t>
        <a:bodyPr/>
        <a:lstStyle/>
        <a:p>
          <a:endParaRPr lang="es-CL" sz="2400"/>
        </a:p>
      </dgm:t>
    </dgm:pt>
    <dgm:pt modelId="{9AF1F46F-F74A-41BA-BADB-34A118924825}" type="pres">
      <dgm:prSet presAssocID="{77E86714-1993-4BAE-AC42-C8B40B0936D0}" presName="Name0" presStyleCnt="0">
        <dgm:presLayoutVars>
          <dgm:dir/>
          <dgm:animLvl val="lvl"/>
          <dgm:resizeHandles/>
        </dgm:presLayoutVars>
      </dgm:prSet>
      <dgm:spPr/>
      <dgm:t>
        <a:bodyPr/>
        <a:lstStyle/>
        <a:p>
          <a:endParaRPr lang="es-CL"/>
        </a:p>
      </dgm:t>
    </dgm:pt>
    <dgm:pt modelId="{DA555506-7298-4464-80BA-0BCFFAC2C753}" type="pres">
      <dgm:prSet presAssocID="{0C963A73-AE4E-49D7-A2FA-C55B0A91EAC9}" presName="linNode" presStyleCnt="0"/>
      <dgm:spPr/>
      <dgm:t>
        <a:bodyPr/>
        <a:lstStyle/>
        <a:p>
          <a:endParaRPr lang="es-CL"/>
        </a:p>
      </dgm:t>
    </dgm:pt>
    <dgm:pt modelId="{437CFB38-ECE4-4232-B891-1750238E8F28}" type="pres">
      <dgm:prSet presAssocID="{0C963A73-AE4E-49D7-A2FA-C55B0A91EAC9}" presName="parentShp" presStyleLbl="node1" presStyleIdx="0" presStyleCnt="1" custScaleX="61545" custScaleY="28823" custLinFactNeighborX="-24520" custLinFactNeighborY="3653">
        <dgm:presLayoutVars>
          <dgm:bulletEnabled val="1"/>
        </dgm:presLayoutVars>
      </dgm:prSet>
      <dgm:spPr/>
      <dgm:t>
        <a:bodyPr/>
        <a:lstStyle/>
        <a:p>
          <a:endParaRPr lang="es-CL"/>
        </a:p>
      </dgm:t>
    </dgm:pt>
    <dgm:pt modelId="{E1051A1B-2EBB-4DE6-934B-D2C5E02D6478}" type="pres">
      <dgm:prSet presAssocID="{0C963A73-AE4E-49D7-A2FA-C55B0A91EAC9}" presName="childShp" presStyleLbl="bgAccFollowNode1" presStyleIdx="0" presStyleCnt="1" custScaleX="97681" custScaleY="50154" custLinFactNeighborX="154" custLinFactNeighborY="4885">
        <dgm:presLayoutVars>
          <dgm:bulletEnabled val="1"/>
        </dgm:presLayoutVars>
      </dgm:prSet>
      <dgm:spPr/>
      <dgm:t>
        <a:bodyPr/>
        <a:lstStyle/>
        <a:p>
          <a:endParaRPr lang="es-CL"/>
        </a:p>
      </dgm:t>
    </dgm:pt>
  </dgm:ptLst>
  <dgm:cxnLst>
    <dgm:cxn modelId="{83785573-E129-49F5-A9BA-7D2E7444C299}" srcId="{0C963A73-AE4E-49D7-A2FA-C55B0A91EAC9}" destId="{7B3BAB8E-F679-4A0B-A634-FC26BE4FC532}" srcOrd="0" destOrd="0" parTransId="{874D6FD8-0221-47E1-99E6-9528D5FF7B8B}" sibTransId="{0FEAF953-C14D-4E55-8918-EA531BB0B268}"/>
    <dgm:cxn modelId="{6BDF20FC-34D5-4DF8-8CD0-CD123932EAAE}" type="presOf" srcId="{0C963A73-AE4E-49D7-A2FA-C55B0A91EAC9}" destId="{437CFB38-ECE4-4232-B891-1750238E8F28}" srcOrd="0" destOrd="0" presId="urn:microsoft.com/office/officeart/2005/8/layout/vList6"/>
    <dgm:cxn modelId="{3E35855E-B1DD-47D8-83AC-84E961FF77C3}" type="presOf" srcId="{7B3BAB8E-F679-4A0B-A634-FC26BE4FC532}" destId="{E1051A1B-2EBB-4DE6-934B-D2C5E02D6478}" srcOrd="0" destOrd="0" presId="urn:microsoft.com/office/officeart/2005/8/layout/vList6"/>
    <dgm:cxn modelId="{2B3F75AD-BE5A-4DC2-A501-73F2BD3541F8}" srcId="{77E86714-1993-4BAE-AC42-C8B40B0936D0}" destId="{0C963A73-AE4E-49D7-A2FA-C55B0A91EAC9}" srcOrd="0" destOrd="0" parTransId="{02D26D9A-881D-4F71-ABB0-87BE50AFFD2E}" sibTransId="{BF1EC85F-EBDC-43C9-8507-E9BCF648195E}"/>
    <dgm:cxn modelId="{B17C4EC8-B612-4309-B6E1-B9DF16A5705F}" type="presOf" srcId="{77E86714-1993-4BAE-AC42-C8B40B0936D0}" destId="{9AF1F46F-F74A-41BA-BADB-34A118924825}" srcOrd="0" destOrd="0" presId="urn:microsoft.com/office/officeart/2005/8/layout/vList6"/>
    <dgm:cxn modelId="{6F005917-D27A-42B7-B53A-713E43BC86FD}" type="presParOf" srcId="{9AF1F46F-F74A-41BA-BADB-34A118924825}" destId="{DA555506-7298-4464-80BA-0BCFFAC2C753}" srcOrd="0" destOrd="0" presId="urn:microsoft.com/office/officeart/2005/8/layout/vList6"/>
    <dgm:cxn modelId="{E2B2BC88-4231-4C25-9E27-655BEE126CEA}" type="presParOf" srcId="{DA555506-7298-4464-80BA-0BCFFAC2C753}" destId="{437CFB38-ECE4-4232-B891-1750238E8F28}" srcOrd="0" destOrd="0" presId="urn:microsoft.com/office/officeart/2005/8/layout/vList6"/>
    <dgm:cxn modelId="{22DA7592-5E43-4B51-B1D6-6F73E6B2AEAB}" type="presParOf" srcId="{DA555506-7298-4464-80BA-0BCFFAC2C753}" destId="{E1051A1B-2EBB-4DE6-934B-D2C5E02D647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7.xml><?xml version="1.0" encoding="utf-8"?>
<dgm:dataModel xmlns:dgm="http://schemas.openxmlformats.org/drawingml/2006/diagram" xmlns:a="http://schemas.openxmlformats.org/drawingml/2006/main">
  <dgm:ptLst>
    <dgm:pt modelId="{77E86714-1993-4BAE-AC42-C8B40B0936D0}"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s-CL"/>
        </a:p>
      </dgm:t>
    </dgm:pt>
    <dgm:pt modelId="{0C963A73-AE4E-49D7-A2FA-C55B0A91EAC9}">
      <dgm:prSet phldrT="[Texto]" custT="1"/>
      <dgm:spPr/>
      <dgm:t>
        <a:bodyPr/>
        <a:lstStyle/>
        <a:p>
          <a:r>
            <a:rPr lang="es-CL" sz="2400" dirty="0" smtClean="0"/>
            <a:t>Relativa:</a:t>
          </a:r>
          <a:endParaRPr lang="es-CL" sz="2400" dirty="0"/>
        </a:p>
      </dgm:t>
    </dgm:pt>
    <dgm:pt modelId="{02D26D9A-881D-4F71-ABB0-87BE50AFFD2E}" type="parTrans" cxnId="{2B3F75AD-BE5A-4DC2-A501-73F2BD3541F8}">
      <dgm:prSet/>
      <dgm:spPr/>
      <dgm:t>
        <a:bodyPr/>
        <a:lstStyle/>
        <a:p>
          <a:endParaRPr lang="es-CL" sz="2400"/>
        </a:p>
      </dgm:t>
    </dgm:pt>
    <dgm:pt modelId="{BF1EC85F-EBDC-43C9-8507-E9BCF648195E}" type="sibTrans" cxnId="{2B3F75AD-BE5A-4DC2-A501-73F2BD3541F8}">
      <dgm:prSet/>
      <dgm:spPr/>
      <dgm:t>
        <a:bodyPr/>
        <a:lstStyle/>
        <a:p>
          <a:endParaRPr lang="es-CL" sz="2400"/>
        </a:p>
      </dgm:t>
    </dgm:pt>
    <dgm:pt modelId="{7B3BAB8E-F679-4A0B-A634-FC26BE4FC532}">
      <dgm:prSet phldrT="[Texto]" custT="1"/>
      <dgm:spPr/>
      <dgm:t>
        <a:bodyPr/>
        <a:lstStyle/>
        <a:p>
          <a:r>
            <a:rPr lang="es-MX" sz="2400" dirty="0" smtClean="0"/>
            <a:t>Disminuye y en algunos casos hasta puede quitar el voluntario de la responsabilidad moral</a:t>
          </a:r>
          <a:endParaRPr lang="es-CL" sz="2400" dirty="0"/>
        </a:p>
      </dgm:t>
    </dgm:pt>
    <dgm:pt modelId="{874D6FD8-0221-47E1-99E6-9528D5FF7B8B}" type="parTrans" cxnId="{83785573-E129-49F5-A9BA-7D2E7444C299}">
      <dgm:prSet/>
      <dgm:spPr/>
      <dgm:t>
        <a:bodyPr/>
        <a:lstStyle/>
        <a:p>
          <a:endParaRPr lang="es-CL" sz="2400"/>
        </a:p>
      </dgm:t>
    </dgm:pt>
    <dgm:pt modelId="{0FEAF953-C14D-4E55-8918-EA531BB0B268}" type="sibTrans" cxnId="{83785573-E129-49F5-A9BA-7D2E7444C299}">
      <dgm:prSet/>
      <dgm:spPr/>
      <dgm:t>
        <a:bodyPr/>
        <a:lstStyle/>
        <a:p>
          <a:endParaRPr lang="es-CL" sz="2400"/>
        </a:p>
      </dgm:t>
    </dgm:pt>
    <dgm:pt modelId="{9AF1F46F-F74A-41BA-BADB-34A118924825}" type="pres">
      <dgm:prSet presAssocID="{77E86714-1993-4BAE-AC42-C8B40B0936D0}" presName="Name0" presStyleCnt="0">
        <dgm:presLayoutVars>
          <dgm:dir/>
          <dgm:animLvl val="lvl"/>
          <dgm:resizeHandles/>
        </dgm:presLayoutVars>
      </dgm:prSet>
      <dgm:spPr/>
      <dgm:t>
        <a:bodyPr/>
        <a:lstStyle/>
        <a:p>
          <a:endParaRPr lang="es-CL"/>
        </a:p>
      </dgm:t>
    </dgm:pt>
    <dgm:pt modelId="{DA555506-7298-4464-80BA-0BCFFAC2C753}" type="pres">
      <dgm:prSet presAssocID="{0C963A73-AE4E-49D7-A2FA-C55B0A91EAC9}" presName="linNode" presStyleCnt="0"/>
      <dgm:spPr/>
      <dgm:t>
        <a:bodyPr/>
        <a:lstStyle/>
        <a:p>
          <a:endParaRPr lang="es-CL"/>
        </a:p>
      </dgm:t>
    </dgm:pt>
    <dgm:pt modelId="{437CFB38-ECE4-4232-B891-1750238E8F28}" type="pres">
      <dgm:prSet presAssocID="{0C963A73-AE4E-49D7-A2FA-C55B0A91EAC9}" presName="parentShp" presStyleLbl="node1" presStyleIdx="0" presStyleCnt="1" custScaleX="61545" custScaleY="28823" custLinFactNeighborX="-24520" custLinFactNeighborY="3653">
        <dgm:presLayoutVars>
          <dgm:bulletEnabled val="1"/>
        </dgm:presLayoutVars>
      </dgm:prSet>
      <dgm:spPr/>
      <dgm:t>
        <a:bodyPr/>
        <a:lstStyle/>
        <a:p>
          <a:endParaRPr lang="es-CL"/>
        </a:p>
      </dgm:t>
    </dgm:pt>
    <dgm:pt modelId="{E1051A1B-2EBB-4DE6-934B-D2C5E02D6478}" type="pres">
      <dgm:prSet presAssocID="{0C963A73-AE4E-49D7-A2FA-C55B0A91EAC9}" presName="childShp" presStyleLbl="bgAccFollowNode1" presStyleIdx="0" presStyleCnt="1" custScaleX="118021" custScaleY="64110" custLinFactNeighborX="154" custLinFactNeighborY="4885">
        <dgm:presLayoutVars>
          <dgm:bulletEnabled val="1"/>
        </dgm:presLayoutVars>
      </dgm:prSet>
      <dgm:spPr/>
      <dgm:t>
        <a:bodyPr/>
        <a:lstStyle/>
        <a:p>
          <a:endParaRPr lang="es-CL"/>
        </a:p>
      </dgm:t>
    </dgm:pt>
  </dgm:ptLst>
  <dgm:cxnLst>
    <dgm:cxn modelId="{83785573-E129-49F5-A9BA-7D2E7444C299}" srcId="{0C963A73-AE4E-49D7-A2FA-C55B0A91EAC9}" destId="{7B3BAB8E-F679-4A0B-A634-FC26BE4FC532}" srcOrd="0" destOrd="0" parTransId="{874D6FD8-0221-47E1-99E6-9528D5FF7B8B}" sibTransId="{0FEAF953-C14D-4E55-8918-EA531BB0B268}"/>
    <dgm:cxn modelId="{CCFD7553-D05E-4761-B3C0-DB8AA2B88C3B}" type="presOf" srcId="{0C963A73-AE4E-49D7-A2FA-C55B0A91EAC9}" destId="{437CFB38-ECE4-4232-B891-1750238E8F28}" srcOrd="0" destOrd="0" presId="urn:microsoft.com/office/officeart/2005/8/layout/vList6"/>
    <dgm:cxn modelId="{B713BEE7-8316-464F-AACC-DA8FBED207A4}" type="presOf" srcId="{77E86714-1993-4BAE-AC42-C8B40B0936D0}" destId="{9AF1F46F-F74A-41BA-BADB-34A118924825}" srcOrd="0" destOrd="0" presId="urn:microsoft.com/office/officeart/2005/8/layout/vList6"/>
    <dgm:cxn modelId="{2B3F75AD-BE5A-4DC2-A501-73F2BD3541F8}" srcId="{77E86714-1993-4BAE-AC42-C8B40B0936D0}" destId="{0C963A73-AE4E-49D7-A2FA-C55B0A91EAC9}" srcOrd="0" destOrd="0" parTransId="{02D26D9A-881D-4F71-ABB0-87BE50AFFD2E}" sibTransId="{BF1EC85F-EBDC-43C9-8507-E9BCF648195E}"/>
    <dgm:cxn modelId="{BEC67231-67B5-457E-BA53-104F3E92A17E}" type="presOf" srcId="{7B3BAB8E-F679-4A0B-A634-FC26BE4FC532}" destId="{E1051A1B-2EBB-4DE6-934B-D2C5E02D6478}" srcOrd="0" destOrd="0" presId="urn:microsoft.com/office/officeart/2005/8/layout/vList6"/>
    <dgm:cxn modelId="{4939369A-7E8C-4BE0-A645-4F22F338CEA1}" type="presParOf" srcId="{9AF1F46F-F74A-41BA-BADB-34A118924825}" destId="{DA555506-7298-4464-80BA-0BCFFAC2C753}" srcOrd="0" destOrd="0" presId="urn:microsoft.com/office/officeart/2005/8/layout/vList6"/>
    <dgm:cxn modelId="{AEF6ED6F-A2C3-4F71-A7CC-B1C2BAE2B1A7}" type="presParOf" srcId="{DA555506-7298-4464-80BA-0BCFFAC2C753}" destId="{437CFB38-ECE4-4232-B891-1750238E8F28}" srcOrd="0" destOrd="0" presId="urn:microsoft.com/office/officeart/2005/8/layout/vList6"/>
    <dgm:cxn modelId="{508CBA34-F502-4219-81C8-909108C0485C}" type="presParOf" srcId="{DA555506-7298-4464-80BA-0BCFFAC2C753}" destId="{E1051A1B-2EBB-4DE6-934B-D2C5E02D647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8.xml><?xml version="1.0" encoding="utf-8"?>
<dgm:dataModel xmlns:dgm="http://schemas.openxmlformats.org/drawingml/2006/diagram" xmlns:a="http://schemas.openxmlformats.org/drawingml/2006/main">
  <dgm:ptLst>
    <dgm:pt modelId="{8BD9303F-00B2-48AE-A64A-FFE81978C684}" type="doc">
      <dgm:prSet loTypeId="urn:microsoft.com/office/officeart/2005/8/layout/process1" loCatId="process" qsTypeId="urn:microsoft.com/office/officeart/2005/8/quickstyle/simple1" qsCatId="simple" csTypeId="urn:microsoft.com/office/officeart/2005/8/colors/colorful2" csCatId="colorful"/>
      <dgm:spPr/>
      <dgm:t>
        <a:bodyPr/>
        <a:lstStyle/>
        <a:p>
          <a:endParaRPr lang="es-CL"/>
        </a:p>
      </dgm:t>
    </dgm:pt>
    <dgm:pt modelId="{601D7FD1-271A-4FC3-ADD8-EEBD4C152C20}">
      <dgm:prSet/>
      <dgm:spPr/>
      <dgm:t>
        <a:bodyPr/>
        <a:lstStyle/>
        <a:p>
          <a:pPr rtl="0"/>
          <a:r>
            <a:rPr lang="es-CL" smtClean="0"/>
            <a:t>Es la perturbación de ánimo que nos lleva a huir del mal futuro</a:t>
          </a:r>
          <a:endParaRPr lang="es-CL"/>
        </a:p>
      </dgm:t>
    </dgm:pt>
    <dgm:pt modelId="{D26B416A-3FE0-4A8C-8A69-2ACCFC0B5BB9}" type="parTrans" cxnId="{6EDDEDA7-EDFC-4E21-A917-F34B865417D7}">
      <dgm:prSet/>
      <dgm:spPr/>
      <dgm:t>
        <a:bodyPr/>
        <a:lstStyle/>
        <a:p>
          <a:endParaRPr lang="es-CL"/>
        </a:p>
      </dgm:t>
    </dgm:pt>
    <dgm:pt modelId="{99A8DBCB-56F1-4156-A5B8-07D926651021}" type="sibTrans" cxnId="{6EDDEDA7-EDFC-4E21-A917-F34B865417D7}">
      <dgm:prSet/>
      <dgm:spPr/>
      <dgm:t>
        <a:bodyPr/>
        <a:lstStyle/>
        <a:p>
          <a:endParaRPr lang="es-CL"/>
        </a:p>
      </dgm:t>
    </dgm:pt>
    <dgm:pt modelId="{58FECDC7-AFD7-4022-9054-6ED700BB3646}">
      <dgm:prSet/>
      <dgm:spPr/>
      <dgm:t>
        <a:bodyPr/>
        <a:lstStyle/>
        <a:p>
          <a:pPr rtl="0"/>
          <a:r>
            <a:rPr lang="es-CL" smtClean="0"/>
            <a:t>Disminuye, pero no quita toda la responsabilidad </a:t>
          </a:r>
          <a:endParaRPr lang="es-CL"/>
        </a:p>
      </dgm:t>
    </dgm:pt>
    <dgm:pt modelId="{82942855-0553-4FE3-99F8-D7B185FF9F36}" type="parTrans" cxnId="{A9F6FF01-9736-45C0-BA59-2A2726BC97FF}">
      <dgm:prSet/>
      <dgm:spPr/>
      <dgm:t>
        <a:bodyPr/>
        <a:lstStyle/>
        <a:p>
          <a:endParaRPr lang="es-CL"/>
        </a:p>
      </dgm:t>
    </dgm:pt>
    <dgm:pt modelId="{73CC61C4-EB69-447C-9628-5C1D87BCAEE1}" type="sibTrans" cxnId="{A9F6FF01-9736-45C0-BA59-2A2726BC97FF}">
      <dgm:prSet/>
      <dgm:spPr/>
      <dgm:t>
        <a:bodyPr/>
        <a:lstStyle/>
        <a:p>
          <a:endParaRPr lang="es-CL"/>
        </a:p>
      </dgm:t>
    </dgm:pt>
    <dgm:pt modelId="{54CEB633-D6F5-4839-8834-0DCC2557643A}" type="pres">
      <dgm:prSet presAssocID="{8BD9303F-00B2-48AE-A64A-FFE81978C684}" presName="Name0" presStyleCnt="0">
        <dgm:presLayoutVars>
          <dgm:dir/>
          <dgm:resizeHandles val="exact"/>
        </dgm:presLayoutVars>
      </dgm:prSet>
      <dgm:spPr/>
      <dgm:t>
        <a:bodyPr/>
        <a:lstStyle/>
        <a:p>
          <a:endParaRPr lang="es-CL"/>
        </a:p>
      </dgm:t>
    </dgm:pt>
    <dgm:pt modelId="{475A1710-E759-485E-A3BB-8A1D6F637113}" type="pres">
      <dgm:prSet presAssocID="{601D7FD1-271A-4FC3-ADD8-EEBD4C152C20}" presName="node" presStyleLbl="node1" presStyleIdx="0" presStyleCnt="2">
        <dgm:presLayoutVars>
          <dgm:bulletEnabled val="1"/>
        </dgm:presLayoutVars>
      </dgm:prSet>
      <dgm:spPr/>
      <dgm:t>
        <a:bodyPr/>
        <a:lstStyle/>
        <a:p>
          <a:endParaRPr lang="es-CL"/>
        </a:p>
      </dgm:t>
    </dgm:pt>
    <dgm:pt modelId="{800C0C6E-A9EB-4FFB-9AB5-E156434030FC}" type="pres">
      <dgm:prSet presAssocID="{99A8DBCB-56F1-4156-A5B8-07D926651021}" presName="sibTrans" presStyleLbl="sibTrans2D1" presStyleIdx="0" presStyleCnt="1"/>
      <dgm:spPr/>
      <dgm:t>
        <a:bodyPr/>
        <a:lstStyle/>
        <a:p>
          <a:endParaRPr lang="es-CL"/>
        </a:p>
      </dgm:t>
    </dgm:pt>
    <dgm:pt modelId="{CFBCDBDB-F9ED-414E-BF9A-AF8417D4E828}" type="pres">
      <dgm:prSet presAssocID="{99A8DBCB-56F1-4156-A5B8-07D926651021}" presName="connectorText" presStyleLbl="sibTrans2D1" presStyleIdx="0" presStyleCnt="1"/>
      <dgm:spPr/>
      <dgm:t>
        <a:bodyPr/>
        <a:lstStyle/>
        <a:p>
          <a:endParaRPr lang="es-CL"/>
        </a:p>
      </dgm:t>
    </dgm:pt>
    <dgm:pt modelId="{7EF72D55-6D55-491C-9172-2F3DCB50FEB1}" type="pres">
      <dgm:prSet presAssocID="{58FECDC7-AFD7-4022-9054-6ED700BB3646}" presName="node" presStyleLbl="node1" presStyleIdx="1" presStyleCnt="2">
        <dgm:presLayoutVars>
          <dgm:bulletEnabled val="1"/>
        </dgm:presLayoutVars>
      </dgm:prSet>
      <dgm:spPr/>
      <dgm:t>
        <a:bodyPr/>
        <a:lstStyle/>
        <a:p>
          <a:endParaRPr lang="es-CL"/>
        </a:p>
      </dgm:t>
    </dgm:pt>
  </dgm:ptLst>
  <dgm:cxnLst>
    <dgm:cxn modelId="{9A38C389-1F93-434B-B188-569E5396DDB2}" type="presOf" srcId="{99A8DBCB-56F1-4156-A5B8-07D926651021}" destId="{800C0C6E-A9EB-4FFB-9AB5-E156434030FC}" srcOrd="0" destOrd="0" presId="urn:microsoft.com/office/officeart/2005/8/layout/process1"/>
    <dgm:cxn modelId="{6EDDEDA7-EDFC-4E21-A917-F34B865417D7}" srcId="{8BD9303F-00B2-48AE-A64A-FFE81978C684}" destId="{601D7FD1-271A-4FC3-ADD8-EEBD4C152C20}" srcOrd="0" destOrd="0" parTransId="{D26B416A-3FE0-4A8C-8A69-2ACCFC0B5BB9}" sibTransId="{99A8DBCB-56F1-4156-A5B8-07D926651021}"/>
    <dgm:cxn modelId="{A9F6FF01-9736-45C0-BA59-2A2726BC97FF}" srcId="{8BD9303F-00B2-48AE-A64A-FFE81978C684}" destId="{58FECDC7-AFD7-4022-9054-6ED700BB3646}" srcOrd="1" destOrd="0" parTransId="{82942855-0553-4FE3-99F8-D7B185FF9F36}" sibTransId="{73CC61C4-EB69-447C-9628-5C1D87BCAEE1}"/>
    <dgm:cxn modelId="{FA8F3441-4A24-49A8-8CE1-7C451411CBFE}" type="presOf" srcId="{99A8DBCB-56F1-4156-A5B8-07D926651021}" destId="{CFBCDBDB-F9ED-414E-BF9A-AF8417D4E828}" srcOrd="1" destOrd="0" presId="urn:microsoft.com/office/officeart/2005/8/layout/process1"/>
    <dgm:cxn modelId="{8B2C3A23-F698-4B48-8E97-A8175BA62390}" type="presOf" srcId="{58FECDC7-AFD7-4022-9054-6ED700BB3646}" destId="{7EF72D55-6D55-491C-9172-2F3DCB50FEB1}" srcOrd="0" destOrd="0" presId="urn:microsoft.com/office/officeart/2005/8/layout/process1"/>
    <dgm:cxn modelId="{CCC6B04F-D32F-4087-9BD0-4479EBFAA266}" type="presOf" srcId="{8BD9303F-00B2-48AE-A64A-FFE81978C684}" destId="{54CEB633-D6F5-4839-8834-0DCC2557643A}" srcOrd="0" destOrd="0" presId="urn:microsoft.com/office/officeart/2005/8/layout/process1"/>
    <dgm:cxn modelId="{08F8C413-4F3E-47C1-8A68-66CD3BF8351F}" type="presOf" srcId="{601D7FD1-271A-4FC3-ADD8-EEBD4C152C20}" destId="{475A1710-E759-485E-A3BB-8A1D6F637113}" srcOrd="0" destOrd="0" presId="urn:microsoft.com/office/officeart/2005/8/layout/process1"/>
    <dgm:cxn modelId="{D25CC1B7-90CF-4867-A711-CAC6C6488E8A}" type="presParOf" srcId="{54CEB633-D6F5-4839-8834-0DCC2557643A}" destId="{475A1710-E759-485E-A3BB-8A1D6F637113}" srcOrd="0" destOrd="0" presId="urn:microsoft.com/office/officeart/2005/8/layout/process1"/>
    <dgm:cxn modelId="{65B85B1C-C28C-4205-8C14-A08AEF3EC681}" type="presParOf" srcId="{54CEB633-D6F5-4839-8834-0DCC2557643A}" destId="{800C0C6E-A9EB-4FFB-9AB5-E156434030FC}" srcOrd="1" destOrd="0" presId="urn:microsoft.com/office/officeart/2005/8/layout/process1"/>
    <dgm:cxn modelId="{0602CE1E-AF05-4811-8093-EA14ABC4076F}" type="presParOf" srcId="{800C0C6E-A9EB-4FFB-9AB5-E156434030FC}" destId="{CFBCDBDB-F9ED-414E-BF9A-AF8417D4E828}" srcOrd="0" destOrd="0" presId="urn:microsoft.com/office/officeart/2005/8/layout/process1"/>
    <dgm:cxn modelId="{76A27536-BC20-400E-A077-5F61119B1F59}" type="presParOf" srcId="{54CEB633-D6F5-4839-8834-0DCC2557643A}" destId="{7EF72D55-6D55-491C-9172-2F3DCB50FEB1}"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9.xml><?xml version="1.0" encoding="utf-8"?>
<dgm:dataModel xmlns:dgm="http://schemas.openxmlformats.org/drawingml/2006/diagram" xmlns:a="http://schemas.openxmlformats.org/drawingml/2006/main">
  <dgm:ptLst>
    <dgm:pt modelId="{6395C8B0-E8D8-4429-B67B-E30D0DCDB8F7}"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s-CL"/>
        </a:p>
      </dgm:t>
    </dgm:pt>
    <dgm:pt modelId="{EF66AE63-810F-445B-90C3-E350B243AC0B}">
      <dgm:prSet custT="1"/>
      <dgm:spPr/>
      <dgm:t>
        <a:bodyPr/>
        <a:lstStyle/>
        <a:p>
          <a:pPr rtl="0"/>
          <a:r>
            <a:rPr lang="es-CL" sz="2400" dirty="0" smtClean="0"/>
            <a:t>Homicidio realizado por una persona ebria o drogada</a:t>
          </a:r>
          <a:endParaRPr lang="es-CL" sz="2400" dirty="0"/>
        </a:p>
      </dgm:t>
    </dgm:pt>
    <dgm:pt modelId="{E332C2FB-D976-40F4-BC3D-70FC2D0DCB8C}" type="parTrans" cxnId="{A7CC5141-207F-4312-8755-E41F5393B8C5}">
      <dgm:prSet/>
      <dgm:spPr/>
      <dgm:t>
        <a:bodyPr/>
        <a:lstStyle/>
        <a:p>
          <a:endParaRPr lang="es-CL" sz="2400"/>
        </a:p>
      </dgm:t>
    </dgm:pt>
    <dgm:pt modelId="{6C0F6C6E-CA98-485F-976F-CBE6CF0E4B4E}" type="sibTrans" cxnId="{A7CC5141-207F-4312-8755-E41F5393B8C5}">
      <dgm:prSet/>
      <dgm:spPr/>
      <dgm:t>
        <a:bodyPr/>
        <a:lstStyle/>
        <a:p>
          <a:endParaRPr lang="es-CL" sz="2400"/>
        </a:p>
      </dgm:t>
    </dgm:pt>
    <dgm:pt modelId="{26F77A39-8E05-449C-9230-1D97B30E3829}">
      <dgm:prSet custT="1"/>
      <dgm:spPr/>
      <dgm:t>
        <a:bodyPr/>
        <a:lstStyle/>
        <a:p>
          <a:pPr rtl="0"/>
          <a:r>
            <a:rPr lang="es-CL" sz="2400" dirty="0" smtClean="0"/>
            <a:t>Homicidio realizado en un momento de intensa ira o intenso dolor</a:t>
          </a:r>
          <a:endParaRPr lang="es-CL" sz="2400" dirty="0"/>
        </a:p>
      </dgm:t>
    </dgm:pt>
    <dgm:pt modelId="{268FA654-A74A-4939-B0BA-6ACA9FEA4929}" type="parTrans" cxnId="{0A414102-ED51-4D33-B368-C59B1FB9BE14}">
      <dgm:prSet/>
      <dgm:spPr/>
      <dgm:t>
        <a:bodyPr/>
        <a:lstStyle/>
        <a:p>
          <a:endParaRPr lang="es-CL" sz="2400"/>
        </a:p>
      </dgm:t>
    </dgm:pt>
    <dgm:pt modelId="{15D66764-3675-4E1B-9981-037EAE842616}" type="sibTrans" cxnId="{0A414102-ED51-4D33-B368-C59B1FB9BE14}">
      <dgm:prSet/>
      <dgm:spPr/>
      <dgm:t>
        <a:bodyPr/>
        <a:lstStyle/>
        <a:p>
          <a:endParaRPr lang="es-CL" sz="2400"/>
        </a:p>
      </dgm:t>
    </dgm:pt>
    <dgm:pt modelId="{245CC49D-7D35-4E93-A177-EEFE648B14BA}" type="pres">
      <dgm:prSet presAssocID="{6395C8B0-E8D8-4429-B67B-E30D0DCDB8F7}" presName="diagram" presStyleCnt="0">
        <dgm:presLayoutVars>
          <dgm:dir/>
          <dgm:resizeHandles val="exact"/>
        </dgm:presLayoutVars>
      </dgm:prSet>
      <dgm:spPr/>
      <dgm:t>
        <a:bodyPr/>
        <a:lstStyle/>
        <a:p>
          <a:endParaRPr lang="es-CL"/>
        </a:p>
      </dgm:t>
    </dgm:pt>
    <dgm:pt modelId="{A49B3E44-8D2F-4D36-A6FD-CAB355985F14}" type="pres">
      <dgm:prSet presAssocID="{EF66AE63-810F-445B-90C3-E350B243AC0B}" presName="node" presStyleLbl="node1" presStyleIdx="0" presStyleCnt="2" custScaleX="184155">
        <dgm:presLayoutVars>
          <dgm:bulletEnabled val="1"/>
        </dgm:presLayoutVars>
      </dgm:prSet>
      <dgm:spPr/>
      <dgm:t>
        <a:bodyPr/>
        <a:lstStyle/>
        <a:p>
          <a:endParaRPr lang="es-CL"/>
        </a:p>
      </dgm:t>
    </dgm:pt>
    <dgm:pt modelId="{C3AB0EE2-2D0C-4A87-AB06-2AFE3EAB882A}" type="pres">
      <dgm:prSet presAssocID="{6C0F6C6E-CA98-485F-976F-CBE6CF0E4B4E}" presName="sibTrans" presStyleCnt="0"/>
      <dgm:spPr/>
    </dgm:pt>
    <dgm:pt modelId="{6B7F3EE1-663F-415B-9B76-5A1FC611EE76}" type="pres">
      <dgm:prSet presAssocID="{26F77A39-8E05-449C-9230-1D97B30E3829}" presName="node" presStyleLbl="node1" presStyleIdx="1" presStyleCnt="2" custScaleX="189474">
        <dgm:presLayoutVars>
          <dgm:bulletEnabled val="1"/>
        </dgm:presLayoutVars>
      </dgm:prSet>
      <dgm:spPr/>
      <dgm:t>
        <a:bodyPr/>
        <a:lstStyle/>
        <a:p>
          <a:endParaRPr lang="es-CL"/>
        </a:p>
      </dgm:t>
    </dgm:pt>
  </dgm:ptLst>
  <dgm:cxnLst>
    <dgm:cxn modelId="{7A843B1E-8807-44D0-9FCC-C294908CB4E5}" type="presOf" srcId="{6395C8B0-E8D8-4429-B67B-E30D0DCDB8F7}" destId="{245CC49D-7D35-4E93-A177-EEFE648B14BA}" srcOrd="0" destOrd="0" presId="urn:microsoft.com/office/officeart/2005/8/layout/default"/>
    <dgm:cxn modelId="{D98355D4-6A6A-4E67-899C-C6248B76E27C}" type="presOf" srcId="{EF66AE63-810F-445B-90C3-E350B243AC0B}" destId="{A49B3E44-8D2F-4D36-A6FD-CAB355985F14}" srcOrd="0" destOrd="0" presId="urn:microsoft.com/office/officeart/2005/8/layout/default"/>
    <dgm:cxn modelId="{0A414102-ED51-4D33-B368-C59B1FB9BE14}" srcId="{6395C8B0-E8D8-4429-B67B-E30D0DCDB8F7}" destId="{26F77A39-8E05-449C-9230-1D97B30E3829}" srcOrd="1" destOrd="0" parTransId="{268FA654-A74A-4939-B0BA-6ACA9FEA4929}" sibTransId="{15D66764-3675-4E1B-9981-037EAE842616}"/>
    <dgm:cxn modelId="{7312E4C1-0F7B-4658-A866-28BE380717C8}" type="presOf" srcId="{26F77A39-8E05-449C-9230-1D97B30E3829}" destId="{6B7F3EE1-663F-415B-9B76-5A1FC611EE76}" srcOrd="0" destOrd="0" presId="urn:microsoft.com/office/officeart/2005/8/layout/default"/>
    <dgm:cxn modelId="{A7CC5141-207F-4312-8755-E41F5393B8C5}" srcId="{6395C8B0-E8D8-4429-B67B-E30D0DCDB8F7}" destId="{EF66AE63-810F-445B-90C3-E350B243AC0B}" srcOrd="0" destOrd="0" parTransId="{E332C2FB-D976-40F4-BC3D-70FC2D0DCB8C}" sibTransId="{6C0F6C6E-CA98-485F-976F-CBE6CF0E4B4E}"/>
    <dgm:cxn modelId="{7F9057B0-0BA9-49FD-9959-988C16F7343A}" type="presParOf" srcId="{245CC49D-7D35-4E93-A177-EEFE648B14BA}" destId="{A49B3E44-8D2F-4D36-A6FD-CAB355985F14}" srcOrd="0" destOrd="0" presId="urn:microsoft.com/office/officeart/2005/8/layout/default"/>
    <dgm:cxn modelId="{2FFD5972-990D-4AC8-9CFA-16CF36D677C6}" type="presParOf" srcId="{245CC49D-7D35-4E93-A177-EEFE648B14BA}" destId="{C3AB0EE2-2D0C-4A87-AB06-2AFE3EAB882A}" srcOrd="1" destOrd="0" presId="urn:microsoft.com/office/officeart/2005/8/layout/default"/>
    <dgm:cxn modelId="{77737AD8-77C8-4865-B59B-278B8B494F3F}" type="presParOf" srcId="{245CC49D-7D35-4E93-A177-EEFE648B14BA}" destId="{6B7F3EE1-663F-415B-9B76-5A1FC611EE76}"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C5514-666B-4EB4-9C0B-2B8F239C10C5}">
      <dsp:nvSpPr>
        <dsp:cNvPr id="0" name=""/>
        <dsp:cNvSpPr/>
      </dsp:nvSpPr>
      <dsp:spPr>
        <a:xfrm>
          <a:off x="2422042" y="0"/>
          <a:ext cx="3986670" cy="2591335"/>
        </a:xfrm>
        <a:prstGeom prst="round2Same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30480" rIns="91440" bIns="30480" numCol="1" spcCol="1270" anchor="ctr" anchorCtr="0">
          <a:noAutofit/>
        </a:bodyPr>
        <a:lstStyle/>
        <a:p>
          <a:pPr lvl="0" algn="ctr" defTabSz="1066800" rtl="0">
            <a:lnSpc>
              <a:spcPct val="90000"/>
            </a:lnSpc>
            <a:spcBef>
              <a:spcPct val="0"/>
            </a:spcBef>
            <a:spcAft>
              <a:spcPct val="35000"/>
            </a:spcAft>
          </a:pPr>
          <a:r>
            <a:rPr lang="es-CL" sz="2400" kern="1200" dirty="0" smtClean="0"/>
            <a:t>El sujeto de la ética es el hombre, pues sólo él es capaz de la moralidad. Hay una convergencia en el pensamiento actual hacia la dignidad y grandeza del hombre. </a:t>
          </a:r>
          <a:endParaRPr lang="es-CL" sz="2400" kern="1200" dirty="0"/>
        </a:p>
      </dsp:txBody>
      <dsp:txXfrm>
        <a:off x="2548541" y="126499"/>
        <a:ext cx="3733672" cy="246483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3DFD8-C1FB-41BF-B5E8-782AA1CDC85E}">
      <dsp:nvSpPr>
        <dsp:cNvPr id="0" name=""/>
        <dsp:cNvSpPr/>
      </dsp:nvSpPr>
      <dsp:spPr>
        <a:xfrm>
          <a:off x="0" y="6135"/>
          <a:ext cx="4464496" cy="50368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CL" sz="2100" kern="1200" smtClean="0"/>
            <a:t>El funcionamiento del cerebro interno</a:t>
          </a:r>
          <a:endParaRPr lang="es-CL" sz="2100" kern="1200"/>
        </a:p>
      </dsp:txBody>
      <dsp:txXfrm>
        <a:off x="24588" y="30723"/>
        <a:ext cx="4415320" cy="454509"/>
      </dsp:txXfrm>
    </dsp:sp>
    <dsp:sp modelId="{D033DCC7-90BA-47AF-A0B9-1545A431FD7C}">
      <dsp:nvSpPr>
        <dsp:cNvPr id="0" name=""/>
        <dsp:cNvSpPr/>
      </dsp:nvSpPr>
      <dsp:spPr>
        <a:xfrm>
          <a:off x="0" y="570300"/>
          <a:ext cx="4464496" cy="503685"/>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CL" sz="2100" kern="1200" smtClean="0"/>
            <a:t>Sistema endocrino </a:t>
          </a:r>
          <a:endParaRPr lang="es-CL" sz="2100" kern="1200"/>
        </a:p>
      </dsp:txBody>
      <dsp:txXfrm>
        <a:off x="24588" y="594888"/>
        <a:ext cx="4415320" cy="454509"/>
      </dsp:txXfrm>
    </dsp:sp>
  </dsp:spTree>
</dsp:drawing>
</file>

<file path=ppt/diagrams/drawing10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51A1B-2EBB-4DE6-934B-D2C5E02D6478}">
      <dsp:nvSpPr>
        <dsp:cNvPr id="0" name=""/>
        <dsp:cNvSpPr/>
      </dsp:nvSpPr>
      <dsp:spPr>
        <a:xfrm>
          <a:off x="2946761" y="0"/>
          <a:ext cx="4250514" cy="2661698"/>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s-CL" sz="2400" kern="1200" dirty="0" smtClean="0"/>
            <a:t>Biogenéticas</a:t>
          </a:r>
          <a:endParaRPr lang="es-CL" sz="2400" kern="1200" dirty="0"/>
        </a:p>
        <a:p>
          <a:pPr marL="228600" lvl="1" indent="-228600" algn="l" defTabSz="1066800">
            <a:lnSpc>
              <a:spcPct val="90000"/>
            </a:lnSpc>
            <a:spcBef>
              <a:spcPct val="0"/>
            </a:spcBef>
            <a:spcAft>
              <a:spcPct val="15000"/>
            </a:spcAft>
            <a:buChar char="••"/>
          </a:pPr>
          <a:r>
            <a:rPr lang="es-CL" sz="2400" kern="1200" dirty="0" smtClean="0"/>
            <a:t>Psíquicas</a:t>
          </a:r>
        </a:p>
        <a:p>
          <a:pPr marL="228600" lvl="1" indent="-228600" algn="l" defTabSz="1066800">
            <a:lnSpc>
              <a:spcPct val="90000"/>
            </a:lnSpc>
            <a:spcBef>
              <a:spcPct val="0"/>
            </a:spcBef>
            <a:spcAft>
              <a:spcPct val="15000"/>
            </a:spcAft>
            <a:buChar char="••"/>
          </a:pPr>
          <a:r>
            <a:rPr lang="es-CL" sz="2400" kern="1200" dirty="0" smtClean="0"/>
            <a:t>Culturales</a:t>
          </a:r>
        </a:p>
        <a:p>
          <a:pPr marL="228600" lvl="1" indent="-228600" algn="l" defTabSz="1066800">
            <a:lnSpc>
              <a:spcPct val="90000"/>
            </a:lnSpc>
            <a:spcBef>
              <a:spcPct val="0"/>
            </a:spcBef>
            <a:spcAft>
              <a:spcPct val="15000"/>
            </a:spcAft>
            <a:buChar char="••"/>
          </a:pPr>
          <a:r>
            <a:rPr lang="es-CL" sz="2400" kern="1200" dirty="0" smtClean="0"/>
            <a:t>Experiencias familiares</a:t>
          </a:r>
        </a:p>
        <a:p>
          <a:pPr marL="228600" lvl="1" indent="-228600" algn="l" defTabSz="1066800">
            <a:lnSpc>
              <a:spcPct val="90000"/>
            </a:lnSpc>
            <a:spcBef>
              <a:spcPct val="0"/>
            </a:spcBef>
            <a:spcAft>
              <a:spcPct val="15000"/>
            </a:spcAft>
            <a:buChar char="••"/>
          </a:pPr>
          <a:r>
            <a:rPr lang="es-CL" sz="2400" kern="1200" dirty="0" smtClean="0"/>
            <a:t>Experiencias grupales </a:t>
          </a:r>
        </a:p>
      </dsp:txBody>
      <dsp:txXfrm>
        <a:off x="2946761" y="332712"/>
        <a:ext cx="3252377" cy="1996274"/>
      </dsp:txXfrm>
    </dsp:sp>
    <dsp:sp modelId="{437CFB38-ECE4-4232-B891-1750238E8F28}">
      <dsp:nvSpPr>
        <dsp:cNvPr id="0" name=""/>
        <dsp:cNvSpPr/>
      </dsp:nvSpPr>
      <dsp:spPr>
        <a:xfrm>
          <a:off x="958788" y="936116"/>
          <a:ext cx="1914101" cy="76643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CL" sz="2400" kern="1200" dirty="0" smtClean="0"/>
            <a:t>Condiciones:</a:t>
          </a:r>
          <a:endParaRPr lang="es-CL" sz="2400" kern="1200" dirty="0"/>
        </a:p>
      </dsp:txBody>
      <dsp:txXfrm>
        <a:off x="996202" y="973530"/>
        <a:ext cx="1839273" cy="691602"/>
      </dsp:txXfrm>
    </dsp:sp>
  </dsp:spTree>
</dsp:drawing>
</file>

<file path=ppt/diagrams/drawing10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51A1B-2EBB-4DE6-934B-D2C5E02D6478}">
      <dsp:nvSpPr>
        <dsp:cNvPr id="0" name=""/>
        <dsp:cNvSpPr/>
      </dsp:nvSpPr>
      <dsp:spPr>
        <a:xfrm>
          <a:off x="3429706" y="861028"/>
          <a:ext cx="4911848" cy="939631"/>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s-MX" sz="2400" kern="1200" dirty="0" smtClean="0"/>
            <a:t>Es lícito hacer algo que se prevé va a tener dos efectos: </a:t>
          </a:r>
          <a:endParaRPr lang="es-CL" sz="2400" kern="1200" dirty="0"/>
        </a:p>
      </dsp:txBody>
      <dsp:txXfrm>
        <a:off x="3429706" y="978482"/>
        <a:ext cx="4559486" cy="704723"/>
      </dsp:txXfrm>
    </dsp:sp>
    <dsp:sp modelId="{437CFB38-ECE4-4232-B891-1750238E8F28}">
      <dsp:nvSpPr>
        <dsp:cNvPr id="0" name=""/>
        <dsp:cNvSpPr/>
      </dsp:nvSpPr>
      <dsp:spPr>
        <a:xfrm>
          <a:off x="0" y="1007807"/>
          <a:ext cx="3429311" cy="7671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MX" sz="2400" kern="1200" dirty="0" smtClean="0"/>
            <a:t>Principio de doble efecto con causa única</a:t>
          </a:r>
          <a:r>
            <a:rPr lang="es-CL" sz="2400" kern="1200" dirty="0" smtClean="0"/>
            <a:t>:</a:t>
          </a:r>
          <a:endParaRPr lang="es-CL" sz="2400" kern="1200" dirty="0"/>
        </a:p>
      </dsp:txBody>
      <dsp:txXfrm>
        <a:off x="37451" y="1045258"/>
        <a:ext cx="3354409" cy="692278"/>
      </dsp:txXfrm>
    </dsp:sp>
  </dsp:spTree>
</dsp:drawing>
</file>

<file path=ppt/diagrams/drawing10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F8F85-A5F7-4434-9CAF-B854589DBA54}">
      <dsp:nvSpPr>
        <dsp:cNvPr id="0" name=""/>
        <dsp:cNvSpPr/>
      </dsp:nvSpPr>
      <dsp:spPr>
        <a:xfrm>
          <a:off x="844975" y="296"/>
          <a:ext cx="1076229" cy="6457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smtClean="0"/>
            <a:t>Uno bueno</a:t>
          </a:r>
          <a:endParaRPr lang="es-CL" sz="2400" kern="1200"/>
        </a:p>
      </dsp:txBody>
      <dsp:txXfrm>
        <a:off x="844975" y="296"/>
        <a:ext cx="1076229" cy="645737"/>
      </dsp:txXfrm>
    </dsp:sp>
    <dsp:sp modelId="{162A5A83-28EF-49EF-9368-1DDAE83E931C}">
      <dsp:nvSpPr>
        <dsp:cNvPr id="0" name=""/>
        <dsp:cNvSpPr/>
      </dsp:nvSpPr>
      <dsp:spPr>
        <a:xfrm>
          <a:off x="2028827" y="296"/>
          <a:ext cx="1076229" cy="6457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smtClean="0"/>
            <a:t>Otro malo</a:t>
          </a:r>
          <a:endParaRPr lang="es-CL" sz="2400" kern="1200"/>
        </a:p>
      </dsp:txBody>
      <dsp:txXfrm>
        <a:off x="2028827" y="296"/>
        <a:ext cx="1076229" cy="645737"/>
      </dsp:txXfrm>
    </dsp:sp>
  </dsp:spTree>
</dsp:drawing>
</file>

<file path=ppt/diagrams/drawing10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51A1B-2EBB-4DE6-934B-D2C5E02D6478}">
      <dsp:nvSpPr>
        <dsp:cNvPr id="0" name=""/>
        <dsp:cNvSpPr/>
      </dsp:nvSpPr>
      <dsp:spPr>
        <a:xfrm>
          <a:off x="1842756" y="0"/>
          <a:ext cx="6064588" cy="1838017"/>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just" defTabSz="1066800">
            <a:lnSpc>
              <a:spcPct val="90000"/>
            </a:lnSpc>
            <a:spcBef>
              <a:spcPct val="0"/>
            </a:spcBef>
            <a:spcAft>
              <a:spcPct val="15000"/>
            </a:spcAft>
            <a:buChar char="••"/>
          </a:pPr>
          <a:r>
            <a:rPr lang="es-MX" sz="2400" kern="1200" dirty="0" smtClean="0"/>
            <a:t>Que lo que se va a hacer sea bueno o por lo menos indiferente</a:t>
          </a:r>
          <a:endParaRPr lang="es-CL" sz="2400" kern="1200" dirty="0"/>
        </a:p>
        <a:p>
          <a:pPr marL="228600" lvl="1" indent="-228600" algn="just" defTabSz="1066800">
            <a:lnSpc>
              <a:spcPct val="90000"/>
            </a:lnSpc>
            <a:spcBef>
              <a:spcPct val="0"/>
            </a:spcBef>
            <a:spcAft>
              <a:spcPct val="15000"/>
            </a:spcAft>
            <a:buChar char="••"/>
          </a:pPr>
          <a:r>
            <a:rPr lang="es-MX" sz="2400" kern="1200" dirty="0" smtClean="0"/>
            <a:t>Que el efecto bueno se prevea como el más seguro</a:t>
          </a:r>
          <a:endParaRPr lang="es-CL" sz="2400" kern="1200" dirty="0" smtClean="0"/>
        </a:p>
      </dsp:txBody>
      <dsp:txXfrm>
        <a:off x="1842756" y="229752"/>
        <a:ext cx="5375332" cy="1378513"/>
      </dsp:txXfrm>
    </dsp:sp>
    <dsp:sp modelId="{437CFB38-ECE4-4232-B891-1750238E8F28}">
      <dsp:nvSpPr>
        <dsp:cNvPr id="0" name=""/>
        <dsp:cNvSpPr/>
      </dsp:nvSpPr>
      <dsp:spPr>
        <a:xfrm>
          <a:off x="0" y="545738"/>
          <a:ext cx="1836758" cy="76557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just" defTabSz="1066800">
            <a:lnSpc>
              <a:spcPct val="90000"/>
            </a:lnSpc>
            <a:spcBef>
              <a:spcPct val="0"/>
            </a:spcBef>
            <a:spcAft>
              <a:spcPct val="35000"/>
            </a:spcAft>
          </a:pPr>
          <a:r>
            <a:rPr lang="es-CL" sz="2400" kern="1200" dirty="0" smtClean="0"/>
            <a:t>Condiciones</a:t>
          </a:r>
          <a:endParaRPr lang="es-CL" sz="2400" kern="1200" dirty="0"/>
        </a:p>
      </dsp:txBody>
      <dsp:txXfrm>
        <a:off x="37372" y="583110"/>
        <a:ext cx="1762014" cy="690833"/>
      </dsp:txXfrm>
    </dsp:sp>
  </dsp:spTree>
</dsp:drawing>
</file>

<file path=ppt/diagrams/drawing10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51A1B-2EBB-4DE6-934B-D2C5E02D6478}">
      <dsp:nvSpPr>
        <dsp:cNvPr id="0" name=""/>
        <dsp:cNvSpPr/>
      </dsp:nvSpPr>
      <dsp:spPr>
        <a:xfrm>
          <a:off x="2126751" y="212632"/>
          <a:ext cx="6076474" cy="2020607"/>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just" defTabSz="1066800">
            <a:lnSpc>
              <a:spcPct val="90000"/>
            </a:lnSpc>
            <a:spcBef>
              <a:spcPct val="0"/>
            </a:spcBef>
            <a:spcAft>
              <a:spcPct val="15000"/>
            </a:spcAft>
            <a:buChar char="••"/>
          </a:pPr>
          <a:r>
            <a:rPr lang="es-MX" sz="2400" kern="1200" dirty="0" smtClean="0"/>
            <a:t>Que lo que se busca en primer término y realmente sea el efecto bueno</a:t>
          </a:r>
          <a:endParaRPr lang="es-CL" sz="2400" kern="1200" dirty="0"/>
        </a:p>
        <a:p>
          <a:pPr marL="228600" lvl="1" indent="-228600" algn="just" defTabSz="1066800">
            <a:lnSpc>
              <a:spcPct val="90000"/>
            </a:lnSpc>
            <a:spcBef>
              <a:spcPct val="0"/>
            </a:spcBef>
            <a:spcAft>
              <a:spcPct val="15000"/>
            </a:spcAft>
            <a:buChar char="••"/>
          </a:pPr>
          <a:r>
            <a:rPr lang="es-MX" sz="2400" kern="1200" dirty="0" smtClean="0"/>
            <a:t>Que exista un motivo suficiente para poner la causa</a:t>
          </a:r>
          <a:endParaRPr lang="es-CL" sz="2400" kern="1200" dirty="0" smtClean="0"/>
        </a:p>
      </dsp:txBody>
      <dsp:txXfrm>
        <a:off x="2126751" y="465208"/>
        <a:ext cx="5318746" cy="1515455"/>
      </dsp:txXfrm>
    </dsp:sp>
    <dsp:sp modelId="{437CFB38-ECE4-4232-B891-1750238E8F28}">
      <dsp:nvSpPr>
        <dsp:cNvPr id="0" name=""/>
        <dsp:cNvSpPr/>
      </dsp:nvSpPr>
      <dsp:spPr>
        <a:xfrm>
          <a:off x="0" y="864093"/>
          <a:ext cx="2029642" cy="74309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just" defTabSz="1066800">
            <a:lnSpc>
              <a:spcPct val="90000"/>
            </a:lnSpc>
            <a:spcBef>
              <a:spcPct val="0"/>
            </a:spcBef>
            <a:spcAft>
              <a:spcPct val="35000"/>
            </a:spcAft>
          </a:pPr>
          <a:r>
            <a:rPr lang="es-CL" sz="2400" kern="1200" dirty="0" smtClean="0"/>
            <a:t>Condiciones</a:t>
          </a:r>
          <a:endParaRPr lang="es-CL" sz="2400" kern="1200" dirty="0"/>
        </a:p>
      </dsp:txBody>
      <dsp:txXfrm>
        <a:off x="36275" y="900368"/>
        <a:ext cx="1957092" cy="670549"/>
      </dsp:txXfrm>
    </dsp:sp>
  </dsp:spTree>
</dsp:drawing>
</file>

<file path=ppt/diagrams/drawing10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51A1B-2EBB-4DE6-934B-D2C5E02D6478}">
      <dsp:nvSpPr>
        <dsp:cNvPr id="0" name=""/>
        <dsp:cNvSpPr/>
      </dsp:nvSpPr>
      <dsp:spPr>
        <a:xfrm>
          <a:off x="2126751" y="933697"/>
          <a:ext cx="6076474" cy="578477"/>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just" defTabSz="1066800">
            <a:lnSpc>
              <a:spcPct val="90000"/>
            </a:lnSpc>
            <a:spcBef>
              <a:spcPct val="0"/>
            </a:spcBef>
            <a:spcAft>
              <a:spcPct val="15000"/>
            </a:spcAft>
            <a:buChar char="••"/>
          </a:pPr>
          <a:r>
            <a:rPr lang="es-MX" sz="2400" kern="1200" dirty="0" smtClean="0"/>
            <a:t>No es lo mismo robar 10 pesos que 1.000. </a:t>
          </a:r>
          <a:endParaRPr lang="es-CL" sz="2400" kern="1200" dirty="0"/>
        </a:p>
      </dsp:txBody>
      <dsp:txXfrm>
        <a:off x="2126751" y="1006007"/>
        <a:ext cx="5859545" cy="433857"/>
      </dsp:txXfrm>
    </dsp:sp>
    <dsp:sp modelId="{437CFB38-ECE4-4232-B891-1750238E8F28}">
      <dsp:nvSpPr>
        <dsp:cNvPr id="0" name=""/>
        <dsp:cNvSpPr/>
      </dsp:nvSpPr>
      <dsp:spPr>
        <a:xfrm>
          <a:off x="346512" y="864093"/>
          <a:ext cx="1687698" cy="74309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just" defTabSz="1066800">
            <a:lnSpc>
              <a:spcPct val="90000"/>
            </a:lnSpc>
            <a:spcBef>
              <a:spcPct val="0"/>
            </a:spcBef>
            <a:spcAft>
              <a:spcPct val="35000"/>
            </a:spcAft>
          </a:pPr>
          <a:r>
            <a:rPr lang="es-CL" sz="2400" kern="1200" dirty="0" smtClean="0"/>
            <a:t>Cantidad:</a:t>
          </a:r>
          <a:endParaRPr lang="es-CL" sz="2400" kern="1200" dirty="0"/>
        </a:p>
      </dsp:txBody>
      <dsp:txXfrm>
        <a:off x="382787" y="900368"/>
        <a:ext cx="1615148" cy="670549"/>
      </dsp:txXfrm>
    </dsp:sp>
  </dsp:spTree>
</dsp:drawing>
</file>

<file path=ppt/diagrams/drawing10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51A1B-2EBB-4DE6-934B-D2C5E02D6478}">
      <dsp:nvSpPr>
        <dsp:cNvPr id="0" name=""/>
        <dsp:cNvSpPr/>
      </dsp:nvSpPr>
      <dsp:spPr>
        <a:xfrm>
          <a:off x="2126751" y="573666"/>
          <a:ext cx="6076474" cy="1298542"/>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just" defTabSz="1066800">
            <a:lnSpc>
              <a:spcPct val="90000"/>
            </a:lnSpc>
            <a:spcBef>
              <a:spcPct val="0"/>
            </a:spcBef>
            <a:spcAft>
              <a:spcPct val="15000"/>
            </a:spcAft>
            <a:buChar char="••"/>
          </a:pPr>
          <a:r>
            <a:rPr lang="es-MX" sz="2400" kern="1200" dirty="0" smtClean="0"/>
            <a:t>No es lo mismo robar una aguja en un almacén que robársela a una costurera que no tiene más</a:t>
          </a:r>
          <a:endParaRPr lang="es-CL" sz="2400" kern="1200" dirty="0"/>
        </a:p>
      </dsp:txBody>
      <dsp:txXfrm>
        <a:off x="2126751" y="735984"/>
        <a:ext cx="5589521" cy="973906"/>
      </dsp:txXfrm>
    </dsp:sp>
    <dsp:sp modelId="{437CFB38-ECE4-4232-B891-1750238E8F28}">
      <dsp:nvSpPr>
        <dsp:cNvPr id="0" name=""/>
        <dsp:cNvSpPr/>
      </dsp:nvSpPr>
      <dsp:spPr>
        <a:xfrm>
          <a:off x="450037" y="864444"/>
          <a:ext cx="1480649" cy="74237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just" defTabSz="1066800">
            <a:lnSpc>
              <a:spcPct val="90000"/>
            </a:lnSpc>
            <a:spcBef>
              <a:spcPct val="0"/>
            </a:spcBef>
            <a:spcAft>
              <a:spcPct val="35000"/>
            </a:spcAft>
          </a:pPr>
          <a:r>
            <a:rPr lang="es-CL" sz="2400" kern="1200" dirty="0" smtClean="0"/>
            <a:t>Cualidad:</a:t>
          </a:r>
          <a:endParaRPr lang="es-CL" sz="2400" kern="1200" dirty="0"/>
        </a:p>
      </dsp:txBody>
      <dsp:txXfrm>
        <a:off x="486277" y="900684"/>
        <a:ext cx="1408169" cy="669893"/>
      </dsp:txXfrm>
    </dsp:sp>
  </dsp:spTree>
</dsp:drawing>
</file>

<file path=ppt/diagrams/drawing10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17AD9-B024-47D6-A1A5-2F6129062684}">
      <dsp:nvSpPr>
        <dsp:cNvPr id="0" name=""/>
        <dsp:cNvSpPr/>
      </dsp:nvSpPr>
      <dsp:spPr>
        <a:xfrm>
          <a:off x="562251" y="0"/>
          <a:ext cx="6372178" cy="144016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D0BA5E-22F3-493A-BBCD-D11A49CB0BC4}">
      <dsp:nvSpPr>
        <dsp:cNvPr id="0" name=""/>
        <dsp:cNvSpPr/>
      </dsp:nvSpPr>
      <dsp:spPr>
        <a:xfrm>
          <a:off x="1311919" y="432048"/>
          <a:ext cx="2249004" cy="57606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smtClean="0"/>
            <a:t>Premeditación</a:t>
          </a:r>
          <a:endParaRPr lang="es-CL" sz="2400" kern="1200"/>
        </a:p>
      </dsp:txBody>
      <dsp:txXfrm>
        <a:off x="1340040" y="460169"/>
        <a:ext cx="2192762" cy="519822"/>
      </dsp:txXfrm>
    </dsp:sp>
    <dsp:sp modelId="{A7BE0533-E050-4488-A29C-FFFC7F775B1F}">
      <dsp:nvSpPr>
        <dsp:cNvPr id="0" name=""/>
        <dsp:cNvSpPr/>
      </dsp:nvSpPr>
      <dsp:spPr>
        <a:xfrm>
          <a:off x="3935757" y="432048"/>
          <a:ext cx="2249004" cy="57606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smtClean="0"/>
            <a:t>Por accidente</a:t>
          </a:r>
          <a:endParaRPr lang="es-CL" sz="2400" kern="1200"/>
        </a:p>
      </dsp:txBody>
      <dsp:txXfrm>
        <a:off x="3963878" y="460169"/>
        <a:ext cx="2192762" cy="519822"/>
      </dsp:txXfrm>
    </dsp:sp>
  </dsp:spTree>
</dsp:drawing>
</file>

<file path=ppt/diagrams/drawing10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51A1B-2EBB-4DE6-934B-D2C5E02D6478}">
      <dsp:nvSpPr>
        <dsp:cNvPr id="0" name=""/>
        <dsp:cNvSpPr/>
      </dsp:nvSpPr>
      <dsp:spPr>
        <a:xfrm>
          <a:off x="2793378" y="717674"/>
          <a:ext cx="5409847" cy="1010524"/>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just" defTabSz="1066800">
            <a:lnSpc>
              <a:spcPct val="90000"/>
            </a:lnSpc>
            <a:spcBef>
              <a:spcPct val="0"/>
            </a:spcBef>
            <a:spcAft>
              <a:spcPct val="15000"/>
            </a:spcAft>
            <a:buChar char="••"/>
          </a:pPr>
          <a:r>
            <a:rPr lang="es-MX" sz="2400" kern="1200" dirty="0" smtClean="0"/>
            <a:t>En los juicios y reacciones colectivas en un ambiente de huelga.  </a:t>
          </a:r>
          <a:endParaRPr lang="es-CL" sz="2400" kern="1200" dirty="0"/>
        </a:p>
      </dsp:txBody>
      <dsp:txXfrm>
        <a:off x="2793378" y="843990"/>
        <a:ext cx="5030901" cy="757893"/>
      </dsp:txXfrm>
    </dsp:sp>
    <dsp:sp modelId="{437CFB38-ECE4-4232-B891-1750238E8F28}">
      <dsp:nvSpPr>
        <dsp:cNvPr id="0" name=""/>
        <dsp:cNvSpPr/>
      </dsp:nvSpPr>
      <dsp:spPr>
        <a:xfrm>
          <a:off x="319786" y="719583"/>
          <a:ext cx="2407778" cy="103211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just" defTabSz="1066800">
            <a:lnSpc>
              <a:spcPct val="90000"/>
            </a:lnSpc>
            <a:spcBef>
              <a:spcPct val="0"/>
            </a:spcBef>
            <a:spcAft>
              <a:spcPct val="35000"/>
            </a:spcAft>
          </a:pPr>
          <a:r>
            <a:rPr lang="es-MX" sz="2400" kern="1200" dirty="0" smtClean="0"/>
            <a:t>Ante una fuerte presión social</a:t>
          </a:r>
          <a:r>
            <a:rPr lang="es-CL" sz="2400" kern="1200" dirty="0" smtClean="0"/>
            <a:t>:</a:t>
          </a:r>
          <a:endParaRPr lang="es-CL" sz="2400" kern="1200" dirty="0"/>
        </a:p>
      </dsp:txBody>
      <dsp:txXfrm>
        <a:off x="370170" y="769967"/>
        <a:ext cx="2307010" cy="931350"/>
      </dsp:txXfrm>
    </dsp:sp>
  </dsp:spTree>
</dsp:drawing>
</file>

<file path=ppt/diagrams/drawing10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2486D-6619-410F-9869-24DF4C699D61}">
      <dsp:nvSpPr>
        <dsp:cNvPr id="0" name=""/>
        <dsp:cNvSpPr/>
      </dsp:nvSpPr>
      <dsp:spPr>
        <a:xfrm>
          <a:off x="499073" y="572"/>
          <a:ext cx="1552475" cy="76654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CL" sz="2000" kern="1200" smtClean="0"/>
            <a:t>Consciente </a:t>
          </a:r>
          <a:endParaRPr lang="es-CL" sz="2000" kern="1200"/>
        </a:p>
      </dsp:txBody>
      <dsp:txXfrm>
        <a:off x="499073" y="572"/>
        <a:ext cx="1552475" cy="766547"/>
      </dsp:txXfrm>
    </dsp:sp>
    <dsp:sp modelId="{13AE5D48-6DE9-435D-90C5-F54F2F49341E}">
      <dsp:nvSpPr>
        <dsp:cNvPr id="0" name=""/>
        <dsp:cNvSpPr/>
      </dsp:nvSpPr>
      <dsp:spPr>
        <a:xfrm>
          <a:off x="2179306" y="572"/>
          <a:ext cx="1565110" cy="766547"/>
        </a:xfrm>
        <a:prstGeom prst="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CL" sz="2000" kern="1200" smtClean="0"/>
            <a:t>Inconscientemente</a:t>
          </a:r>
          <a:endParaRPr lang="es-CL" sz="2000" kern="1200"/>
        </a:p>
      </dsp:txBody>
      <dsp:txXfrm>
        <a:off x="2179306" y="572"/>
        <a:ext cx="1565110" cy="766547"/>
      </dsp:txXfrm>
    </dsp:sp>
    <dsp:sp modelId="{0D896ADF-E221-4EFD-8E37-B2EAC47BF226}">
      <dsp:nvSpPr>
        <dsp:cNvPr id="0" name=""/>
        <dsp:cNvSpPr/>
      </dsp:nvSpPr>
      <dsp:spPr>
        <a:xfrm>
          <a:off x="3901520" y="1145"/>
          <a:ext cx="1735794" cy="766547"/>
        </a:xfrm>
        <a:prstGeom prst="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CL" sz="2000" kern="1200" smtClean="0"/>
            <a:t>Libre</a:t>
          </a:r>
          <a:endParaRPr lang="es-CL" sz="2000" kern="1200"/>
        </a:p>
      </dsp:txBody>
      <dsp:txXfrm>
        <a:off x="3901520" y="1145"/>
        <a:ext cx="1735794" cy="766547"/>
      </dsp:txXfrm>
    </dsp:sp>
    <dsp:sp modelId="{472FF78F-E05A-4D90-8ECD-5B41D5E8FC89}">
      <dsp:nvSpPr>
        <dsp:cNvPr id="0" name=""/>
        <dsp:cNvSpPr/>
      </dsp:nvSpPr>
      <dsp:spPr>
        <a:xfrm>
          <a:off x="5744683" y="1145"/>
          <a:ext cx="1693928" cy="766547"/>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CL" sz="2000" kern="1200" dirty="0" smtClean="0"/>
            <a:t>Obligado  </a:t>
          </a:r>
          <a:endParaRPr lang="es-CL" sz="2000" kern="1200" dirty="0"/>
        </a:p>
      </dsp:txBody>
      <dsp:txXfrm>
        <a:off x="5744683" y="1145"/>
        <a:ext cx="1693928" cy="7665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F7FBF-88FC-442A-A31B-A10180A96B35}">
      <dsp:nvSpPr>
        <dsp:cNvPr id="0" name=""/>
        <dsp:cNvSpPr/>
      </dsp:nvSpPr>
      <dsp:spPr>
        <a:xfrm>
          <a:off x="72007" y="361"/>
          <a:ext cx="2974932" cy="83445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CL" sz="1600" kern="1200" smtClean="0"/>
            <a:t>Las funciones neurovegetativas de la médula </a:t>
          </a:r>
          <a:endParaRPr lang="es-CL" sz="1600" kern="1200"/>
        </a:p>
      </dsp:txBody>
      <dsp:txXfrm>
        <a:off x="72007" y="361"/>
        <a:ext cx="2974932" cy="834455"/>
      </dsp:txXfrm>
    </dsp:sp>
    <dsp:sp modelId="{50301317-8082-47DC-B799-0DB8CCF225AA}">
      <dsp:nvSpPr>
        <dsp:cNvPr id="0" name=""/>
        <dsp:cNvSpPr/>
      </dsp:nvSpPr>
      <dsp:spPr>
        <a:xfrm>
          <a:off x="3186016" y="361"/>
          <a:ext cx="3222696" cy="83445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CL" sz="1600" kern="1200" smtClean="0"/>
            <a:t>Las funciones neurovegetativas del hipotálamo</a:t>
          </a:r>
          <a:endParaRPr lang="es-CL" sz="1600" kern="1200"/>
        </a:p>
      </dsp:txBody>
      <dsp:txXfrm>
        <a:off x="3186016" y="361"/>
        <a:ext cx="3222696" cy="834455"/>
      </dsp:txXfrm>
    </dsp:sp>
  </dsp:spTree>
</dsp:drawing>
</file>

<file path=ppt/diagrams/drawing1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F4380-EA8D-46BC-9A0D-D0F130BA8123}">
      <dsp:nvSpPr>
        <dsp:cNvPr id="0" name=""/>
        <dsp:cNvSpPr/>
      </dsp:nvSpPr>
      <dsp:spPr>
        <a:xfrm>
          <a:off x="656116" y="856"/>
          <a:ext cx="1997694" cy="119861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CL" sz="2000" kern="1200" smtClean="0"/>
            <a:t>Sinónimo de contestar</a:t>
          </a:r>
          <a:endParaRPr lang="es-CL" sz="2000" kern="1200"/>
        </a:p>
      </dsp:txBody>
      <dsp:txXfrm>
        <a:off x="656116" y="856"/>
        <a:ext cx="1997694" cy="1198616"/>
      </dsp:txXfrm>
    </dsp:sp>
    <dsp:sp modelId="{E0F6CC06-421A-4D31-9DC3-0699AFA7AC01}">
      <dsp:nvSpPr>
        <dsp:cNvPr id="0" name=""/>
        <dsp:cNvSpPr/>
      </dsp:nvSpPr>
      <dsp:spPr>
        <a:xfrm>
          <a:off x="2853580" y="856"/>
          <a:ext cx="1997694" cy="1198616"/>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CL" sz="2000" kern="1200" smtClean="0"/>
            <a:t>Resarcir si se ha causado un perjuicio</a:t>
          </a:r>
          <a:endParaRPr lang="es-CL" sz="2000" kern="1200"/>
        </a:p>
      </dsp:txBody>
      <dsp:txXfrm>
        <a:off x="2853580" y="856"/>
        <a:ext cx="1997694" cy="1198616"/>
      </dsp:txXfrm>
    </dsp:sp>
    <dsp:sp modelId="{C071913B-41F2-4A14-A2DE-4504DC410551}">
      <dsp:nvSpPr>
        <dsp:cNvPr id="0" name=""/>
        <dsp:cNvSpPr/>
      </dsp:nvSpPr>
      <dsp:spPr>
        <a:xfrm>
          <a:off x="5051044" y="856"/>
          <a:ext cx="1997694" cy="1198616"/>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CL" sz="2000" kern="1200" dirty="0" smtClean="0"/>
            <a:t>Cumplimiento de sus obligaciones y compromisos</a:t>
          </a:r>
          <a:endParaRPr lang="es-CL" sz="2000" kern="1200" dirty="0"/>
        </a:p>
      </dsp:txBody>
      <dsp:txXfrm>
        <a:off x="5051044" y="856"/>
        <a:ext cx="1997694" cy="1198616"/>
      </dsp:txXfrm>
    </dsp:sp>
  </dsp:spTree>
</dsp:drawing>
</file>

<file path=ppt/diagrams/drawing1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48574-27E8-4018-8E3A-9CF254C77B83}">
      <dsp:nvSpPr>
        <dsp:cNvPr id="0" name=""/>
        <dsp:cNvSpPr/>
      </dsp:nvSpPr>
      <dsp:spPr>
        <a:xfrm>
          <a:off x="778938" y="946"/>
          <a:ext cx="1985985" cy="119159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CL" sz="2000" kern="1200" smtClean="0"/>
            <a:t>Es de fiar</a:t>
          </a:r>
          <a:endParaRPr lang="es-CL" sz="2000" kern="1200"/>
        </a:p>
      </dsp:txBody>
      <dsp:txXfrm>
        <a:off x="778938" y="946"/>
        <a:ext cx="1985985" cy="1191591"/>
      </dsp:txXfrm>
    </dsp:sp>
    <dsp:sp modelId="{2183F86D-F5A9-4EFE-B584-C14DECB313B4}">
      <dsp:nvSpPr>
        <dsp:cNvPr id="0" name=""/>
        <dsp:cNvSpPr/>
      </dsp:nvSpPr>
      <dsp:spPr>
        <a:xfrm>
          <a:off x="2963522" y="946"/>
          <a:ext cx="1985985" cy="119159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CL" sz="2000" kern="1200" smtClean="0"/>
            <a:t>Da plenas garantías de la palabra empeñada</a:t>
          </a:r>
          <a:endParaRPr lang="es-CL" sz="2000" kern="1200"/>
        </a:p>
      </dsp:txBody>
      <dsp:txXfrm>
        <a:off x="2963522" y="946"/>
        <a:ext cx="1985985" cy="1191591"/>
      </dsp:txXfrm>
    </dsp:sp>
    <dsp:sp modelId="{11C74343-ED44-4447-A361-84792AAC9E25}">
      <dsp:nvSpPr>
        <dsp:cNvPr id="0" name=""/>
        <dsp:cNvSpPr/>
      </dsp:nvSpPr>
      <dsp:spPr>
        <a:xfrm>
          <a:off x="5148106" y="946"/>
          <a:ext cx="1985985" cy="119159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CL" sz="2000" kern="1200" smtClean="0"/>
            <a:t>Cumple lo prometido</a:t>
          </a:r>
          <a:endParaRPr lang="es-CL" sz="2000" kern="1200"/>
        </a:p>
      </dsp:txBody>
      <dsp:txXfrm>
        <a:off x="5148106" y="946"/>
        <a:ext cx="1985985" cy="1191591"/>
      </dsp:txXfrm>
    </dsp:sp>
  </dsp:spTree>
</dsp:drawing>
</file>

<file path=ppt/diagrams/drawing1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32C47-6680-4482-A444-489F65D4A7DC}">
      <dsp:nvSpPr>
        <dsp:cNvPr id="0" name=""/>
        <dsp:cNvSpPr/>
      </dsp:nvSpPr>
      <dsp:spPr>
        <a:xfrm>
          <a:off x="1487" y="0"/>
          <a:ext cx="3172960" cy="110381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CL" sz="2100" kern="1200" smtClean="0"/>
            <a:t>Se siente comprometido con una ordenación humana</a:t>
          </a:r>
          <a:endParaRPr lang="es-CL" sz="2100" kern="1200"/>
        </a:p>
      </dsp:txBody>
      <dsp:txXfrm>
        <a:off x="33817" y="32330"/>
        <a:ext cx="3108300" cy="1039157"/>
      </dsp:txXfrm>
    </dsp:sp>
    <dsp:sp modelId="{78502BCA-7BB6-4FD7-A4FC-9D1834F26747}">
      <dsp:nvSpPr>
        <dsp:cNvPr id="0" name=""/>
        <dsp:cNvSpPr/>
      </dsp:nvSpPr>
      <dsp:spPr>
        <a:xfrm>
          <a:off x="3491743" y="158461"/>
          <a:ext cx="672667" cy="78689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CL" sz="1700" kern="1200"/>
        </a:p>
      </dsp:txBody>
      <dsp:txXfrm>
        <a:off x="3491743" y="315840"/>
        <a:ext cx="470867" cy="472136"/>
      </dsp:txXfrm>
    </dsp:sp>
    <dsp:sp modelId="{B200B73D-B2AD-4913-A61D-51B95CE3A87D}">
      <dsp:nvSpPr>
        <dsp:cNvPr id="0" name=""/>
        <dsp:cNvSpPr/>
      </dsp:nvSpPr>
      <dsp:spPr>
        <a:xfrm>
          <a:off x="4443632" y="0"/>
          <a:ext cx="3172960" cy="1103817"/>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CL" sz="2100" kern="1200" smtClean="0"/>
            <a:t>Integrado dentro de una ordenación humana</a:t>
          </a:r>
          <a:endParaRPr lang="es-CL" sz="2100" kern="1200"/>
        </a:p>
      </dsp:txBody>
      <dsp:txXfrm>
        <a:off x="4475962" y="32330"/>
        <a:ext cx="3108300" cy="1039157"/>
      </dsp:txXfrm>
    </dsp:sp>
  </dsp:spTree>
</dsp:drawing>
</file>

<file path=ppt/diagrams/drawing1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9FD9C-A511-4B9F-A224-6F6FD7109D48}">
      <dsp:nvSpPr>
        <dsp:cNvPr id="0" name=""/>
        <dsp:cNvSpPr/>
      </dsp:nvSpPr>
      <dsp:spPr>
        <a:xfrm>
          <a:off x="7207" y="0"/>
          <a:ext cx="4308762" cy="996548"/>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rtl="0">
            <a:lnSpc>
              <a:spcPct val="90000"/>
            </a:lnSpc>
            <a:spcBef>
              <a:spcPct val="0"/>
            </a:spcBef>
            <a:spcAft>
              <a:spcPct val="35000"/>
            </a:spcAft>
          </a:pPr>
          <a:r>
            <a:rPr lang="es-CL" sz="2800" kern="1200" smtClean="0"/>
            <a:t>Implica culpabilidad moral efectiva</a:t>
          </a:r>
          <a:endParaRPr lang="es-CL" sz="2800" kern="1200"/>
        </a:p>
      </dsp:txBody>
      <dsp:txXfrm>
        <a:off x="505481" y="0"/>
        <a:ext cx="3312214" cy="996548"/>
      </dsp:txXfrm>
    </dsp:sp>
    <dsp:sp modelId="{9254B45B-F27C-4A57-BD09-D585A7CE1858}">
      <dsp:nvSpPr>
        <dsp:cNvPr id="0" name=""/>
        <dsp:cNvSpPr/>
      </dsp:nvSpPr>
      <dsp:spPr>
        <a:xfrm>
          <a:off x="3885093" y="0"/>
          <a:ext cx="4308762" cy="996548"/>
        </a:xfrm>
        <a:prstGeom prst="chevron">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rtl="0">
            <a:lnSpc>
              <a:spcPct val="90000"/>
            </a:lnSpc>
            <a:spcBef>
              <a:spcPct val="0"/>
            </a:spcBef>
            <a:spcAft>
              <a:spcPct val="35000"/>
            </a:spcAft>
          </a:pPr>
          <a:r>
            <a:rPr lang="es-CL" sz="2800" kern="1200" smtClean="0"/>
            <a:t>Obligación de reparar el daño causado </a:t>
          </a:r>
          <a:endParaRPr lang="es-CL" sz="2800" kern="1200"/>
        </a:p>
      </dsp:txBody>
      <dsp:txXfrm>
        <a:off x="4383367" y="0"/>
        <a:ext cx="3312214" cy="996548"/>
      </dsp:txXfrm>
    </dsp:sp>
  </dsp:spTree>
</dsp:drawing>
</file>

<file path=ppt/diagrams/drawing1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8FC37-BFB7-4C06-A643-F15BEAD0C2B1}">
      <dsp:nvSpPr>
        <dsp:cNvPr id="0" name=""/>
        <dsp:cNvSpPr/>
      </dsp:nvSpPr>
      <dsp:spPr>
        <a:xfrm>
          <a:off x="6771" y="0"/>
          <a:ext cx="2024029" cy="94232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smtClean="0"/>
            <a:t>Objetiva</a:t>
          </a:r>
          <a:endParaRPr lang="es-CL" sz="2400" kern="1200"/>
        </a:p>
      </dsp:txBody>
      <dsp:txXfrm>
        <a:off x="34371" y="27600"/>
        <a:ext cx="1968829" cy="887127"/>
      </dsp:txXfrm>
    </dsp:sp>
    <dsp:sp modelId="{F234C312-298C-4006-B0EE-2606E2A42240}">
      <dsp:nvSpPr>
        <dsp:cNvPr id="0" name=""/>
        <dsp:cNvSpPr/>
      </dsp:nvSpPr>
      <dsp:spPr>
        <a:xfrm>
          <a:off x="2233204" y="220183"/>
          <a:ext cx="429094" cy="50195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CL" sz="2400" kern="1200"/>
        </a:p>
      </dsp:txBody>
      <dsp:txXfrm>
        <a:off x="2233204" y="320575"/>
        <a:ext cx="300366" cy="301175"/>
      </dsp:txXfrm>
    </dsp:sp>
    <dsp:sp modelId="{5F62F6E4-4F1E-4DB6-A237-2A97CB1B2802}">
      <dsp:nvSpPr>
        <dsp:cNvPr id="0" name=""/>
        <dsp:cNvSpPr/>
      </dsp:nvSpPr>
      <dsp:spPr>
        <a:xfrm>
          <a:off x="2840413" y="0"/>
          <a:ext cx="2024029" cy="942327"/>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smtClean="0"/>
            <a:t>Causalidad material</a:t>
          </a:r>
          <a:endParaRPr lang="es-CL" sz="2400" kern="1200"/>
        </a:p>
      </dsp:txBody>
      <dsp:txXfrm>
        <a:off x="2868013" y="27600"/>
        <a:ext cx="1968829" cy="887127"/>
      </dsp:txXfrm>
    </dsp:sp>
    <dsp:sp modelId="{01F49E2F-0DAB-4850-9EDC-E75ACB9FFAAE}">
      <dsp:nvSpPr>
        <dsp:cNvPr id="0" name=""/>
        <dsp:cNvSpPr/>
      </dsp:nvSpPr>
      <dsp:spPr>
        <a:xfrm>
          <a:off x="5066845" y="220183"/>
          <a:ext cx="429094" cy="501959"/>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CL" sz="2400" kern="1200"/>
        </a:p>
      </dsp:txBody>
      <dsp:txXfrm>
        <a:off x="5066845" y="320575"/>
        <a:ext cx="300366" cy="301175"/>
      </dsp:txXfrm>
    </dsp:sp>
    <dsp:sp modelId="{92292586-9BFA-4A63-8E46-E83B48275227}">
      <dsp:nvSpPr>
        <dsp:cNvPr id="0" name=""/>
        <dsp:cNvSpPr/>
      </dsp:nvSpPr>
      <dsp:spPr>
        <a:xfrm>
          <a:off x="5674054" y="0"/>
          <a:ext cx="2024029" cy="942327"/>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smtClean="0"/>
            <a:t>Subjetiva </a:t>
          </a:r>
          <a:endParaRPr lang="es-CL" sz="2400" kern="1200"/>
        </a:p>
      </dsp:txBody>
      <dsp:txXfrm>
        <a:off x="5701654" y="27600"/>
        <a:ext cx="1968829" cy="887127"/>
      </dsp:txXfrm>
    </dsp:sp>
  </dsp:spTree>
</dsp:drawing>
</file>

<file path=ppt/diagrams/drawing1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51A1B-2EBB-4DE6-934B-D2C5E02D6478}">
      <dsp:nvSpPr>
        <dsp:cNvPr id="0" name=""/>
        <dsp:cNvSpPr/>
      </dsp:nvSpPr>
      <dsp:spPr>
        <a:xfrm>
          <a:off x="2083629" y="430283"/>
          <a:ext cx="6119596" cy="937868"/>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just" defTabSz="1066800">
            <a:lnSpc>
              <a:spcPct val="90000"/>
            </a:lnSpc>
            <a:spcBef>
              <a:spcPct val="0"/>
            </a:spcBef>
            <a:spcAft>
              <a:spcPct val="15000"/>
            </a:spcAft>
            <a:buChar char="••"/>
          </a:pPr>
          <a:r>
            <a:rPr lang="es-MX" sz="2400" kern="1200" dirty="0" smtClean="0"/>
            <a:t>A quien que se ha hecho con plena advertencia y pleno consentimiento</a:t>
          </a:r>
          <a:endParaRPr lang="es-CL" sz="2400" kern="1200" dirty="0"/>
        </a:p>
      </dsp:txBody>
      <dsp:txXfrm>
        <a:off x="2083629" y="547517"/>
        <a:ext cx="5767896" cy="703401"/>
      </dsp:txXfrm>
    </dsp:sp>
    <dsp:sp modelId="{437CFB38-ECE4-4232-B891-1750238E8F28}">
      <dsp:nvSpPr>
        <dsp:cNvPr id="0" name=""/>
        <dsp:cNvSpPr/>
      </dsp:nvSpPr>
      <dsp:spPr>
        <a:xfrm>
          <a:off x="0" y="473587"/>
          <a:ext cx="2075938" cy="75891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just" defTabSz="1066800">
            <a:lnSpc>
              <a:spcPct val="90000"/>
            </a:lnSpc>
            <a:spcBef>
              <a:spcPct val="0"/>
            </a:spcBef>
            <a:spcAft>
              <a:spcPct val="35000"/>
            </a:spcAft>
          </a:pPr>
          <a:r>
            <a:rPr lang="es-CL" sz="2400" kern="1200" dirty="0" smtClean="0"/>
            <a:t>Delito doloso:</a:t>
          </a:r>
          <a:endParaRPr lang="es-CL" sz="2400" kern="1200" dirty="0"/>
        </a:p>
      </dsp:txBody>
      <dsp:txXfrm>
        <a:off x="37047" y="510634"/>
        <a:ext cx="2001844" cy="684816"/>
      </dsp:txXfrm>
    </dsp:sp>
  </dsp:spTree>
</dsp:drawing>
</file>

<file path=ppt/diagrams/drawing1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51A1B-2EBB-4DE6-934B-D2C5E02D6478}">
      <dsp:nvSpPr>
        <dsp:cNvPr id="0" name=""/>
        <dsp:cNvSpPr/>
      </dsp:nvSpPr>
      <dsp:spPr>
        <a:xfrm>
          <a:off x="2297387" y="357744"/>
          <a:ext cx="5905838" cy="1082946"/>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just" defTabSz="1066800">
            <a:lnSpc>
              <a:spcPct val="90000"/>
            </a:lnSpc>
            <a:spcBef>
              <a:spcPct val="0"/>
            </a:spcBef>
            <a:spcAft>
              <a:spcPct val="15000"/>
            </a:spcAft>
            <a:buChar char="••"/>
          </a:pPr>
          <a:r>
            <a:rPr lang="es-MX" sz="2400" kern="1200" dirty="0" smtClean="0"/>
            <a:t>Por ignorar una ley que se debe conocer </a:t>
          </a:r>
          <a:endParaRPr lang="es-CL" sz="2400" kern="1200" dirty="0"/>
        </a:p>
        <a:p>
          <a:pPr marL="228600" lvl="1" indent="-228600" algn="l" defTabSz="1066800">
            <a:lnSpc>
              <a:spcPct val="90000"/>
            </a:lnSpc>
            <a:spcBef>
              <a:spcPct val="0"/>
            </a:spcBef>
            <a:spcAft>
              <a:spcPct val="15000"/>
            </a:spcAft>
            <a:buChar char="••"/>
          </a:pPr>
          <a:r>
            <a:rPr lang="es-MX" sz="2400" kern="1200" dirty="0" smtClean="0"/>
            <a:t>Por no prever o evitar la mal acción </a:t>
          </a:r>
          <a:endParaRPr lang="es-CL" sz="2400" kern="1200" dirty="0" smtClean="0"/>
        </a:p>
      </dsp:txBody>
      <dsp:txXfrm>
        <a:off x="2297387" y="493112"/>
        <a:ext cx="5499733" cy="812210"/>
      </dsp:txXfrm>
    </dsp:sp>
    <dsp:sp modelId="{437CFB38-ECE4-4232-B891-1750238E8F28}">
      <dsp:nvSpPr>
        <dsp:cNvPr id="0" name=""/>
        <dsp:cNvSpPr/>
      </dsp:nvSpPr>
      <dsp:spPr>
        <a:xfrm>
          <a:off x="0" y="473587"/>
          <a:ext cx="2289988" cy="75891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just" defTabSz="1066800">
            <a:lnSpc>
              <a:spcPct val="90000"/>
            </a:lnSpc>
            <a:spcBef>
              <a:spcPct val="0"/>
            </a:spcBef>
            <a:spcAft>
              <a:spcPct val="35000"/>
            </a:spcAft>
          </a:pPr>
          <a:r>
            <a:rPr lang="es-CL" sz="2400" kern="1200" dirty="0" smtClean="0"/>
            <a:t>Delito culposo:</a:t>
          </a:r>
          <a:endParaRPr lang="es-CL" sz="2400" kern="1200" dirty="0"/>
        </a:p>
      </dsp:txBody>
      <dsp:txXfrm>
        <a:off x="37047" y="510634"/>
        <a:ext cx="2215894" cy="684816"/>
      </dsp:txXfrm>
    </dsp:sp>
  </dsp:spTree>
</dsp:drawing>
</file>

<file path=ppt/diagrams/drawing1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382D9-D67A-4F80-AE5F-31C6448323D6}">
      <dsp:nvSpPr>
        <dsp:cNvPr id="0" name=""/>
        <dsp:cNvSpPr/>
      </dsp:nvSpPr>
      <dsp:spPr>
        <a:xfrm>
          <a:off x="644021" y="461"/>
          <a:ext cx="1982751" cy="118965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s-CL" sz="2300" kern="1200" smtClean="0"/>
            <a:t>Ley natural </a:t>
          </a:r>
          <a:endParaRPr lang="es-CL" sz="2300" kern="1200"/>
        </a:p>
      </dsp:txBody>
      <dsp:txXfrm>
        <a:off x="644021" y="461"/>
        <a:ext cx="1982751" cy="1189650"/>
      </dsp:txXfrm>
    </dsp:sp>
    <dsp:sp modelId="{6F260E3F-C7B9-46E2-9BF3-5731FFF3548C}">
      <dsp:nvSpPr>
        <dsp:cNvPr id="0" name=""/>
        <dsp:cNvSpPr/>
      </dsp:nvSpPr>
      <dsp:spPr>
        <a:xfrm>
          <a:off x="2825048" y="461"/>
          <a:ext cx="1982751" cy="1189650"/>
        </a:xfrm>
        <a:prstGeom prst="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s-CL" sz="2300" kern="1200" smtClean="0"/>
            <a:t>Ley social</a:t>
          </a:r>
          <a:endParaRPr lang="es-CL" sz="2300" kern="1200"/>
        </a:p>
      </dsp:txBody>
      <dsp:txXfrm>
        <a:off x="2825048" y="461"/>
        <a:ext cx="1982751" cy="1189650"/>
      </dsp:txXfrm>
    </dsp:sp>
    <dsp:sp modelId="{ABECC610-2BE7-4D64-AAC9-3A3E5D2E3E74}">
      <dsp:nvSpPr>
        <dsp:cNvPr id="0" name=""/>
        <dsp:cNvSpPr/>
      </dsp:nvSpPr>
      <dsp:spPr>
        <a:xfrm>
          <a:off x="5006074" y="461"/>
          <a:ext cx="1982751" cy="1189650"/>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s-CL" sz="2300" kern="1200" smtClean="0"/>
            <a:t>Contra la religión a la cual pertenece  </a:t>
          </a:r>
          <a:endParaRPr lang="es-CL" sz="2300" kern="1200"/>
        </a:p>
      </dsp:txBody>
      <dsp:txXfrm>
        <a:off x="5006074" y="461"/>
        <a:ext cx="1982751" cy="1189650"/>
      </dsp:txXfrm>
    </dsp:sp>
  </dsp:spTree>
</dsp:drawing>
</file>

<file path=ppt/diagrams/drawing1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17795-D7AF-454D-A9BD-6AE6522D96F7}">
      <dsp:nvSpPr>
        <dsp:cNvPr id="0" name=""/>
        <dsp:cNvSpPr/>
      </dsp:nvSpPr>
      <dsp:spPr>
        <a:xfrm>
          <a:off x="763284" y="700"/>
          <a:ext cx="1908211" cy="114492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CL" sz="1900" kern="1200" smtClean="0"/>
            <a:t>Irresponsabilidad</a:t>
          </a:r>
          <a:endParaRPr lang="es-CL" sz="1900" kern="1200"/>
        </a:p>
      </dsp:txBody>
      <dsp:txXfrm>
        <a:off x="763284" y="700"/>
        <a:ext cx="1908211" cy="1144927"/>
      </dsp:txXfrm>
    </dsp:sp>
    <dsp:sp modelId="{BC83B9D7-D374-41EC-A6CD-85425D127DA9}">
      <dsp:nvSpPr>
        <dsp:cNvPr id="0" name=""/>
        <dsp:cNvSpPr/>
      </dsp:nvSpPr>
      <dsp:spPr>
        <a:xfrm>
          <a:off x="2862318" y="700"/>
          <a:ext cx="1908211" cy="1144927"/>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CL" sz="1900" kern="1200" smtClean="0"/>
            <a:t>Una no respuesta a Dios</a:t>
          </a:r>
          <a:endParaRPr lang="es-CL" sz="1900" kern="1200"/>
        </a:p>
      </dsp:txBody>
      <dsp:txXfrm>
        <a:off x="2862318" y="700"/>
        <a:ext cx="1908211" cy="1144927"/>
      </dsp:txXfrm>
    </dsp:sp>
    <dsp:sp modelId="{D72397B4-F0C1-40FA-B98C-CC41B1B6B564}">
      <dsp:nvSpPr>
        <dsp:cNvPr id="0" name=""/>
        <dsp:cNvSpPr/>
      </dsp:nvSpPr>
      <dsp:spPr>
        <a:xfrm>
          <a:off x="4961351" y="700"/>
          <a:ext cx="1908211" cy="1144927"/>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CL" sz="1900" kern="1200" smtClean="0"/>
            <a:t>Transgresión de una ley divina </a:t>
          </a:r>
          <a:endParaRPr lang="es-CL" sz="1900" kern="1200"/>
        </a:p>
      </dsp:txBody>
      <dsp:txXfrm>
        <a:off x="4961351" y="700"/>
        <a:ext cx="1908211" cy="114492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D88E4-C8D8-413B-A635-96BE0418BCE4}">
      <dsp:nvSpPr>
        <dsp:cNvPr id="0" name=""/>
        <dsp:cNvSpPr/>
      </dsp:nvSpPr>
      <dsp:spPr>
        <a:xfrm>
          <a:off x="1985" y="127655"/>
          <a:ext cx="1575030" cy="9450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CL" sz="2000" kern="1200" smtClean="0"/>
            <a:t>Edad</a:t>
          </a:r>
          <a:endParaRPr lang="es-CL" sz="2000" kern="1200"/>
        </a:p>
      </dsp:txBody>
      <dsp:txXfrm>
        <a:off x="1985" y="127655"/>
        <a:ext cx="1575030" cy="945018"/>
      </dsp:txXfrm>
    </dsp:sp>
    <dsp:sp modelId="{D9DACF25-6BD0-4BB9-8286-D03D36F5639F}">
      <dsp:nvSpPr>
        <dsp:cNvPr id="0" name=""/>
        <dsp:cNvSpPr/>
      </dsp:nvSpPr>
      <dsp:spPr>
        <a:xfrm>
          <a:off x="1734518" y="127655"/>
          <a:ext cx="1575030" cy="945018"/>
        </a:xfrm>
        <a:prstGeom prst="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CL" sz="2000" kern="1200" smtClean="0"/>
            <a:t>Sexualidad</a:t>
          </a:r>
          <a:endParaRPr lang="es-CL" sz="2000" kern="1200"/>
        </a:p>
      </dsp:txBody>
      <dsp:txXfrm>
        <a:off x="1734518" y="127655"/>
        <a:ext cx="1575030" cy="945018"/>
      </dsp:txXfrm>
    </dsp:sp>
    <dsp:sp modelId="{CF858F94-80F2-4DB3-B901-A73C4DB1D281}">
      <dsp:nvSpPr>
        <dsp:cNvPr id="0" name=""/>
        <dsp:cNvSpPr/>
      </dsp:nvSpPr>
      <dsp:spPr>
        <a:xfrm>
          <a:off x="3467052" y="127655"/>
          <a:ext cx="1575030" cy="945018"/>
        </a:xfrm>
        <a:prstGeom prst="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CL" sz="2000" kern="1200" smtClean="0"/>
            <a:t>Alimentación</a:t>
          </a:r>
          <a:endParaRPr lang="es-CL" sz="2000" kern="1200"/>
        </a:p>
      </dsp:txBody>
      <dsp:txXfrm>
        <a:off x="3467052" y="127655"/>
        <a:ext cx="1575030" cy="945018"/>
      </dsp:txXfrm>
    </dsp:sp>
    <dsp:sp modelId="{36808EC4-59A2-4F4D-89EF-34FA7CB0B32A}">
      <dsp:nvSpPr>
        <dsp:cNvPr id="0" name=""/>
        <dsp:cNvSpPr/>
      </dsp:nvSpPr>
      <dsp:spPr>
        <a:xfrm>
          <a:off x="5199585" y="127655"/>
          <a:ext cx="1575030" cy="945018"/>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CL" sz="2000" kern="1200" smtClean="0"/>
            <a:t>Climas</a:t>
          </a:r>
          <a:endParaRPr lang="es-CL" sz="2000" kern="1200"/>
        </a:p>
      </dsp:txBody>
      <dsp:txXfrm>
        <a:off x="5199585" y="127655"/>
        <a:ext cx="1575030" cy="94501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3866F-F436-4E01-BD47-0F1A485037F6}">
      <dsp:nvSpPr>
        <dsp:cNvPr id="0" name=""/>
        <dsp:cNvSpPr/>
      </dsp:nvSpPr>
      <dsp:spPr>
        <a:xfrm>
          <a:off x="374441" y="13746"/>
          <a:ext cx="6739948" cy="612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b" anchorCtr="0">
          <a:noAutofit/>
        </a:bodyPr>
        <a:lstStyle/>
        <a:p>
          <a:pPr lvl="0" algn="l" defTabSz="1155700" rtl="0">
            <a:lnSpc>
              <a:spcPct val="90000"/>
            </a:lnSpc>
            <a:spcBef>
              <a:spcPct val="0"/>
            </a:spcBef>
            <a:spcAft>
              <a:spcPct val="35000"/>
            </a:spcAft>
          </a:pPr>
          <a:r>
            <a:rPr lang="es-CL" sz="2600" kern="1200" smtClean="0"/>
            <a:t>Análisis categorial de comportamiento humano </a:t>
          </a:r>
          <a:endParaRPr lang="es-CL" sz="2600" kern="1200"/>
        </a:p>
      </dsp:txBody>
      <dsp:txXfrm>
        <a:off x="374441" y="13746"/>
        <a:ext cx="6739948" cy="612722"/>
      </dsp:txXfrm>
    </dsp:sp>
    <dsp:sp modelId="{61270FCC-2345-4007-86DA-DBCE3BC1B362}">
      <dsp:nvSpPr>
        <dsp:cNvPr id="0" name=""/>
        <dsp:cNvSpPr/>
      </dsp:nvSpPr>
      <dsp:spPr>
        <a:xfrm>
          <a:off x="374441" y="626469"/>
          <a:ext cx="898659" cy="149776"/>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B8B739-EE8F-4681-A9CD-B65FFB582869}">
      <dsp:nvSpPr>
        <dsp:cNvPr id="0" name=""/>
        <dsp:cNvSpPr/>
      </dsp:nvSpPr>
      <dsp:spPr>
        <a:xfrm>
          <a:off x="1325523" y="626469"/>
          <a:ext cx="898659" cy="149776"/>
        </a:xfrm>
        <a:prstGeom prst="parallelogram">
          <a:avLst>
            <a:gd name="adj" fmla="val 140840"/>
          </a:avLst>
        </a:prstGeom>
        <a:solidFill>
          <a:schemeClr val="accent3">
            <a:hueOff val="865405"/>
            <a:satOff val="-1298"/>
            <a:lumOff val="-211"/>
            <a:alphaOff val="0"/>
          </a:schemeClr>
        </a:solidFill>
        <a:ln w="25400" cap="flat" cmpd="sng" algn="ctr">
          <a:solidFill>
            <a:schemeClr val="accent3">
              <a:hueOff val="865405"/>
              <a:satOff val="-1298"/>
              <a:lumOff val="-21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7A4658-28E7-4161-8B48-36D0B1108A82}">
      <dsp:nvSpPr>
        <dsp:cNvPr id="0" name=""/>
        <dsp:cNvSpPr/>
      </dsp:nvSpPr>
      <dsp:spPr>
        <a:xfrm>
          <a:off x="2276604" y="626469"/>
          <a:ext cx="898659" cy="149776"/>
        </a:xfrm>
        <a:prstGeom prst="parallelogram">
          <a:avLst>
            <a:gd name="adj" fmla="val 140840"/>
          </a:avLst>
        </a:prstGeom>
        <a:solidFill>
          <a:schemeClr val="accent3">
            <a:hueOff val="1730810"/>
            <a:satOff val="-2597"/>
            <a:lumOff val="-422"/>
            <a:alphaOff val="0"/>
          </a:schemeClr>
        </a:solidFill>
        <a:ln w="25400" cap="flat" cmpd="sng" algn="ctr">
          <a:solidFill>
            <a:schemeClr val="accent3">
              <a:hueOff val="1730810"/>
              <a:satOff val="-2597"/>
              <a:lumOff val="-4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13487D-F908-4771-8587-941625E42988}">
      <dsp:nvSpPr>
        <dsp:cNvPr id="0" name=""/>
        <dsp:cNvSpPr/>
      </dsp:nvSpPr>
      <dsp:spPr>
        <a:xfrm>
          <a:off x="3227686" y="626469"/>
          <a:ext cx="898659" cy="149776"/>
        </a:xfrm>
        <a:prstGeom prst="parallelogram">
          <a:avLst>
            <a:gd name="adj" fmla="val 140840"/>
          </a:avLst>
        </a:prstGeom>
        <a:solidFill>
          <a:schemeClr val="accent3">
            <a:hueOff val="2596215"/>
            <a:satOff val="-3895"/>
            <a:lumOff val="-633"/>
            <a:alphaOff val="0"/>
          </a:schemeClr>
        </a:solidFill>
        <a:ln w="25400" cap="flat" cmpd="sng" algn="ctr">
          <a:solidFill>
            <a:schemeClr val="accent3">
              <a:hueOff val="2596215"/>
              <a:satOff val="-3895"/>
              <a:lumOff val="-63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47D60E-3AE1-4ACA-B9BF-97289FF68737}">
      <dsp:nvSpPr>
        <dsp:cNvPr id="0" name=""/>
        <dsp:cNvSpPr/>
      </dsp:nvSpPr>
      <dsp:spPr>
        <a:xfrm>
          <a:off x="4178768" y="626469"/>
          <a:ext cx="898659" cy="149776"/>
        </a:xfrm>
        <a:prstGeom prst="parallelogram">
          <a:avLst>
            <a:gd name="adj" fmla="val 140840"/>
          </a:avLst>
        </a:prstGeom>
        <a:solidFill>
          <a:schemeClr val="accent3">
            <a:hueOff val="3461620"/>
            <a:satOff val="-5194"/>
            <a:lumOff val="-845"/>
            <a:alphaOff val="0"/>
          </a:schemeClr>
        </a:solidFill>
        <a:ln w="25400" cap="flat" cmpd="sng" algn="ctr">
          <a:solidFill>
            <a:schemeClr val="accent3">
              <a:hueOff val="3461620"/>
              <a:satOff val="-5194"/>
              <a:lumOff val="-8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F00618-7BE7-4CD8-8E76-9FC0F505CC8B}">
      <dsp:nvSpPr>
        <dsp:cNvPr id="0" name=""/>
        <dsp:cNvSpPr/>
      </dsp:nvSpPr>
      <dsp:spPr>
        <a:xfrm>
          <a:off x="5129849" y="626469"/>
          <a:ext cx="898659" cy="149776"/>
        </a:xfrm>
        <a:prstGeom prst="parallelogram">
          <a:avLst>
            <a:gd name="adj" fmla="val 140840"/>
          </a:avLst>
        </a:prstGeom>
        <a:solidFill>
          <a:schemeClr val="accent3">
            <a:hueOff val="4327024"/>
            <a:satOff val="-6492"/>
            <a:lumOff val="-1056"/>
            <a:alphaOff val="0"/>
          </a:schemeClr>
        </a:solidFill>
        <a:ln w="25400" cap="flat" cmpd="sng" algn="ctr">
          <a:solidFill>
            <a:schemeClr val="accent3">
              <a:hueOff val="4327024"/>
              <a:satOff val="-6492"/>
              <a:lumOff val="-10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F30611-8D9A-4B8A-866C-36690A2C5AC8}">
      <dsp:nvSpPr>
        <dsp:cNvPr id="0" name=""/>
        <dsp:cNvSpPr/>
      </dsp:nvSpPr>
      <dsp:spPr>
        <a:xfrm>
          <a:off x="6080931" y="626469"/>
          <a:ext cx="898659" cy="149776"/>
        </a:xfrm>
        <a:prstGeom prst="parallelogram">
          <a:avLst>
            <a:gd name="adj" fmla="val 140840"/>
          </a:avLst>
        </a:prstGeom>
        <a:solidFill>
          <a:schemeClr val="accent3">
            <a:hueOff val="5192429"/>
            <a:satOff val="-7791"/>
            <a:lumOff val="-1267"/>
            <a:alphaOff val="0"/>
          </a:schemeClr>
        </a:solidFill>
        <a:ln w="25400" cap="flat" cmpd="sng" algn="ctr">
          <a:solidFill>
            <a:schemeClr val="accent3">
              <a:hueOff val="5192429"/>
              <a:satOff val="-7791"/>
              <a:lumOff val="-12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240C14-E262-4E83-ABD2-F80BEA66B1A1}">
      <dsp:nvSpPr>
        <dsp:cNvPr id="0" name=""/>
        <dsp:cNvSpPr/>
      </dsp:nvSpPr>
      <dsp:spPr>
        <a:xfrm>
          <a:off x="374441" y="807929"/>
          <a:ext cx="6739948" cy="612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b" anchorCtr="0">
          <a:noAutofit/>
        </a:bodyPr>
        <a:lstStyle/>
        <a:p>
          <a:pPr lvl="0" algn="l" defTabSz="1155700" rtl="0">
            <a:lnSpc>
              <a:spcPct val="90000"/>
            </a:lnSpc>
            <a:spcBef>
              <a:spcPct val="0"/>
            </a:spcBef>
            <a:spcAft>
              <a:spcPct val="35000"/>
            </a:spcAft>
          </a:pPr>
          <a:r>
            <a:rPr lang="es-CL" sz="2600" kern="1200" smtClean="0"/>
            <a:t>Diferentes contenidos éticos</a:t>
          </a:r>
          <a:endParaRPr lang="es-CL" sz="2600" kern="1200"/>
        </a:p>
      </dsp:txBody>
      <dsp:txXfrm>
        <a:off x="374441" y="807929"/>
        <a:ext cx="6739948" cy="612722"/>
      </dsp:txXfrm>
    </dsp:sp>
    <dsp:sp modelId="{82ADD9B0-14C0-4607-9DB7-3A5DCDC6514C}">
      <dsp:nvSpPr>
        <dsp:cNvPr id="0" name=""/>
        <dsp:cNvSpPr/>
      </dsp:nvSpPr>
      <dsp:spPr>
        <a:xfrm>
          <a:off x="374441" y="1420652"/>
          <a:ext cx="898659" cy="149776"/>
        </a:xfrm>
        <a:prstGeom prst="parallelogram">
          <a:avLst>
            <a:gd name="adj" fmla="val 140840"/>
          </a:avLst>
        </a:prstGeom>
        <a:solidFill>
          <a:schemeClr val="accent3">
            <a:hueOff val="6057835"/>
            <a:satOff val="-9089"/>
            <a:lumOff val="-1478"/>
            <a:alphaOff val="0"/>
          </a:schemeClr>
        </a:solidFill>
        <a:ln w="25400" cap="flat" cmpd="sng" algn="ctr">
          <a:solidFill>
            <a:schemeClr val="accent3">
              <a:hueOff val="6057835"/>
              <a:satOff val="-9089"/>
              <a:lumOff val="-14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2533C7-C40A-44E0-8DAC-853C646A0EDD}">
      <dsp:nvSpPr>
        <dsp:cNvPr id="0" name=""/>
        <dsp:cNvSpPr/>
      </dsp:nvSpPr>
      <dsp:spPr>
        <a:xfrm>
          <a:off x="1325523" y="1420652"/>
          <a:ext cx="898659" cy="149776"/>
        </a:xfrm>
        <a:prstGeom prst="parallelogram">
          <a:avLst>
            <a:gd name="adj" fmla="val 140840"/>
          </a:avLst>
        </a:prstGeom>
        <a:solidFill>
          <a:schemeClr val="accent3">
            <a:hueOff val="6923239"/>
            <a:satOff val="-10388"/>
            <a:lumOff val="-1689"/>
            <a:alphaOff val="0"/>
          </a:schemeClr>
        </a:solidFill>
        <a:ln w="25400" cap="flat" cmpd="sng" algn="ctr">
          <a:solidFill>
            <a:schemeClr val="accent3">
              <a:hueOff val="6923239"/>
              <a:satOff val="-10388"/>
              <a:lumOff val="-168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6B091D-5073-4B0E-8A47-B54BFB078DFD}">
      <dsp:nvSpPr>
        <dsp:cNvPr id="0" name=""/>
        <dsp:cNvSpPr/>
      </dsp:nvSpPr>
      <dsp:spPr>
        <a:xfrm>
          <a:off x="2276604" y="1420652"/>
          <a:ext cx="898659" cy="149776"/>
        </a:xfrm>
        <a:prstGeom prst="parallelogram">
          <a:avLst>
            <a:gd name="adj" fmla="val 140840"/>
          </a:avLst>
        </a:prstGeom>
        <a:solidFill>
          <a:schemeClr val="accent3">
            <a:hueOff val="7788645"/>
            <a:satOff val="-11686"/>
            <a:lumOff val="-1900"/>
            <a:alphaOff val="0"/>
          </a:schemeClr>
        </a:solidFill>
        <a:ln w="25400" cap="flat" cmpd="sng" algn="ctr">
          <a:solidFill>
            <a:schemeClr val="accent3">
              <a:hueOff val="7788645"/>
              <a:satOff val="-11686"/>
              <a:lumOff val="-190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CCFD12-7277-462C-9DDC-20040CC6283B}">
      <dsp:nvSpPr>
        <dsp:cNvPr id="0" name=""/>
        <dsp:cNvSpPr/>
      </dsp:nvSpPr>
      <dsp:spPr>
        <a:xfrm>
          <a:off x="3227686" y="1420652"/>
          <a:ext cx="898659" cy="149776"/>
        </a:xfrm>
        <a:prstGeom prst="parallelogram">
          <a:avLst>
            <a:gd name="adj" fmla="val 140840"/>
          </a:avLst>
        </a:prstGeom>
        <a:solidFill>
          <a:schemeClr val="accent3">
            <a:hueOff val="8654049"/>
            <a:satOff val="-12985"/>
            <a:lumOff val="-2112"/>
            <a:alphaOff val="0"/>
          </a:schemeClr>
        </a:solidFill>
        <a:ln w="25400" cap="flat" cmpd="sng" algn="ctr">
          <a:solidFill>
            <a:schemeClr val="accent3">
              <a:hueOff val="8654049"/>
              <a:satOff val="-12985"/>
              <a:lumOff val="-21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1B08D1-92C2-4E71-811E-7ED57A8F8EB4}">
      <dsp:nvSpPr>
        <dsp:cNvPr id="0" name=""/>
        <dsp:cNvSpPr/>
      </dsp:nvSpPr>
      <dsp:spPr>
        <a:xfrm>
          <a:off x="4178768" y="1420652"/>
          <a:ext cx="898659" cy="149776"/>
        </a:xfrm>
        <a:prstGeom prst="parallelogram">
          <a:avLst>
            <a:gd name="adj" fmla="val 140840"/>
          </a:avLst>
        </a:prstGeom>
        <a:solidFill>
          <a:schemeClr val="accent3">
            <a:hueOff val="9519454"/>
            <a:satOff val="-14283"/>
            <a:lumOff val="-2323"/>
            <a:alphaOff val="0"/>
          </a:schemeClr>
        </a:solidFill>
        <a:ln w="25400" cap="flat" cmpd="sng" algn="ctr">
          <a:solidFill>
            <a:schemeClr val="accent3">
              <a:hueOff val="9519454"/>
              <a:satOff val="-14283"/>
              <a:lumOff val="-23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322A28-5BEB-4CC9-AB20-C6D2DB00FDAF}">
      <dsp:nvSpPr>
        <dsp:cNvPr id="0" name=""/>
        <dsp:cNvSpPr/>
      </dsp:nvSpPr>
      <dsp:spPr>
        <a:xfrm>
          <a:off x="5129849" y="1420652"/>
          <a:ext cx="898659" cy="149776"/>
        </a:xfrm>
        <a:prstGeom prst="parallelogram">
          <a:avLst>
            <a:gd name="adj" fmla="val 140840"/>
          </a:avLst>
        </a:prstGeom>
        <a:solidFill>
          <a:schemeClr val="accent3">
            <a:hueOff val="10384859"/>
            <a:satOff val="-15582"/>
            <a:lumOff val="-2534"/>
            <a:alphaOff val="0"/>
          </a:schemeClr>
        </a:solidFill>
        <a:ln w="25400" cap="flat" cmpd="sng" algn="ctr">
          <a:solidFill>
            <a:schemeClr val="accent3">
              <a:hueOff val="10384859"/>
              <a:satOff val="-15582"/>
              <a:lumOff val="-253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A85DA8-B7F2-4403-8378-D7B744CA1A38}">
      <dsp:nvSpPr>
        <dsp:cNvPr id="0" name=""/>
        <dsp:cNvSpPr/>
      </dsp:nvSpPr>
      <dsp:spPr>
        <a:xfrm>
          <a:off x="6080931" y="1420652"/>
          <a:ext cx="898659" cy="149776"/>
        </a:xfrm>
        <a:prstGeom prst="parallelogram">
          <a:avLst>
            <a:gd name="adj" fmla="val 140840"/>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F88FF-1ECF-4E9A-9C76-D6A2BC355D78}">
      <dsp:nvSpPr>
        <dsp:cNvPr id="0" name=""/>
        <dsp:cNvSpPr/>
      </dsp:nvSpPr>
      <dsp:spPr>
        <a:xfrm>
          <a:off x="3547728" y="681455"/>
          <a:ext cx="149206" cy="149256"/>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6A8F0B-1A81-4D28-9306-5319F4C103CC}">
      <dsp:nvSpPr>
        <dsp:cNvPr id="0" name=""/>
        <dsp:cNvSpPr/>
      </dsp:nvSpPr>
      <dsp:spPr>
        <a:xfrm>
          <a:off x="3294174" y="681455"/>
          <a:ext cx="149206" cy="149256"/>
        </a:xfrm>
        <a:prstGeom prst="ellipse">
          <a:avLst/>
        </a:prstGeom>
        <a:solidFill>
          <a:schemeClr val="accent3">
            <a:hueOff val="535727"/>
            <a:satOff val="-804"/>
            <a:lumOff val="-131"/>
            <a:alphaOff val="0"/>
          </a:schemeClr>
        </a:solidFill>
        <a:ln w="25400" cap="flat" cmpd="sng" algn="ctr">
          <a:solidFill>
            <a:schemeClr val="accent3">
              <a:hueOff val="535727"/>
              <a:satOff val="-804"/>
              <a:lumOff val="-1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11E0E6-6EC8-4E91-AF29-A4ACB18C18C1}">
      <dsp:nvSpPr>
        <dsp:cNvPr id="0" name=""/>
        <dsp:cNvSpPr/>
      </dsp:nvSpPr>
      <dsp:spPr>
        <a:xfrm>
          <a:off x="3040619" y="681455"/>
          <a:ext cx="149206" cy="149256"/>
        </a:xfrm>
        <a:prstGeom prst="ellipse">
          <a:avLst/>
        </a:prstGeom>
        <a:solidFill>
          <a:schemeClr val="accent3">
            <a:hueOff val="1071454"/>
            <a:satOff val="-1608"/>
            <a:lumOff val="-261"/>
            <a:alphaOff val="0"/>
          </a:schemeClr>
        </a:solidFill>
        <a:ln w="25400" cap="flat" cmpd="sng" algn="ctr">
          <a:solidFill>
            <a:schemeClr val="accent3">
              <a:hueOff val="1071454"/>
              <a:satOff val="-1608"/>
              <a:lumOff val="-2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13027-465D-4346-899E-C9A96639A2DE}">
      <dsp:nvSpPr>
        <dsp:cNvPr id="0" name=""/>
        <dsp:cNvSpPr/>
      </dsp:nvSpPr>
      <dsp:spPr>
        <a:xfrm>
          <a:off x="2787064" y="681455"/>
          <a:ext cx="149206" cy="149256"/>
        </a:xfrm>
        <a:prstGeom prst="ellipse">
          <a:avLst/>
        </a:prstGeom>
        <a:solidFill>
          <a:schemeClr val="accent3">
            <a:hueOff val="1607181"/>
            <a:satOff val="-2411"/>
            <a:lumOff val="-392"/>
            <a:alphaOff val="0"/>
          </a:schemeClr>
        </a:solidFill>
        <a:ln w="25400" cap="flat" cmpd="sng" algn="ctr">
          <a:solidFill>
            <a:schemeClr val="accent3">
              <a:hueOff val="1607181"/>
              <a:satOff val="-2411"/>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E96AC3-383C-4F77-8887-F224BED2C61B}">
      <dsp:nvSpPr>
        <dsp:cNvPr id="0" name=""/>
        <dsp:cNvSpPr/>
      </dsp:nvSpPr>
      <dsp:spPr>
        <a:xfrm>
          <a:off x="2533509" y="681455"/>
          <a:ext cx="149206" cy="149256"/>
        </a:xfrm>
        <a:prstGeom prst="ellipse">
          <a:avLst/>
        </a:prstGeom>
        <a:solidFill>
          <a:schemeClr val="accent3">
            <a:hueOff val="2142907"/>
            <a:satOff val="-3215"/>
            <a:lumOff val="-523"/>
            <a:alphaOff val="0"/>
          </a:schemeClr>
        </a:solidFill>
        <a:ln w="25400" cap="flat" cmpd="sng" algn="ctr">
          <a:solidFill>
            <a:schemeClr val="accent3">
              <a:hueOff val="2142907"/>
              <a:satOff val="-3215"/>
              <a:lumOff val="-5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CC71FB-96B3-4345-B04D-05175D3A3A10}">
      <dsp:nvSpPr>
        <dsp:cNvPr id="0" name=""/>
        <dsp:cNvSpPr/>
      </dsp:nvSpPr>
      <dsp:spPr>
        <a:xfrm>
          <a:off x="2130430" y="606827"/>
          <a:ext cx="298730" cy="298512"/>
        </a:xfrm>
        <a:prstGeom prst="ellipse">
          <a:avLst/>
        </a:prstGeom>
        <a:solidFill>
          <a:schemeClr val="accent3">
            <a:hueOff val="2678634"/>
            <a:satOff val="-4019"/>
            <a:lumOff val="-654"/>
            <a:alphaOff val="0"/>
          </a:schemeClr>
        </a:solidFill>
        <a:ln w="25400" cap="flat" cmpd="sng" algn="ctr">
          <a:solidFill>
            <a:schemeClr val="accent3">
              <a:hueOff val="2678634"/>
              <a:satOff val="-4019"/>
              <a:lumOff val="-65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A377BF-EDAF-488C-9C52-FCB999C60620}">
      <dsp:nvSpPr>
        <dsp:cNvPr id="0" name=""/>
        <dsp:cNvSpPr/>
      </dsp:nvSpPr>
      <dsp:spPr>
        <a:xfrm>
          <a:off x="3304354" y="373123"/>
          <a:ext cx="149206" cy="149256"/>
        </a:xfrm>
        <a:prstGeom prst="ellipse">
          <a:avLst/>
        </a:prstGeom>
        <a:solidFill>
          <a:schemeClr val="accent3">
            <a:hueOff val="3214361"/>
            <a:satOff val="-4823"/>
            <a:lumOff val="-784"/>
            <a:alphaOff val="0"/>
          </a:schemeClr>
        </a:solidFill>
        <a:ln w="25400" cap="flat" cmpd="sng" algn="ctr">
          <a:solidFill>
            <a:schemeClr val="accent3">
              <a:hueOff val="3214361"/>
              <a:satOff val="-4823"/>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00A265-7C2D-4C91-B010-9EE777E18493}">
      <dsp:nvSpPr>
        <dsp:cNvPr id="0" name=""/>
        <dsp:cNvSpPr/>
      </dsp:nvSpPr>
      <dsp:spPr>
        <a:xfrm>
          <a:off x="3304354" y="992053"/>
          <a:ext cx="149206" cy="149256"/>
        </a:xfrm>
        <a:prstGeom prst="ellipse">
          <a:avLst/>
        </a:prstGeom>
        <a:solidFill>
          <a:schemeClr val="accent3">
            <a:hueOff val="3750088"/>
            <a:satOff val="-5627"/>
            <a:lumOff val="-915"/>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EFF086-AA28-4397-8381-C094292DA472}">
      <dsp:nvSpPr>
        <dsp:cNvPr id="0" name=""/>
        <dsp:cNvSpPr/>
      </dsp:nvSpPr>
      <dsp:spPr>
        <a:xfrm>
          <a:off x="3437653" y="507273"/>
          <a:ext cx="149206" cy="149256"/>
        </a:xfrm>
        <a:prstGeom prst="ellipse">
          <a:avLst/>
        </a:prstGeom>
        <a:solidFill>
          <a:schemeClr val="accent3">
            <a:hueOff val="4285815"/>
            <a:satOff val="-6430"/>
            <a:lumOff val="-1046"/>
            <a:alphaOff val="0"/>
          </a:schemeClr>
        </a:solidFill>
        <a:ln w="25400" cap="flat" cmpd="sng" algn="ctr">
          <a:solidFill>
            <a:schemeClr val="accent3">
              <a:hueOff val="4285815"/>
              <a:satOff val="-6430"/>
              <a:lumOff val="-104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2469B5-D244-48E0-99CF-A0E23D8A5A3D}">
      <dsp:nvSpPr>
        <dsp:cNvPr id="0" name=""/>
        <dsp:cNvSpPr/>
      </dsp:nvSpPr>
      <dsp:spPr>
        <a:xfrm>
          <a:off x="3446561" y="858659"/>
          <a:ext cx="149206" cy="149256"/>
        </a:xfrm>
        <a:prstGeom prst="ellipse">
          <a:avLst/>
        </a:prstGeom>
        <a:solidFill>
          <a:schemeClr val="accent3">
            <a:hueOff val="4821541"/>
            <a:satOff val="-7234"/>
            <a:lumOff val="-1176"/>
            <a:alphaOff val="0"/>
          </a:schemeClr>
        </a:solidFill>
        <a:ln w="25400" cap="flat" cmpd="sng" algn="ctr">
          <a:solidFill>
            <a:schemeClr val="accent3">
              <a:hueOff val="4821541"/>
              <a:satOff val="-7234"/>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E1EA71-FD67-4313-89AC-4619FEA8E895}">
      <dsp:nvSpPr>
        <dsp:cNvPr id="0" name=""/>
        <dsp:cNvSpPr/>
      </dsp:nvSpPr>
      <dsp:spPr>
        <a:xfrm>
          <a:off x="459888" y="738"/>
          <a:ext cx="1622193" cy="1510691"/>
        </a:xfrm>
        <a:prstGeom prst="ellipse">
          <a:avLst/>
        </a:prstGeom>
        <a:solidFill>
          <a:schemeClr val="accent3">
            <a:hueOff val="5357268"/>
            <a:satOff val="-8038"/>
            <a:lumOff val="-1307"/>
            <a:alphaOff val="0"/>
          </a:schemeClr>
        </a:solidFill>
        <a:ln w="25400" cap="flat" cmpd="sng" algn="ctr">
          <a:solidFill>
            <a:schemeClr val="accent3">
              <a:hueOff val="5357268"/>
              <a:satOff val="-8038"/>
              <a:lumOff val="-130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s-CL" sz="2400" kern="1200" dirty="0" smtClean="0"/>
            <a:t>La razón</a:t>
          </a:r>
          <a:endParaRPr lang="es-CL" sz="2400" kern="1200" dirty="0"/>
        </a:p>
      </dsp:txBody>
      <dsp:txXfrm>
        <a:off x="697453" y="221974"/>
        <a:ext cx="1147063" cy="1068219"/>
      </dsp:txXfrm>
    </dsp:sp>
    <dsp:sp modelId="{3BA558FB-1872-4D46-9913-D05D06D6DFD6}">
      <dsp:nvSpPr>
        <dsp:cNvPr id="0" name=""/>
        <dsp:cNvSpPr/>
      </dsp:nvSpPr>
      <dsp:spPr>
        <a:xfrm>
          <a:off x="7167769" y="681455"/>
          <a:ext cx="149206" cy="149256"/>
        </a:xfrm>
        <a:prstGeom prst="ellipse">
          <a:avLst/>
        </a:prstGeom>
        <a:solidFill>
          <a:schemeClr val="accent3">
            <a:hueOff val="5892995"/>
            <a:satOff val="-8842"/>
            <a:lumOff val="-1438"/>
            <a:alphaOff val="0"/>
          </a:schemeClr>
        </a:solidFill>
        <a:ln w="25400" cap="flat" cmpd="sng" algn="ctr">
          <a:solidFill>
            <a:schemeClr val="accent3">
              <a:hueOff val="5892995"/>
              <a:satOff val="-8842"/>
              <a:lumOff val="-143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9EDE56-68D1-4E08-BA02-36CBE5688E5C}">
      <dsp:nvSpPr>
        <dsp:cNvPr id="0" name=""/>
        <dsp:cNvSpPr/>
      </dsp:nvSpPr>
      <dsp:spPr>
        <a:xfrm>
          <a:off x="6914214" y="681455"/>
          <a:ext cx="149206" cy="149256"/>
        </a:xfrm>
        <a:prstGeom prst="ellipse">
          <a:avLst/>
        </a:prstGeom>
        <a:solidFill>
          <a:schemeClr val="accent3">
            <a:hueOff val="6428722"/>
            <a:satOff val="-9646"/>
            <a:lumOff val="-1569"/>
            <a:alphaOff val="0"/>
          </a:schemeClr>
        </a:solidFill>
        <a:ln w="25400" cap="flat" cmpd="sng" algn="ctr">
          <a:solidFill>
            <a:schemeClr val="accent3">
              <a:hueOff val="6428722"/>
              <a:satOff val="-9646"/>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7F4873-6614-488E-8442-7B1AD0E0A844}">
      <dsp:nvSpPr>
        <dsp:cNvPr id="0" name=""/>
        <dsp:cNvSpPr/>
      </dsp:nvSpPr>
      <dsp:spPr>
        <a:xfrm>
          <a:off x="6660659" y="681455"/>
          <a:ext cx="149206" cy="149256"/>
        </a:xfrm>
        <a:prstGeom prst="ellipse">
          <a:avLst/>
        </a:prstGeom>
        <a:solidFill>
          <a:schemeClr val="accent3">
            <a:hueOff val="6964449"/>
            <a:satOff val="-10450"/>
            <a:lumOff val="-1699"/>
            <a:alphaOff val="0"/>
          </a:schemeClr>
        </a:solidFill>
        <a:ln w="25400" cap="flat" cmpd="sng" algn="ctr">
          <a:solidFill>
            <a:schemeClr val="accent3">
              <a:hueOff val="6964449"/>
              <a:satOff val="-10450"/>
              <a:lumOff val="-169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B569C0-FB97-42F0-A66E-DECF3DF16C3C}">
      <dsp:nvSpPr>
        <dsp:cNvPr id="0" name=""/>
        <dsp:cNvSpPr/>
      </dsp:nvSpPr>
      <dsp:spPr>
        <a:xfrm>
          <a:off x="6407105" y="681455"/>
          <a:ext cx="149206" cy="149256"/>
        </a:xfrm>
        <a:prstGeom prst="ellipse">
          <a:avLst/>
        </a:prstGeom>
        <a:solidFill>
          <a:schemeClr val="accent3">
            <a:hueOff val="7500176"/>
            <a:satOff val="-11253"/>
            <a:lumOff val="-183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1BDA2A-FCE9-4396-9431-1C50B4FA7414}">
      <dsp:nvSpPr>
        <dsp:cNvPr id="0" name=""/>
        <dsp:cNvSpPr/>
      </dsp:nvSpPr>
      <dsp:spPr>
        <a:xfrm>
          <a:off x="6153550" y="681455"/>
          <a:ext cx="149206" cy="149256"/>
        </a:xfrm>
        <a:prstGeom prst="ellipse">
          <a:avLst/>
        </a:prstGeom>
        <a:solidFill>
          <a:schemeClr val="accent3">
            <a:hueOff val="8035903"/>
            <a:satOff val="-12057"/>
            <a:lumOff val="-1961"/>
            <a:alphaOff val="0"/>
          </a:schemeClr>
        </a:solidFill>
        <a:ln w="25400" cap="flat" cmpd="sng" algn="ctr">
          <a:solidFill>
            <a:schemeClr val="accent3">
              <a:hueOff val="8035903"/>
              <a:satOff val="-12057"/>
              <a:lumOff val="-19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DDAAEF-72F2-4119-8C12-9BE725559BC6}">
      <dsp:nvSpPr>
        <dsp:cNvPr id="0" name=""/>
        <dsp:cNvSpPr/>
      </dsp:nvSpPr>
      <dsp:spPr>
        <a:xfrm>
          <a:off x="5750471" y="606827"/>
          <a:ext cx="298730" cy="298512"/>
        </a:xfrm>
        <a:prstGeom prst="ellipse">
          <a:avLst/>
        </a:prstGeom>
        <a:solidFill>
          <a:schemeClr val="accent3">
            <a:hueOff val="8571629"/>
            <a:satOff val="-12861"/>
            <a:lumOff val="-2091"/>
            <a:alphaOff val="0"/>
          </a:schemeClr>
        </a:solidFill>
        <a:ln w="25400" cap="flat" cmpd="sng" algn="ctr">
          <a:solidFill>
            <a:schemeClr val="accent3">
              <a:hueOff val="8571629"/>
              <a:satOff val="-12861"/>
              <a:lumOff val="-209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370AF3-2C1D-4B7B-BBD5-BA4CECEA8535}">
      <dsp:nvSpPr>
        <dsp:cNvPr id="0" name=""/>
        <dsp:cNvSpPr/>
      </dsp:nvSpPr>
      <dsp:spPr>
        <a:xfrm>
          <a:off x="6924395" y="373123"/>
          <a:ext cx="149206" cy="149256"/>
        </a:xfrm>
        <a:prstGeom prst="ellipse">
          <a:avLst/>
        </a:prstGeom>
        <a:solidFill>
          <a:schemeClr val="accent3">
            <a:hueOff val="9107357"/>
            <a:satOff val="-13665"/>
            <a:lumOff val="-2222"/>
            <a:alphaOff val="0"/>
          </a:schemeClr>
        </a:solidFill>
        <a:ln w="25400" cap="flat" cmpd="sng" algn="ctr">
          <a:solidFill>
            <a:schemeClr val="accent3">
              <a:hueOff val="9107357"/>
              <a:satOff val="-13665"/>
              <a:lumOff val="-22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54E51F-BF41-401B-940F-733D3236A4C8}">
      <dsp:nvSpPr>
        <dsp:cNvPr id="0" name=""/>
        <dsp:cNvSpPr/>
      </dsp:nvSpPr>
      <dsp:spPr>
        <a:xfrm>
          <a:off x="6924395" y="992053"/>
          <a:ext cx="149206" cy="149256"/>
        </a:xfrm>
        <a:prstGeom prst="ellipse">
          <a:avLst/>
        </a:prstGeom>
        <a:solidFill>
          <a:schemeClr val="accent3">
            <a:hueOff val="9643083"/>
            <a:satOff val="-14469"/>
            <a:lumOff val="-2353"/>
            <a:alphaOff val="0"/>
          </a:schemeClr>
        </a:solidFill>
        <a:ln w="25400" cap="flat" cmpd="sng" algn="ctr">
          <a:solidFill>
            <a:schemeClr val="accent3">
              <a:hueOff val="9643083"/>
              <a:satOff val="-14469"/>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BD4777-EEE9-48E3-A527-5BACEA984FAB}">
      <dsp:nvSpPr>
        <dsp:cNvPr id="0" name=""/>
        <dsp:cNvSpPr/>
      </dsp:nvSpPr>
      <dsp:spPr>
        <a:xfrm>
          <a:off x="7057694" y="507273"/>
          <a:ext cx="149206" cy="149256"/>
        </a:xfrm>
        <a:prstGeom prst="ellipse">
          <a:avLst/>
        </a:prstGeom>
        <a:solidFill>
          <a:schemeClr val="accent3">
            <a:hueOff val="10178810"/>
            <a:satOff val="-15272"/>
            <a:lumOff val="-2484"/>
            <a:alphaOff val="0"/>
          </a:schemeClr>
        </a:solidFill>
        <a:ln w="25400" cap="flat" cmpd="sng" algn="ctr">
          <a:solidFill>
            <a:schemeClr val="accent3">
              <a:hueOff val="10178810"/>
              <a:satOff val="-15272"/>
              <a:lumOff val="-24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988D89-3207-4E13-9300-61F8B9A84AAA}">
      <dsp:nvSpPr>
        <dsp:cNvPr id="0" name=""/>
        <dsp:cNvSpPr/>
      </dsp:nvSpPr>
      <dsp:spPr>
        <a:xfrm>
          <a:off x="7066602" y="858659"/>
          <a:ext cx="149206" cy="149256"/>
        </a:xfrm>
        <a:prstGeom prst="ellipse">
          <a:avLst/>
        </a:prstGeom>
        <a:solidFill>
          <a:schemeClr val="accent3">
            <a:hueOff val="10714536"/>
            <a:satOff val="-16076"/>
            <a:lumOff val="-2614"/>
            <a:alphaOff val="0"/>
          </a:schemeClr>
        </a:solidFill>
        <a:ln w="25400" cap="flat" cmpd="sng" algn="ctr">
          <a:solidFill>
            <a:schemeClr val="accent3">
              <a:hueOff val="10714536"/>
              <a:satOff val="-16076"/>
              <a:lumOff val="-26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806EAC-17BA-4491-ACED-9E8E2520E446}">
      <dsp:nvSpPr>
        <dsp:cNvPr id="0" name=""/>
        <dsp:cNvSpPr/>
      </dsp:nvSpPr>
      <dsp:spPr>
        <a:xfrm>
          <a:off x="4085398" y="738"/>
          <a:ext cx="1611254" cy="1510691"/>
        </a:xfrm>
        <a:prstGeom prst="ellipse">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s-CL" sz="2400" kern="1200" smtClean="0"/>
            <a:t>Los sentidos</a:t>
          </a:r>
          <a:endParaRPr lang="es-CL" sz="2400" kern="1200"/>
        </a:p>
      </dsp:txBody>
      <dsp:txXfrm>
        <a:off x="4321361" y="221974"/>
        <a:ext cx="1139328" cy="106821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499FE-C933-49A0-B5A3-789A7EE6D8B8}">
      <dsp:nvSpPr>
        <dsp:cNvPr id="0" name=""/>
        <dsp:cNvSpPr/>
      </dsp:nvSpPr>
      <dsp:spPr>
        <a:xfrm>
          <a:off x="0" y="0"/>
          <a:ext cx="1296144" cy="1296144"/>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15A36C-E579-497B-8AC8-75C577B41DD1}">
      <dsp:nvSpPr>
        <dsp:cNvPr id="0" name=""/>
        <dsp:cNvSpPr/>
      </dsp:nvSpPr>
      <dsp:spPr>
        <a:xfrm>
          <a:off x="648072" y="0"/>
          <a:ext cx="6194447" cy="1296144"/>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MX" sz="2400" kern="1200" dirty="0" smtClean="0"/>
            <a:t>Acción y efecto de entender y de sensación</a:t>
          </a:r>
          <a:endParaRPr lang="es-CL" sz="2400" kern="1200" dirty="0"/>
        </a:p>
      </dsp:txBody>
      <dsp:txXfrm>
        <a:off x="648072" y="0"/>
        <a:ext cx="6194447" cy="615668"/>
      </dsp:txXfrm>
    </dsp:sp>
    <dsp:sp modelId="{84D8DD0C-9DED-4F31-A347-150F263715AD}">
      <dsp:nvSpPr>
        <dsp:cNvPr id="0" name=""/>
        <dsp:cNvSpPr/>
      </dsp:nvSpPr>
      <dsp:spPr>
        <a:xfrm>
          <a:off x="340237" y="615668"/>
          <a:ext cx="615668" cy="615668"/>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14DB82-D11B-4F0E-AED9-C0D6FB078270}">
      <dsp:nvSpPr>
        <dsp:cNvPr id="0" name=""/>
        <dsp:cNvSpPr/>
      </dsp:nvSpPr>
      <dsp:spPr>
        <a:xfrm>
          <a:off x="648072" y="615668"/>
          <a:ext cx="6194447" cy="615668"/>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dirty="0" smtClean="0"/>
            <a:t>Razonamiento y de afectos</a:t>
          </a:r>
          <a:endParaRPr lang="es-CL" sz="2400" kern="1200" dirty="0"/>
        </a:p>
      </dsp:txBody>
      <dsp:txXfrm>
        <a:off x="648072" y="615668"/>
        <a:ext cx="6194447" cy="61566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BD6C8-CE40-44A9-91E6-25A1408381A3}">
      <dsp:nvSpPr>
        <dsp:cNvPr id="0" name=""/>
        <dsp:cNvSpPr/>
      </dsp:nvSpPr>
      <dsp:spPr>
        <a:xfrm>
          <a:off x="1490" y="0"/>
          <a:ext cx="3179111" cy="93610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smtClean="0"/>
            <a:t>Sensitiva </a:t>
          </a:r>
          <a:endParaRPr lang="es-CL" sz="2400" kern="1200"/>
        </a:p>
      </dsp:txBody>
      <dsp:txXfrm>
        <a:off x="28908" y="27418"/>
        <a:ext cx="3124275" cy="881268"/>
      </dsp:txXfrm>
    </dsp:sp>
    <dsp:sp modelId="{22628D79-C034-4FB9-8279-84BD55F3F287}">
      <dsp:nvSpPr>
        <dsp:cNvPr id="0" name=""/>
        <dsp:cNvSpPr/>
      </dsp:nvSpPr>
      <dsp:spPr>
        <a:xfrm>
          <a:off x="3498512" y="73842"/>
          <a:ext cx="673971" cy="78841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CL" sz="2400" kern="1200"/>
        </a:p>
      </dsp:txBody>
      <dsp:txXfrm>
        <a:off x="3498512" y="231526"/>
        <a:ext cx="471780" cy="473051"/>
      </dsp:txXfrm>
    </dsp:sp>
    <dsp:sp modelId="{520EF9C4-8E9A-4E47-9A79-37AB5F4D1618}">
      <dsp:nvSpPr>
        <dsp:cNvPr id="0" name=""/>
        <dsp:cNvSpPr/>
      </dsp:nvSpPr>
      <dsp:spPr>
        <a:xfrm>
          <a:off x="4452246" y="0"/>
          <a:ext cx="3179111" cy="936104"/>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smtClean="0"/>
            <a:t>Intelectiva</a:t>
          </a:r>
          <a:endParaRPr lang="es-CL" sz="2400" kern="1200"/>
        </a:p>
      </dsp:txBody>
      <dsp:txXfrm>
        <a:off x="4479664" y="27418"/>
        <a:ext cx="3124275" cy="88126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CBCC4-3E78-46FB-BF4C-0DC9BE246046}">
      <dsp:nvSpPr>
        <dsp:cNvPr id="0" name=""/>
        <dsp:cNvSpPr/>
      </dsp:nvSpPr>
      <dsp:spPr>
        <a:xfrm>
          <a:off x="3199947" y="2104"/>
          <a:ext cx="1665000" cy="43561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0">
            <a:lnSpc>
              <a:spcPct val="90000"/>
            </a:lnSpc>
            <a:spcBef>
              <a:spcPct val="0"/>
            </a:spcBef>
            <a:spcAft>
              <a:spcPct val="35000"/>
            </a:spcAft>
          </a:pPr>
          <a:r>
            <a:rPr lang="es-CL" sz="2400" kern="1200" smtClean="0"/>
            <a:t>Subsistencia</a:t>
          </a:r>
          <a:endParaRPr lang="es-CL" sz="2400" kern="1200"/>
        </a:p>
      </dsp:txBody>
      <dsp:txXfrm>
        <a:off x="3199947" y="2104"/>
        <a:ext cx="1665000" cy="435616"/>
      </dsp:txXfrm>
    </dsp:sp>
    <dsp:sp modelId="{00CB981F-F39B-4C32-A992-A21BF363DEEE}">
      <dsp:nvSpPr>
        <dsp:cNvPr id="0" name=""/>
        <dsp:cNvSpPr/>
      </dsp:nvSpPr>
      <dsp:spPr>
        <a:xfrm>
          <a:off x="3087447" y="459502"/>
          <a:ext cx="1890000" cy="435616"/>
        </a:xfrm>
        <a:prstGeom prst="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0">
            <a:lnSpc>
              <a:spcPct val="90000"/>
            </a:lnSpc>
            <a:spcBef>
              <a:spcPct val="0"/>
            </a:spcBef>
            <a:spcAft>
              <a:spcPct val="35000"/>
            </a:spcAft>
          </a:pPr>
          <a:r>
            <a:rPr lang="es-CL" sz="2400" kern="1200" smtClean="0"/>
            <a:t>Individualidad</a:t>
          </a:r>
          <a:endParaRPr lang="es-CL" sz="2400" kern="1200"/>
        </a:p>
      </dsp:txBody>
      <dsp:txXfrm>
        <a:off x="3087447" y="459502"/>
        <a:ext cx="1890000" cy="435616"/>
      </dsp:txXfrm>
    </dsp:sp>
    <dsp:sp modelId="{0973DA8A-49F1-4637-B38B-079FE760A6BC}">
      <dsp:nvSpPr>
        <dsp:cNvPr id="0" name=""/>
        <dsp:cNvSpPr/>
      </dsp:nvSpPr>
      <dsp:spPr>
        <a:xfrm>
          <a:off x="2076213" y="916899"/>
          <a:ext cx="3912467" cy="435616"/>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0">
            <a:lnSpc>
              <a:spcPct val="90000"/>
            </a:lnSpc>
            <a:spcBef>
              <a:spcPct val="0"/>
            </a:spcBef>
            <a:spcAft>
              <a:spcPct val="35000"/>
            </a:spcAft>
          </a:pPr>
          <a:r>
            <a:rPr lang="es-CL" sz="2400" kern="1200" smtClean="0"/>
            <a:t>Interioridad de autoconciencia</a:t>
          </a:r>
          <a:endParaRPr lang="es-CL" sz="2400" kern="1200"/>
        </a:p>
      </dsp:txBody>
      <dsp:txXfrm>
        <a:off x="2076213" y="916899"/>
        <a:ext cx="3912467" cy="435616"/>
      </dsp:txXfrm>
    </dsp:sp>
    <dsp:sp modelId="{27BECA87-A109-4480-87E1-AC5FB3FFDD7F}">
      <dsp:nvSpPr>
        <dsp:cNvPr id="0" name=""/>
        <dsp:cNvSpPr/>
      </dsp:nvSpPr>
      <dsp:spPr>
        <a:xfrm>
          <a:off x="3087447" y="1374297"/>
          <a:ext cx="1890000" cy="435616"/>
        </a:xfrm>
        <a:prstGeom prst="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0">
            <a:lnSpc>
              <a:spcPct val="90000"/>
            </a:lnSpc>
            <a:spcBef>
              <a:spcPct val="0"/>
            </a:spcBef>
            <a:spcAft>
              <a:spcPct val="35000"/>
            </a:spcAft>
          </a:pPr>
          <a:r>
            <a:rPr lang="es-CL" sz="2400" kern="1200" smtClean="0"/>
            <a:t>Auto posesión</a:t>
          </a:r>
          <a:endParaRPr lang="es-CL" sz="2400" kern="1200"/>
        </a:p>
      </dsp:txBody>
      <dsp:txXfrm>
        <a:off x="3087447" y="1374297"/>
        <a:ext cx="1890000" cy="435616"/>
      </dsp:txXfrm>
    </dsp:sp>
    <dsp:sp modelId="{D2A01A96-6653-4AA6-8FC2-44C563343274}">
      <dsp:nvSpPr>
        <dsp:cNvPr id="0" name=""/>
        <dsp:cNvSpPr/>
      </dsp:nvSpPr>
      <dsp:spPr>
        <a:xfrm>
          <a:off x="1827447" y="1831694"/>
          <a:ext cx="4410000" cy="435616"/>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0">
            <a:lnSpc>
              <a:spcPct val="90000"/>
            </a:lnSpc>
            <a:spcBef>
              <a:spcPct val="0"/>
            </a:spcBef>
            <a:spcAft>
              <a:spcPct val="35000"/>
            </a:spcAft>
          </a:pPr>
          <a:r>
            <a:rPr lang="es-CL" sz="2400" kern="1200" smtClean="0"/>
            <a:t>Plena conciencia de relación social</a:t>
          </a:r>
          <a:endParaRPr lang="es-CL" sz="2400" kern="1200"/>
        </a:p>
      </dsp:txBody>
      <dsp:txXfrm>
        <a:off x="1827447" y="1831694"/>
        <a:ext cx="4410000" cy="43561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CDE8A-BCD3-43E7-8D33-C08A86F496FD}">
      <dsp:nvSpPr>
        <dsp:cNvPr id="0" name=""/>
        <dsp:cNvSpPr/>
      </dsp:nvSpPr>
      <dsp:spPr>
        <a:xfrm>
          <a:off x="0" y="969"/>
          <a:ext cx="2422359" cy="1558258"/>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5756" tIns="30480" rIns="85756" bIns="30480" numCol="1" spcCol="1270" anchor="ctr" anchorCtr="0">
          <a:noAutofit/>
        </a:bodyPr>
        <a:lstStyle/>
        <a:p>
          <a:pPr lvl="0" algn="ctr" defTabSz="1066800" rtl="0">
            <a:lnSpc>
              <a:spcPct val="90000"/>
            </a:lnSpc>
            <a:spcBef>
              <a:spcPct val="0"/>
            </a:spcBef>
            <a:spcAft>
              <a:spcPct val="35000"/>
            </a:spcAft>
          </a:pPr>
          <a:r>
            <a:rPr lang="es-CL" sz="2400" kern="1200" smtClean="0"/>
            <a:t>Subsistente</a:t>
          </a:r>
          <a:endParaRPr lang="es-CL" sz="2400" kern="1200"/>
        </a:p>
      </dsp:txBody>
      <dsp:txXfrm>
        <a:off x="354746" y="229171"/>
        <a:ext cx="1712867" cy="1101854"/>
      </dsp:txXfrm>
    </dsp:sp>
    <dsp:sp modelId="{344E3E6F-E79D-413B-93AB-20CF14F99748}">
      <dsp:nvSpPr>
        <dsp:cNvPr id="0" name=""/>
        <dsp:cNvSpPr/>
      </dsp:nvSpPr>
      <dsp:spPr>
        <a:xfrm>
          <a:off x="2755955" y="0"/>
          <a:ext cx="2474171" cy="1558258"/>
        </a:xfrm>
        <a:prstGeom prst="ellipse">
          <a:avLst/>
        </a:prstGeom>
        <a:solidFill>
          <a:schemeClr val="accent3">
            <a:alpha val="50000"/>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5756" tIns="30480" rIns="85756" bIns="30480" numCol="1" spcCol="1270" anchor="ctr" anchorCtr="0">
          <a:noAutofit/>
        </a:bodyPr>
        <a:lstStyle/>
        <a:p>
          <a:pPr lvl="0" algn="ctr" defTabSz="1066800" rtl="0">
            <a:lnSpc>
              <a:spcPct val="90000"/>
            </a:lnSpc>
            <a:spcBef>
              <a:spcPct val="0"/>
            </a:spcBef>
            <a:spcAft>
              <a:spcPct val="35000"/>
            </a:spcAft>
          </a:pPr>
          <a:r>
            <a:rPr lang="es-CL" sz="2400" kern="1200" smtClean="0"/>
            <a:t>Reflexivo</a:t>
          </a:r>
          <a:endParaRPr lang="es-CL" sz="2400" kern="1200"/>
        </a:p>
      </dsp:txBody>
      <dsp:txXfrm>
        <a:off x="3118289" y="228202"/>
        <a:ext cx="1749503" cy="1101854"/>
      </dsp:txXfrm>
    </dsp:sp>
    <dsp:sp modelId="{11D80A80-65B8-4A26-8921-ACBBDC739A3C}">
      <dsp:nvSpPr>
        <dsp:cNvPr id="0" name=""/>
        <dsp:cNvSpPr/>
      </dsp:nvSpPr>
      <dsp:spPr>
        <a:xfrm>
          <a:off x="5425355" y="0"/>
          <a:ext cx="2503373" cy="1558258"/>
        </a:xfrm>
        <a:prstGeom prst="ellipse">
          <a:avLst/>
        </a:prstGeom>
        <a:solidFill>
          <a:schemeClr val="accent3">
            <a:alpha val="50000"/>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5756" tIns="30480" rIns="85756" bIns="30480" numCol="1" spcCol="1270" anchor="ctr" anchorCtr="0">
          <a:noAutofit/>
        </a:bodyPr>
        <a:lstStyle/>
        <a:p>
          <a:pPr lvl="0" algn="ctr" defTabSz="1066800" rtl="0">
            <a:lnSpc>
              <a:spcPct val="90000"/>
            </a:lnSpc>
            <a:spcBef>
              <a:spcPct val="0"/>
            </a:spcBef>
            <a:spcAft>
              <a:spcPct val="35000"/>
            </a:spcAft>
          </a:pPr>
          <a:r>
            <a:rPr lang="es-CL" sz="2400" kern="1200" smtClean="0"/>
            <a:t>Consciente de sí y sus actos</a:t>
          </a:r>
          <a:endParaRPr lang="es-CL" sz="2400" kern="1200"/>
        </a:p>
      </dsp:txBody>
      <dsp:txXfrm>
        <a:off x="5791965" y="228202"/>
        <a:ext cx="1770153" cy="110185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9ED20-8AF0-4FF5-A436-79F1775D6A17}">
      <dsp:nvSpPr>
        <dsp:cNvPr id="0" name=""/>
        <dsp:cNvSpPr/>
      </dsp:nvSpPr>
      <dsp:spPr>
        <a:xfrm>
          <a:off x="0" y="0"/>
          <a:ext cx="2685181" cy="1341993"/>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3825" tIns="30480" rIns="73825" bIns="30480" numCol="1" spcCol="1270" anchor="ctr" anchorCtr="0">
          <a:noAutofit/>
        </a:bodyPr>
        <a:lstStyle/>
        <a:p>
          <a:pPr lvl="0" algn="ctr" defTabSz="1066800" rtl="0">
            <a:lnSpc>
              <a:spcPct val="90000"/>
            </a:lnSpc>
            <a:spcBef>
              <a:spcPct val="0"/>
            </a:spcBef>
            <a:spcAft>
              <a:spcPct val="35000"/>
            </a:spcAft>
          </a:pPr>
          <a:r>
            <a:rPr lang="es-CL" sz="2400" kern="1200" smtClean="0"/>
            <a:t>Autonomía en su pensamiento</a:t>
          </a:r>
          <a:endParaRPr lang="es-CL" sz="2400" kern="1200"/>
        </a:p>
      </dsp:txBody>
      <dsp:txXfrm>
        <a:off x="393236" y="196530"/>
        <a:ext cx="1898709" cy="948933"/>
      </dsp:txXfrm>
    </dsp:sp>
    <dsp:sp modelId="{EE267963-73DC-4E34-88C1-392FA901D599}">
      <dsp:nvSpPr>
        <dsp:cNvPr id="0" name=""/>
        <dsp:cNvSpPr/>
      </dsp:nvSpPr>
      <dsp:spPr>
        <a:xfrm>
          <a:off x="2809980" y="1233"/>
          <a:ext cx="2322465" cy="1341457"/>
        </a:xfrm>
        <a:prstGeom prst="ellipse">
          <a:avLst/>
        </a:prstGeom>
        <a:solidFill>
          <a:schemeClr val="accent4">
            <a:alpha val="50000"/>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3825" tIns="30480" rIns="73825" bIns="30480" numCol="1" spcCol="1270" anchor="ctr" anchorCtr="0">
          <a:noAutofit/>
        </a:bodyPr>
        <a:lstStyle/>
        <a:p>
          <a:pPr lvl="0" algn="ctr" defTabSz="1066800" rtl="0">
            <a:lnSpc>
              <a:spcPct val="90000"/>
            </a:lnSpc>
            <a:spcBef>
              <a:spcPct val="0"/>
            </a:spcBef>
            <a:spcAft>
              <a:spcPct val="35000"/>
            </a:spcAft>
          </a:pPr>
          <a:r>
            <a:rPr lang="es-CL" sz="2400" kern="1200" smtClean="0"/>
            <a:t>Autonomía en su volición</a:t>
          </a:r>
          <a:endParaRPr lang="es-CL" sz="2400" kern="1200"/>
        </a:p>
      </dsp:txBody>
      <dsp:txXfrm>
        <a:off x="3150097" y="197685"/>
        <a:ext cx="1642231" cy="948553"/>
      </dsp:txXfrm>
    </dsp:sp>
    <dsp:sp modelId="{38C62880-A92B-438D-AA20-8C815A19233B}">
      <dsp:nvSpPr>
        <dsp:cNvPr id="0" name=""/>
        <dsp:cNvSpPr/>
      </dsp:nvSpPr>
      <dsp:spPr>
        <a:xfrm>
          <a:off x="5257243" y="2467"/>
          <a:ext cx="2671485" cy="1341457"/>
        </a:xfrm>
        <a:prstGeom prst="ellipse">
          <a:avLst/>
        </a:prstGeom>
        <a:solidFill>
          <a:schemeClr val="accent4">
            <a:alpha val="50000"/>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3825" tIns="30480" rIns="73825" bIns="30480" numCol="1" spcCol="1270" anchor="ctr" anchorCtr="0">
          <a:noAutofit/>
        </a:bodyPr>
        <a:lstStyle/>
        <a:p>
          <a:pPr lvl="0" algn="ctr" defTabSz="1066800" rtl="0">
            <a:lnSpc>
              <a:spcPct val="90000"/>
            </a:lnSpc>
            <a:spcBef>
              <a:spcPct val="0"/>
            </a:spcBef>
            <a:spcAft>
              <a:spcPct val="35000"/>
            </a:spcAft>
          </a:pPr>
          <a:r>
            <a:rPr lang="es-CL" sz="2400" kern="1200" smtClean="0"/>
            <a:t>Sujeto de derechos y obligaciones</a:t>
          </a:r>
          <a:endParaRPr lang="es-CL" sz="2400" kern="1200"/>
        </a:p>
      </dsp:txBody>
      <dsp:txXfrm>
        <a:off x="5648473" y="198919"/>
        <a:ext cx="1889025" cy="9485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D7DB0-8016-4417-97BE-CBC39FFE04A7}">
      <dsp:nvSpPr>
        <dsp:cNvPr id="0" name=""/>
        <dsp:cNvSpPr/>
      </dsp:nvSpPr>
      <dsp:spPr>
        <a:xfrm>
          <a:off x="3551" y="315007"/>
          <a:ext cx="3105482" cy="1242193"/>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rtl="0">
            <a:lnSpc>
              <a:spcPct val="90000"/>
            </a:lnSpc>
            <a:spcBef>
              <a:spcPct val="0"/>
            </a:spcBef>
            <a:spcAft>
              <a:spcPct val="35000"/>
            </a:spcAft>
          </a:pPr>
          <a:r>
            <a:rPr lang="es-CL" sz="2000" kern="1200" smtClean="0"/>
            <a:t>Fin personal individual y social</a:t>
          </a:r>
          <a:endParaRPr lang="es-CL" sz="2000" kern="1200"/>
        </a:p>
      </dsp:txBody>
      <dsp:txXfrm>
        <a:off x="3551" y="315007"/>
        <a:ext cx="2794934" cy="1242193"/>
      </dsp:txXfrm>
    </dsp:sp>
    <dsp:sp modelId="{609BE057-1AF2-49CE-A4E8-DBB75CBC332B}">
      <dsp:nvSpPr>
        <dsp:cNvPr id="0" name=""/>
        <dsp:cNvSpPr/>
      </dsp:nvSpPr>
      <dsp:spPr>
        <a:xfrm>
          <a:off x="2487937" y="315007"/>
          <a:ext cx="3105482" cy="1242193"/>
        </a:xfrm>
        <a:prstGeom prst="chevron">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rtl="0">
            <a:lnSpc>
              <a:spcPct val="90000"/>
            </a:lnSpc>
            <a:spcBef>
              <a:spcPct val="0"/>
            </a:spcBef>
            <a:spcAft>
              <a:spcPct val="35000"/>
            </a:spcAft>
          </a:pPr>
          <a:r>
            <a:rPr lang="es-CL" sz="2000" kern="1200" smtClean="0"/>
            <a:t>Obligación personal de realización comunitaria</a:t>
          </a:r>
          <a:endParaRPr lang="es-CL" sz="2000" kern="1200"/>
        </a:p>
      </dsp:txBody>
      <dsp:txXfrm>
        <a:off x="3109034" y="315007"/>
        <a:ext cx="1863289" cy="1242193"/>
      </dsp:txXfrm>
    </dsp:sp>
    <dsp:sp modelId="{E3DE92E6-663A-45FA-8897-94327B9796A2}">
      <dsp:nvSpPr>
        <dsp:cNvPr id="0" name=""/>
        <dsp:cNvSpPr/>
      </dsp:nvSpPr>
      <dsp:spPr>
        <a:xfrm>
          <a:off x="4972323" y="315007"/>
          <a:ext cx="3105482" cy="1242193"/>
        </a:xfrm>
        <a:prstGeom prst="chevr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rtl="0">
            <a:lnSpc>
              <a:spcPct val="90000"/>
            </a:lnSpc>
            <a:spcBef>
              <a:spcPct val="0"/>
            </a:spcBef>
            <a:spcAft>
              <a:spcPct val="35000"/>
            </a:spcAft>
          </a:pPr>
          <a:r>
            <a:rPr lang="es-CL" sz="2000" kern="1200" smtClean="0"/>
            <a:t>Tiene derechos y obligaciones</a:t>
          </a:r>
          <a:endParaRPr lang="es-CL" sz="2000" kern="1200"/>
        </a:p>
      </dsp:txBody>
      <dsp:txXfrm>
        <a:off x="5593420" y="315007"/>
        <a:ext cx="1863289" cy="124219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7939D-BB96-460C-ABB5-33F6DDB0CE54}">
      <dsp:nvSpPr>
        <dsp:cNvPr id="0" name=""/>
        <dsp:cNvSpPr/>
      </dsp:nvSpPr>
      <dsp:spPr>
        <a:xfrm>
          <a:off x="751193" y="0"/>
          <a:ext cx="6364715" cy="925662"/>
        </a:xfrm>
        <a:prstGeom prst="rightArrow">
          <a:avLst>
            <a:gd name="adj1" fmla="val 50000"/>
            <a:gd name="adj2" fmla="val 5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46949" numCol="1" spcCol="1270" anchor="ctr" anchorCtr="0">
          <a:noAutofit/>
        </a:bodyPr>
        <a:lstStyle/>
        <a:p>
          <a:pPr lvl="0" algn="l" defTabSz="889000" rtl="0">
            <a:lnSpc>
              <a:spcPct val="90000"/>
            </a:lnSpc>
            <a:spcBef>
              <a:spcPct val="0"/>
            </a:spcBef>
            <a:spcAft>
              <a:spcPct val="35000"/>
            </a:spcAft>
          </a:pPr>
          <a:r>
            <a:rPr lang="es-CL" sz="2000" kern="1200" smtClean="0"/>
            <a:t>Conciencia de sí y de sus actos</a:t>
          </a:r>
          <a:endParaRPr lang="es-CL" sz="2000" kern="1200"/>
        </a:p>
      </dsp:txBody>
      <dsp:txXfrm>
        <a:off x="751193" y="231416"/>
        <a:ext cx="6133300" cy="462831"/>
      </dsp:txXfrm>
    </dsp:sp>
    <dsp:sp modelId="{CDEDA334-650F-44FB-99BF-B8582E6EDD58}">
      <dsp:nvSpPr>
        <dsp:cNvPr id="0" name=""/>
        <dsp:cNvSpPr/>
      </dsp:nvSpPr>
      <dsp:spPr>
        <a:xfrm>
          <a:off x="1927392" y="308698"/>
          <a:ext cx="5188515" cy="925662"/>
        </a:xfrm>
        <a:prstGeom prst="rightArrow">
          <a:avLst>
            <a:gd name="adj1" fmla="val 50000"/>
            <a:gd name="adj2" fmla="val 50000"/>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46949" numCol="1" spcCol="1270" anchor="ctr" anchorCtr="0">
          <a:noAutofit/>
        </a:bodyPr>
        <a:lstStyle/>
        <a:p>
          <a:pPr lvl="0" algn="l" defTabSz="889000" rtl="0">
            <a:lnSpc>
              <a:spcPct val="90000"/>
            </a:lnSpc>
            <a:spcBef>
              <a:spcPct val="0"/>
            </a:spcBef>
            <a:spcAft>
              <a:spcPct val="35000"/>
            </a:spcAft>
          </a:pPr>
          <a:r>
            <a:rPr lang="es-CL" sz="2000" kern="1200" smtClean="0"/>
            <a:t>Libertad o autodeterminación</a:t>
          </a:r>
          <a:endParaRPr lang="es-CL" sz="2000" kern="1200"/>
        </a:p>
      </dsp:txBody>
      <dsp:txXfrm>
        <a:off x="1927392" y="540114"/>
        <a:ext cx="4957100" cy="462831"/>
      </dsp:txXfrm>
    </dsp:sp>
    <dsp:sp modelId="{A9A3778E-ED5B-4B0D-8806-833B112C1F05}">
      <dsp:nvSpPr>
        <dsp:cNvPr id="0" name=""/>
        <dsp:cNvSpPr/>
      </dsp:nvSpPr>
      <dsp:spPr>
        <a:xfrm>
          <a:off x="3103592" y="617396"/>
          <a:ext cx="4012316" cy="925662"/>
        </a:xfrm>
        <a:prstGeom prst="rightArrow">
          <a:avLst>
            <a:gd name="adj1" fmla="val 50000"/>
            <a:gd name="adj2" fmla="val 5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46949" numCol="1" spcCol="1270" anchor="ctr" anchorCtr="0">
          <a:noAutofit/>
        </a:bodyPr>
        <a:lstStyle/>
        <a:p>
          <a:pPr lvl="0" algn="l" defTabSz="889000" rtl="0">
            <a:lnSpc>
              <a:spcPct val="90000"/>
            </a:lnSpc>
            <a:spcBef>
              <a:spcPct val="0"/>
            </a:spcBef>
            <a:spcAft>
              <a:spcPct val="35000"/>
            </a:spcAft>
          </a:pPr>
          <a:r>
            <a:rPr lang="es-CL" sz="2000" kern="1200" smtClean="0"/>
            <a:t>Individualidad</a:t>
          </a:r>
          <a:endParaRPr lang="es-CL" sz="2000" kern="1200"/>
        </a:p>
      </dsp:txBody>
      <dsp:txXfrm>
        <a:off x="3103592" y="848812"/>
        <a:ext cx="3780901" cy="462831"/>
      </dsp:txXfrm>
    </dsp:sp>
    <dsp:sp modelId="{DBA83760-B04C-49CC-9DAB-92F48D5BD386}">
      <dsp:nvSpPr>
        <dsp:cNvPr id="0" name=""/>
        <dsp:cNvSpPr/>
      </dsp:nvSpPr>
      <dsp:spPr>
        <a:xfrm>
          <a:off x="4280427" y="925878"/>
          <a:ext cx="2835480" cy="925662"/>
        </a:xfrm>
        <a:prstGeom prst="rightArrow">
          <a:avLst>
            <a:gd name="adj1" fmla="val 50000"/>
            <a:gd name="adj2" fmla="val 50000"/>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46949" numCol="1" spcCol="1270" anchor="ctr" anchorCtr="0">
          <a:noAutofit/>
        </a:bodyPr>
        <a:lstStyle/>
        <a:p>
          <a:pPr lvl="0" algn="l" defTabSz="889000" rtl="0">
            <a:lnSpc>
              <a:spcPct val="90000"/>
            </a:lnSpc>
            <a:spcBef>
              <a:spcPct val="0"/>
            </a:spcBef>
            <a:spcAft>
              <a:spcPct val="35000"/>
            </a:spcAft>
          </a:pPr>
          <a:r>
            <a:rPr lang="es-CL" sz="2000" kern="1200" smtClean="0"/>
            <a:t>Sociabilidad</a:t>
          </a:r>
          <a:endParaRPr lang="es-CL" sz="2000" kern="1200"/>
        </a:p>
      </dsp:txBody>
      <dsp:txXfrm>
        <a:off x="4280427" y="1157294"/>
        <a:ext cx="2604065" cy="462831"/>
      </dsp:txXfrm>
    </dsp:sp>
    <dsp:sp modelId="{9CFAA25B-5F5D-4BA9-8998-CB336621514F}">
      <dsp:nvSpPr>
        <dsp:cNvPr id="0" name=""/>
        <dsp:cNvSpPr/>
      </dsp:nvSpPr>
      <dsp:spPr>
        <a:xfrm>
          <a:off x="4816692" y="1224135"/>
          <a:ext cx="2255195" cy="925662"/>
        </a:xfrm>
        <a:prstGeom prst="rightArrow">
          <a:avLst>
            <a:gd name="adj1" fmla="val 50000"/>
            <a:gd name="adj2" fmla="val 5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46949" numCol="1" spcCol="1270" anchor="ctr" anchorCtr="0">
          <a:noAutofit/>
        </a:bodyPr>
        <a:lstStyle/>
        <a:p>
          <a:pPr lvl="0" algn="l" defTabSz="889000" rtl="0">
            <a:lnSpc>
              <a:spcPct val="90000"/>
            </a:lnSpc>
            <a:spcBef>
              <a:spcPct val="0"/>
            </a:spcBef>
            <a:spcAft>
              <a:spcPct val="35000"/>
            </a:spcAft>
          </a:pPr>
          <a:r>
            <a:rPr lang="es-CL" sz="2000" kern="1200" smtClean="0"/>
            <a:t>Trascendencia</a:t>
          </a:r>
          <a:endParaRPr lang="es-CL" sz="2000" kern="1200"/>
        </a:p>
      </dsp:txBody>
      <dsp:txXfrm>
        <a:off x="4816692" y="1455551"/>
        <a:ext cx="2023780" cy="46283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EE246-4BAE-41AA-B583-C009231E5C70}">
      <dsp:nvSpPr>
        <dsp:cNvPr id="0" name=""/>
        <dsp:cNvSpPr/>
      </dsp:nvSpPr>
      <dsp:spPr>
        <a:xfrm>
          <a:off x="4018" y="0"/>
          <a:ext cx="2402085" cy="646331"/>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rtl="0">
            <a:lnSpc>
              <a:spcPct val="90000"/>
            </a:lnSpc>
            <a:spcBef>
              <a:spcPct val="0"/>
            </a:spcBef>
            <a:spcAft>
              <a:spcPct val="35000"/>
            </a:spcAft>
          </a:pPr>
          <a:r>
            <a:rPr lang="es-CL" sz="2400" kern="1200" dirty="0" smtClean="0"/>
            <a:t>Autolimita</a:t>
          </a:r>
          <a:endParaRPr lang="es-CL" sz="2400" kern="1200" dirty="0"/>
        </a:p>
      </dsp:txBody>
      <dsp:txXfrm>
        <a:off x="327184" y="0"/>
        <a:ext cx="1755754" cy="646331"/>
      </dsp:txXfrm>
    </dsp:sp>
    <dsp:sp modelId="{93DDBA24-7F19-4C28-B11E-0B91F5A44E5A}">
      <dsp:nvSpPr>
        <dsp:cNvPr id="0" name=""/>
        <dsp:cNvSpPr/>
      </dsp:nvSpPr>
      <dsp:spPr>
        <a:xfrm>
          <a:off x="2165895" y="0"/>
          <a:ext cx="2402085" cy="646331"/>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rtl="0">
            <a:lnSpc>
              <a:spcPct val="90000"/>
            </a:lnSpc>
            <a:spcBef>
              <a:spcPct val="0"/>
            </a:spcBef>
            <a:spcAft>
              <a:spcPct val="35000"/>
            </a:spcAft>
          </a:pPr>
          <a:r>
            <a:rPr lang="es-CL" sz="2400" kern="1200" dirty="0" smtClean="0"/>
            <a:t>Autoafirma</a:t>
          </a:r>
          <a:endParaRPr lang="es-CL" sz="2400" kern="1200" dirty="0"/>
        </a:p>
      </dsp:txBody>
      <dsp:txXfrm>
        <a:off x="2489061" y="0"/>
        <a:ext cx="1755754" cy="64633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3D242-4A3B-4A2B-BEE3-32B59236D7C5}">
      <dsp:nvSpPr>
        <dsp:cNvPr id="0" name=""/>
        <dsp:cNvSpPr/>
      </dsp:nvSpPr>
      <dsp:spPr>
        <a:xfrm>
          <a:off x="3409" y="0"/>
          <a:ext cx="2981443" cy="1014909"/>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rtl="0">
            <a:lnSpc>
              <a:spcPct val="90000"/>
            </a:lnSpc>
            <a:spcBef>
              <a:spcPct val="0"/>
            </a:spcBef>
            <a:spcAft>
              <a:spcPct val="35000"/>
            </a:spcAft>
          </a:pPr>
          <a:r>
            <a:rPr lang="es-CL" sz="2400" kern="1200" smtClean="0"/>
            <a:t>Su interioridad </a:t>
          </a:r>
          <a:endParaRPr lang="es-CL" sz="2400" kern="1200"/>
        </a:p>
      </dsp:txBody>
      <dsp:txXfrm>
        <a:off x="3409" y="0"/>
        <a:ext cx="2727716" cy="1014909"/>
      </dsp:txXfrm>
    </dsp:sp>
    <dsp:sp modelId="{EBB143D4-4F3E-4383-B037-322733A39CFE}">
      <dsp:nvSpPr>
        <dsp:cNvPr id="0" name=""/>
        <dsp:cNvSpPr/>
      </dsp:nvSpPr>
      <dsp:spPr>
        <a:xfrm>
          <a:off x="2388564" y="0"/>
          <a:ext cx="2981443" cy="1014909"/>
        </a:xfrm>
        <a:prstGeom prst="chevron">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rtl="0">
            <a:lnSpc>
              <a:spcPct val="90000"/>
            </a:lnSpc>
            <a:spcBef>
              <a:spcPct val="0"/>
            </a:spcBef>
            <a:spcAft>
              <a:spcPct val="35000"/>
            </a:spcAft>
          </a:pPr>
          <a:r>
            <a:rPr lang="es-CL" sz="2400" kern="1200" smtClean="0"/>
            <a:t>Su intimidad</a:t>
          </a:r>
          <a:endParaRPr lang="es-CL" sz="2400" kern="1200"/>
        </a:p>
      </dsp:txBody>
      <dsp:txXfrm>
        <a:off x="2896019" y="0"/>
        <a:ext cx="1966534" cy="1014909"/>
      </dsp:txXfrm>
    </dsp:sp>
    <dsp:sp modelId="{41082C59-5D55-4FC1-B9DB-9B039D08E8EA}">
      <dsp:nvSpPr>
        <dsp:cNvPr id="0" name=""/>
        <dsp:cNvSpPr/>
      </dsp:nvSpPr>
      <dsp:spPr>
        <a:xfrm>
          <a:off x="4773719" y="0"/>
          <a:ext cx="2981443" cy="1014909"/>
        </a:xfrm>
        <a:prstGeom prst="chevron">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rtl="0">
            <a:lnSpc>
              <a:spcPct val="90000"/>
            </a:lnSpc>
            <a:spcBef>
              <a:spcPct val="0"/>
            </a:spcBef>
            <a:spcAft>
              <a:spcPct val="35000"/>
            </a:spcAft>
          </a:pPr>
          <a:r>
            <a:rPr lang="es-CL" sz="2400" kern="1200" smtClean="0"/>
            <a:t>Su propio misterio</a:t>
          </a:r>
          <a:endParaRPr lang="es-CL" sz="2400" kern="1200"/>
        </a:p>
      </dsp:txBody>
      <dsp:txXfrm>
        <a:off x="5281174" y="0"/>
        <a:ext cx="1966534" cy="101490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EA2C2F-5100-42D5-8418-37B5B16C0A36}">
      <dsp:nvSpPr>
        <dsp:cNvPr id="0" name=""/>
        <dsp:cNvSpPr/>
      </dsp:nvSpPr>
      <dsp:spPr>
        <a:xfrm>
          <a:off x="381" y="0"/>
          <a:ext cx="2220766" cy="1080120"/>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rtl="0">
            <a:lnSpc>
              <a:spcPct val="90000"/>
            </a:lnSpc>
            <a:spcBef>
              <a:spcPct val="0"/>
            </a:spcBef>
            <a:spcAft>
              <a:spcPct val="35000"/>
            </a:spcAft>
          </a:pPr>
          <a:r>
            <a:rPr lang="es-CL" sz="2400" kern="1200" dirty="0" smtClean="0"/>
            <a:t>Sus propias circunstancias</a:t>
          </a:r>
          <a:endParaRPr lang="es-CL" sz="2400" kern="1200" dirty="0"/>
        </a:p>
      </dsp:txBody>
      <dsp:txXfrm>
        <a:off x="381" y="0"/>
        <a:ext cx="1950736" cy="1080120"/>
      </dsp:txXfrm>
    </dsp:sp>
    <dsp:sp modelId="{D4827F13-C58E-4EBD-AA07-19A5812E53F7}">
      <dsp:nvSpPr>
        <dsp:cNvPr id="0" name=""/>
        <dsp:cNvSpPr/>
      </dsp:nvSpPr>
      <dsp:spPr>
        <a:xfrm>
          <a:off x="1605226" y="0"/>
          <a:ext cx="3079607" cy="1080120"/>
        </a:xfrm>
        <a:prstGeom prst="chevron">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rtl="0">
            <a:lnSpc>
              <a:spcPct val="90000"/>
            </a:lnSpc>
            <a:spcBef>
              <a:spcPct val="0"/>
            </a:spcBef>
            <a:spcAft>
              <a:spcPct val="35000"/>
            </a:spcAft>
          </a:pPr>
          <a:r>
            <a:rPr lang="es-CL" sz="2400" kern="1200" dirty="0" smtClean="0"/>
            <a:t>Sus notas individúenles</a:t>
          </a:r>
          <a:endParaRPr lang="es-CL" sz="2400" kern="1200" dirty="0"/>
        </a:p>
      </dsp:txBody>
      <dsp:txXfrm>
        <a:off x="2145286" y="0"/>
        <a:ext cx="1999487" cy="1080120"/>
      </dsp:txXfrm>
    </dsp:sp>
    <dsp:sp modelId="{C93485E7-C95B-49A5-AC80-C508412A0893}">
      <dsp:nvSpPr>
        <dsp:cNvPr id="0" name=""/>
        <dsp:cNvSpPr/>
      </dsp:nvSpPr>
      <dsp:spPr>
        <a:xfrm>
          <a:off x="4069293" y="0"/>
          <a:ext cx="3707570" cy="1080120"/>
        </a:xfrm>
        <a:prstGeom prst="chevr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rtl="0">
            <a:lnSpc>
              <a:spcPct val="90000"/>
            </a:lnSpc>
            <a:spcBef>
              <a:spcPct val="0"/>
            </a:spcBef>
            <a:spcAft>
              <a:spcPct val="35000"/>
            </a:spcAft>
          </a:pPr>
          <a:r>
            <a:rPr lang="es-CL" sz="2400" kern="1200" smtClean="0"/>
            <a:t>Su incomunicabilidad</a:t>
          </a:r>
          <a:endParaRPr lang="es-CL" sz="2400" kern="1200"/>
        </a:p>
      </dsp:txBody>
      <dsp:txXfrm>
        <a:off x="4609353" y="0"/>
        <a:ext cx="2627450" cy="108012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AAF42-AC08-4B88-8B61-D02DEE089596}">
      <dsp:nvSpPr>
        <dsp:cNvPr id="0" name=""/>
        <dsp:cNvSpPr/>
      </dsp:nvSpPr>
      <dsp:spPr>
        <a:xfrm>
          <a:off x="0" y="0"/>
          <a:ext cx="3457238" cy="115175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s-CL" sz="2400" kern="1200" smtClean="0"/>
            <a:t>La intimidad o individualidad</a:t>
          </a:r>
          <a:endParaRPr lang="es-CL" sz="2400" kern="1200"/>
        </a:p>
      </dsp:txBody>
      <dsp:txXfrm>
        <a:off x="506301" y="168671"/>
        <a:ext cx="2444636" cy="814414"/>
      </dsp:txXfrm>
    </dsp:sp>
    <dsp:sp modelId="{D463FB2E-6A5B-4ABC-8970-C8FC4721FE65}">
      <dsp:nvSpPr>
        <dsp:cNvPr id="0" name=""/>
        <dsp:cNvSpPr/>
      </dsp:nvSpPr>
      <dsp:spPr>
        <a:xfrm>
          <a:off x="3739933" y="215741"/>
          <a:ext cx="668018" cy="668018"/>
        </a:xfrm>
        <a:prstGeom prst="mathEqual">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CL" sz="2400" kern="1200"/>
        </a:p>
      </dsp:txBody>
      <dsp:txXfrm>
        <a:off x="3828479" y="353353"/>
        <a:ext cx="490926" cy="392794"/>
      </dsp:txXfrm>
    </dsp:sp>
    <dsp:sp modelId="{D5C3D4F0-69C4-40DA-B895-4CAB7EE47E56}">
      <dsp:nvSpPr>
        <dsp:cNvPr id="0" name=""/>
        <dsp:cNvSpPr/>
      </dsp:nvSpPr>
      <dsp:spPr>
        <a:xfrm>
          <a:off x="4904883" y="0"/>
          <a:ext cx="2727958" cy="1151756"/>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s-CL" sz="2400" kern="1200" dirty="0" smtClean="0"/>
            <a:t>La apertura u otredad</a:t>
          </a:r>
          <a:endParaRPr lang="es-CL" sz="2400" kern="1200" dirty="0"/>
        </a:p>
      </dsp:txBody>
      <dsp:txXfrm>
        <a:off x="5304383" y="168671"/>
        <a:ext cx="1928958" cy="81441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6DF4C-B948-4AA6-B1F0-C17F26AA2655}">
      <dsp:nvSpPr>
        <dsp:cNvPr id="0" name=""/>
        <dsp:cNvSpPr/>
      </dsp:nvSpPr>
      <dsp:spPr>
        <a:xfrm>
          <a:off x="257565" y="0"/>
          <a:ext cx="7045709" cy="1026250"/>
        </a:xfrm>
        <a:prstGeom prst="rightArrow">
          <a:avLst>
            <a:gd name="adj1" fmla="val 50000"/>
            <a:gd name="adj2" fmla="val 5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62917" numCol="1" spcCol="1270" anchor="ctr" anchorCtr="0">
          <a:noAutofit/>
        </a:bodyPr>
        <a:lstStyle/>
        <a:p>
          <a:pPr lvl="0" algn="l" defTabSz="1066800" rtl="0">
            <a:lnSpc>
              <a:spcPct val="90000"/>
            </a:lnSpc>
            <a:spcBef>
              <a:spcPct val="0"/>
            </a:spcBef>
            <a:spcAft>
              <a:spcPct val="35000"/>
            </a:spcAft>
          </a:pPr>
          <a:r>
            <a:rPr lang="es-CL" sz="2400" kern="1200" smtClean="0"/>
            <a:t>La posibilidad de comunicación</a:t>
          </a:r>
          <a:endParaRPr lang="es-CL" sz="2400" kern="1200"/>
        </a:p>
      </dsp:txBody>
      <dsp:txXfrm>
        <a:off x="257565" y="256563"/>
        <a:ext cx="6789147" cy="513125"/>
      </dsp:txXfrm>
    </dsp:sp>
    <dsp:sp modelId="{D8DC4E92-2F26-4CDD-AA10-068F8F1305E0}">
      <dsp:nvSpPr>
        <dsp:cNvPr id="0" name=""/>
        <dsp:cNvSpPr/>
      </dsp:nvSpPr>
      <dsp:spPr>
        <a:xfrm>
          <a:off x="3512683" y="341901"/>
          <a:ext cx="3790591" cy="1026250"/>
        </a:xfrm>
        <a:prstGeom prst="rightArrow">
          <a:avLst>
            <a:gd name="adj1" fmla="val 50000"/>
            <a:gd name="adj2" fmla="val 5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62917" numCol="1" spcCol="1270" anchor="ctr" anchorCtr="0">
          <a:noAutofit/>
        </a:bodyPr>
        <a:lstStyle/>
        <a:p>
          <a:pPr lvl="0" algn="l" defTabSz="1066800" rtl="0">
            <a:lnSpc>
              <a:spcPct val="90000"/>
            </a:lnSpc>
            <a:spcBef>
              <a:spcPct val="0"/>
            </a:spcBef>
            <a:spcAft>
              <a:spcPct val="35000"/>
            </a:spcAft>
          </a:pPr>
          <a:r>
            <a:rPr lang="es-CL" sz="2400" kern="1200" smtClean="0"/>
            <a:t>De ser dialogal</a:t>
          </a:r>
          <a:endParaRPr lang="es-CL" sz="2400" kern="1200"/>
        </a:p>
      </dsp:txBody>
      <dsp:txXfrm>
        <a:off x="3512683" y="598464"/>
        <a:ext cx="3534029" cy="51312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EA786-7F37-4803-9D3F-A6D4AFCB495B}">
      <dsp:nvSpPr>
        <dsp:cNvPr id="0" name=""/>
        <dsp:cNvSpPr/>
      </dsp:nvSpPr>
      <dsp:spPr>
        <a:xfrm>
          <a:off x="331105" y="488"/>
          <a:ext cx="1689887" cy="101393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smtClean="0"/>
            <a:t>Ser con</a:t>
          </a:r>
          <a:endParaRPr lang="es-CL" sz="2400" kern="1200"/>
        </a:p>
      </dsp:txBody>
      <dsp:txXfrm>
        <a:off x="331105" y="488"/>
        <a:ext cx="1689887" cy="1013932"/>
      </dsp:txXfrm>
    </dsp:sp>
    <dsp:sp modelId="{E098A7DB-1C84-4DAA-BD5B-8BB2183BF79C}">
      <dsp:nvSpPr>
        <dsp:cNvPr id="0" name=""/>
        <dsp:cNvSpPr/>
      </dsp:nvSpPr>
      <dsp:spPr>
        <a:xfrm>
          <a:off x="2189982" y="488"/>
          <a:ext cx="1689887" cy="1013932"/>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smtClean="0"/>
            <a:t>Existir con</a:t>
          </a:r>
          <a:endParaRPr lang="es-CL" sz="2400" kern="1200"/>
        </a:p>
      </dsp:txBody>
      <dsp:txXfrm>
        <a:off x="2189982" y="488"/>
        <a:ext cx="1689887" cy="1013932"/>
      </dsp:txXfrm>
    </dsp:sp>
    <dsp:sp modelId="{85EDBA2F-355D-4EF0-9647-64307CEFA27B}">
      <dsp:nvSpPr>
        <dsp:cNvPr id="0" name=""/>
        <dsp:cNvSpPr/>
      </dsp:nvSpPr>
      <dsp:spPr>
        <a:xfrm>
          <a:off x="4048858" y="488"/>
          <a:ext cx="1689887" cy="1013932"/>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smtClean="0"/>
            <a:t>Existir para</a:t>
          </a:r>
          <a:endParaRPr lang="es-CL" sz="2400" kern="1200"/>
        </a:p>
      </dsp:txBody>
      <dsp:txXfrm>
        <a:off x="4048858" y="488"/>
        <a:ext cx="1689887" cy="1013932"/>
      </dsp:txXfrm>
    </dsp:sp>
    <dsp:sp modelId="{B7AE4976-45FB-4ECF-9272-7B59074C2220}">
      <dsp:nvSpPr>
        <dsp:cNvPr id="0" name=""/>
        <dsp:cNvSpPr/>
      </dsp:nvSpPr>
      <dsp:spPr>
        <a:xfrm>
          <a:off x="5907735" y="488"/>
          <a:ext cx="1689887" cy="1013932"/>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smtClean="0"/>
            <a:t>Existir dependiendo de</a:t>
          </a:r>
          <a:endParaRPr lang="es-CL" sz="2400" kern="1200"/>
        </a:p>
      </dsp:txBody>
      <dsp:txXfrm>
        <a:off x="5907735" y="488"/>
        <a:ext cx="1689887" cy="101393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8AABC-7665-407D-9617-7A9AED6E3FCE}">
      <dsp:nvSpPr>
        <dsp:cNvPr id="0" name=""/>
        <dsp:cNvSpPr/>
      </dsp:nvSpPr>
      <dsp:spPr>
        <a:xfrm>
          <a:off x="0" y="961622"/>
          <a:ext cx="5368435" cy="63092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s-CL" sz="2400" kern="1200" smtClean="0"/>
            <a:t>Continuo deseo perfeccionamiento</a:t>
          </a:r>
          <a:endParaRPr lang="es-CL" sz="2400" kern="1200"/>
        </a:p>
      </dsp:txBody>
      <dsp:txXfrm>
        <a:off x="0" y="961622"/>
        <a:ext cx="5368435" cy="630928"/>
      </dsp:txXfrm>
    </dsp:sp>
    <dsp:sp modelId="{0BD5BDCA-988B-47F0-B25D-FC5983740929}">
      <dsp:nvSpPr>
        <dsp:cNvPr id="0" name=""/>
        <dsp:cNvSpPr/>
      </dsp:nvSpPr>
      <dsp:spPr>
        <a:xfrm rot="10800000">
          <a:off x="0" y="718"/>
          <a:ext cx="5368435" cy="970368"/>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s-CL" sz="2400" kern="1200" smtClean="0"/>
            <a:t>Continúa insatisfacción en que vive</a:t>
          </a:r>
          <a:endParaRPr lang="es-CL" sz="2400" kern="1200"/>
        </a:p>
      </dsp:txBody>
      <dsp:txXfrm rot="10800000">
        <a:off x="0" y="718"/>
        <a:ext cx="5368435" cy="63051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C9863-D63A-4E1C-8783-63377C1B1571}">
      <dsp:nvSpPr>
        <dsp:cNvPr id="0" name=""/>
        <dsp:cNvSpPr/>
      </dsp:nvSpPr>
      <dsp:spPr>
        <a:xfrm>
          <a:off x="0" y="1346273"/>
          <a:ext cx="4752528" cy="44187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s-CL" sz="2400" kern="1200" smtClean="0"/>
            <a:t>Deseo de bien y felicidad</a:t>
          </a:r>
          <a:endParaRPr lang="es-CL" sz="2400" kern="1200"/>
        </a:p>
      </dsp:txBody>
      <dsp:txXfrm>
        <a:off x="0" y="1346273"/>
        <a:ext cx="4752528" cy="441877"/>
      </dsp:txXfrm>
    </dsp:sp>
    <dsp:sp modelId="{02E9AB5E-779A-4E41-ABFF-C29844B8A6D4}">
      <dsp:nvSpPr>
        <dsp:cNvPr id="0" name=""/>
        <dsp:cNvSpPr/>
      </dsp:nvSpPr>
      <dsp:spPr>
        <a:xfrm rot="10800000">
          <a:off x="0" y="673294"/>
          <a:ext cx="4752528" cy="679606"/>
        </a:xfrm>
        <a:prstGeom prst="upArrowCallou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s-CL" sz="2400" kern="1200" smtClean="0"/>
            <a:t>Intencionalidad</a:t>
          </a:r>
          <a:endParaRPr lang="es-CL" sz="2400" kern="1200"/>
        </a:p>
      </dsp:txBody>
      <dsp:txXfrm rot="10800000">
        <a:off x="0" y="673294"/>
        <a:ext cx="4752528" cy="441588"/>
      </dsp:txXfrm>
    </dsp:sp>
    <dsp:sp modelId="{12C2DEDE-FFD1-429F-8448-99B3BD129916}">
      <dsp:nvSpPr>
        <dsp:cNvPr id="0" name=""/>
        <dsp:cNvSpPr/>
      </dsp:nvSpPr>
      <dsp:spPr>
        <a:xfrm rot="10800000">
          <a:off x="0" y="316"/>
          <a:ext cx="4752528" cy="679606"/>
        </a:xfrm>
        <a:prstGeom prst="upArrowCallou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s-CL" sz="2400" kern="1200" smtClean="0"/>
            <a:t>Admiración</a:t>
          </a:r>
          <a:endParaRPr lang="es-CL" sz="2400" kern="1200"/>
        </a:p>
      </dsp:txBody>
      <dsp:txXfrm rot="10800000">
        <a:off x="0" y="316"/>
        <a:ext cx="4752528" cy="44158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B135E-40F6-42E8-9361-8CEB29C4DF4C}">
      <dsp:nvSpPr>
        <dsp:cNvPr id="0" name=""/>
        <dsp:cNvSpPr/>
      </dsp:nvSpPr>
      <dsp:spPr>
        <a:xfrm>
          <a:off x="2257" y="62931"/>
          <a:ext cx="1790777" cy="107446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s-CL" sz="2500" kern="1200" smtClean="0"/>
            <a:t>Su admiración</a:t>
          </a:r>
          <a:endParaRPr lang="es-CL" sz="2500" kern="1200"/>
        </a:p>
      </dsp:txBody>
      <dsp:txXfrm>
        <a:off x="2257" y="62931"/>
        <a:ext cx="1790777" cy="1074466"/>
      </dsp:txXfrm>
    </dsp:sp>
    <dsp:sp modelId="{4679E195-6DDE-4371-A879-2DBD146012B1}">
      <dsp:nvSpPr>
        <dsp:cNvPr id="0" name=""/>
        <dsp:cNvSpPr/>
      </dsp:nvSpPr>
      <dsp:spPr>
        <a:xfrm>
          <a:off x="1972112" y="62931"/>
          <a:ext cx="1790777" cy="1074466"/>
        </a:xfrm>
        <a:prstGeom prst="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s-CL" sz="2500" kern="1200" smtClean="0"/>
            <a:t>Sus aspiraciones</a:t>
          </a:r>
          <a:endParaRPr lang="es-CL" sz="2500" kern="1200"/>
        </a:p>
      </dsp:txBody>
      <dsp:txXfrm>
        <a:off x="1972112" y="62931"/>
        <a:ext cx="1790777" cy="1074466"/>
      </dsp:txXfrm>
    </dsp:sp>
    <dsp:sp modelId="{9EB36807-8AE1-45FF-9668-6AEF2FD04F00}">
      <dsp:nvSpPr>
        <dsp:cNvPr id="0" name=""/>
        <dsp:cNvSpPr/>
      </dsp:nvSpPr>
      <dsp:spPr>
        <a:xfrm>
          <a:off x="3941966" y="62931"/>
          <a:ext cx="1790777" cy="1074466"/>
        </a:xfrm>
        <a:prstGeom prst="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s-CL" sz="2500" kern="1200" smtClean="0"/>
            <a:t>Su amor</a:t>
          </a:r>
          <a:endParaRPr lang="es-CL" sz="2500" kern="1200"/>
        </a:p>
      </dsp:txBody>
      <dsp:txXfrm>
        <a:off x="3941966" y="62931"/>
        <a:ext cx="1790777" cy="1074466"/>
      </dsp:txXfrm>
    </dsp:sp>
    <dsp:sp modelId="{2EF8D5A2-B7B1-4F4B-BB29-F2CCFFA2B1F7}">
      <dsp:nvSpPr>
        <dsp:cNvPr id="0" name=""/>
        <dsp:cNvSpPr/>
      </dsp:nvSpPr>
      <dsp:spPr>
        <a:xfrm>
          <a:off x="5911821" y="62931"/>
          <a:ext cx="1790777" cy="1074466"/>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s-CL" sz="2500" kern="1200" smtClean="0"/>
            <a:t>Su servicio</a:t>
          </a:r>
          <a:endParaRPr lang="es-CL" sz="2500" kern="1200"/>
        </a:p>
      </dsp:txBody>
      <dsp:txXfrm>
        <a:off x="5911821" y="62931"/>
        <a:ext cx="1790777" cy="10744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8A144-84C1-4F95-83D6-06C84F46A1D2}">
      <dsp:nvSpPr>
        <dsp:cNvPr id="0" name=""/>
        <dsp:cNvSpPr/>
      </dsp:nvSpPr>
      <dsp:spPr>
        <a:xfrm>
          <a:off x="0" y="5"/>
          <a:ext cx="2305663" cy="1870812"/>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2957" tIns="30480" rIns="102957" bIns="30480" numCol="1" spcCol="1270" anchor="ctr" anchorCtr="0">
          <a:noAutofit/>
        </a:bodyPr>
        <a:lstStyle/>
        <a:p>
          <a:pPr lvl="0" algn="ctr" defTabSz="1066800" rtl="0">
            <a:lnSpc>
              <a:spcPct val="90000"/>
            </a:lnSpc>
            <a:spcBef>
              <a:spcPct val="0"/>
            </a:spcBef>
            <a:spcAft>
              <a:spcPct val="35000"/>
            </a:spcAft>
          </a:pPr>
          <a:r>
            <a:rPr lang="es-CL" sz="2400" kern="1200" smtClean="0"/>
            <a:t>Centro de la moralidad</a:t>
          </a:r>
          <a:endParaRPr lang="es-CL" sz="2400" kern="1200"/>
        </a:p>
      </dsp:txBody>
      <dsp:txXfrm>
        <a:off x="337657" y="273979"/>
        <a:ext cx="1630349" cy="1322864"/>
      </dsp:txXfrm>
    </dsp:sp>
    <dsp:sp modelId="{4C196465-9185-4A3E-9678-A9343464FA6E}">
      <dsp:nvSpPr>
        <dsp:cNvPr id="0" name=""/>
        <dsp:cNvSpPr/>
      </dsp:nvSpPr>
      <dsp:spPr>
        <a:xfrm>
          <a:off x="2540175" y="5"/>
          <a:ext cx="2593694" cy="1870812"/>
        </a:xfrm>
        <a:prstGeom prst="ellipse">
          <a:avLst/>
        </a:prstGeom>
        <a:solidFill>
          <a:schemeClr val="accent4">
            <a:alpha val="50000"/>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2957" tIns="30480" rIns="102957" bIns="30480" numCol="1" spcCol="1270" anchor="ctr" anchorCtr="0">
          <a:noAutofit/>
        </a:bodyPr>
        <a:lstStyle/>
        <a:p>
          <a:pPr lvl="0" algn="ctr" defTabSz="1066800" rtl="0">
            <a:lnSpc>
              <a:spcPct val="90000"/>
            </a:lnSpc>
            <a:spcBef>
              <a:spcPct val="0"/>
            </a:spcBef>
            <a:spcAft>
              <a:spcPct val="35000"/>
            </a:spcAft>
          </a:pPr>
          <a:r>
            <a:rPr lang="es-CL" sz="2400" kern="1200" smtClean="0"/>
            <a:t>Fuente de los valores morales</a:t>
          </a:r>
          <a:endParaRPr lang="es-CL" sz="2400" kern="1200"/>
        </a:p>
      </dsp:txBody>
      <dsp:txXfrm>
        <a:off x="2920013" y="273979"/>
        <a:ext cx="1834018" cy="1322864"/>
      </dsp:txXfrm>
    </dsp:sp>
    <dsp:sp modelId="{404DFEA4-B2A0-4710-8686-954AFF4F7105}">
      <dsp:nvSpPr>
        <dsp:cNvPr id="0" name=""/>
        <dsp:cNvSpPr/>
      </dsp:nvSpPr>
      <dsp:spPr>
        <a:xfrm>
          <a:off x="5420500" y="5"/>
          <a:ext cx="2453177" cy="1870812"/>
        </a:xfrm>
        <a:prstGeom prst="ellipse">
          <a:avLst/>
        </a:prstGeom>
        <a:solidFill>
          <a:schemeClr val="accent4">
            <a:alpha val="50000"/>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2957" tIns="30480" rIns="102957" bIns="30480" numCol="1" spcCol="1270" anchor="ctr" anchorCtr="0">
          <a:noAutofit/>
        </a:bodyPr>
        <a:lstStyle/>
        <a:p>
          <a:pPr lvl="0" algn="ctr" defTabSz="1066800" rtl="0">
            <a:lnSpc>
              <a:spcPct val="90000"/>
            </a:lnSpc>
            <a:spcBef>
              <a:spcPct val="0"/>
            </a:spcBef>
            <a:spcAft>
              <a:spcPct val="35000"/>
            </a:spcAft>
          </a:pPr>
          <a:r>
            <a:rPr lang="es-CL" sz="2400" kern="1200" smtClean="0"/>
            <a:t>Fuente de los actos morales</a:t>
          </a:r>
          <a:endParaRPr lang="es-CL" sz="2400" kern="1200"/>
        </a:p>
      </dsp:txBody>
      <dsp:txXfrm>
        <a:off x="5779759" y="273979"/>
        <a:ext cx="1734659" cy="132286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D37FA-6FF5-416A-A92D-D77E8A54CF47}">
      <dsp:nvSpPr>
        <dsp:cNvPr id="0" name=""/>
        <dsp:cNvSpPr/>
      </dsp:nvSpPr>
      <dsp:spPr>
        <a:xfrm>
          <a:off x="0" y="0"/>
          <a:ext cx="2221184" cy="922372"/>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0761" tIns="30480" rIns="50761" bIns="30480" numCol="1" spcCol="1270" anchor="ctr" anchorCtr="0">
          <a:noAutofit/>
        </a:bodyPr>
        <a:lstStyle/>
        <a:p>
          <a:pPr lvl="0" algn="ctr" defTabSz="1066800" rtl="0">
            <a:lnSpc>
              <a:spcPct val="90000"/>
            </a:lnSpc>
            <a:spcBef>
              <a:spcPct val="0"/>
            </a:spcBef>
            <a:spcAft>
              <a:spcPct val="35000"/>
            </a:spcAft>
          </a:pPr>
          <a:r>
            <a:rPr lang="es-CL" sz="2400" kern="1200" smtClean="0"/>
            <a:t>Con las cosas</a:t>
          </a:r>
          <a:endParaRPr lang="es-CL" sz="2400" kern="1200"/>
        </a:p>
      </dsp:txBody>
      <dsp:txXfrm>
        <a:off x="325285" y="135078"/>
        <a:ext cx="1570614" cy="652216"/>
      </dsp:txXfrm>
    </dsp:sp>
    <dsp:sp modelId="{01F58142-4583-4658-9582-A13DBF32006A}">
      <dsp:nvSpPr>
        <dsp:cNvPr id="0" name=""/>
        <dsp:cNvSpPr/>
      </dsp:nvSpPr>
      <dsp:spPr>
        <a:xfrm>
          <a:off x="2181606" y="0"/>
          <a:ext cx="2889554" cy="922372"/>
        </a:xfrm>
        <a:prstGeom prst="ellipse">
          <a:avLst/>
        </a:prstGeom>
        <a:solidFill>
          <a:schemeClr val="accent4">
            <a:alpha val="50000"/>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0761" tIns="30480" rIns="50761" bIns="30480" numCol="1" spcCol="1270" anchor="ctr" anchorCtr="0">
          <a:noAutofit/>
        </a:bodyPr>
        <a:lstStyle/>
        <a:p>
          <a:pPr lvl="0" algn="ctr" defTabSz="1066800" rtl="0">
            <a:lnSpc>
              <a:spcPct val="90000"/>
            </a:lnSpc>
            <a:spcBef>
              <a:spcPct val="0"/>
            </a:spcBef>
            <a:spcAft>
              <a:spcPct val="35000"/>
            </a:spcAft>
          </a:pPr>
          <a:r>
            <a:rPr lang="es-CL" sz="2400" kern="1200" dirty="0" smtClean="0"/>
            <a:t>Con los hombres</a:t>
          </a:r>
          <a:endParaRPr lang="es-CL" sz="2400" kern="1200" dirty="0"/>
        </a:p>
      </dsp:txBody>
      <dsp:txXfrm>
        <a:off x="2604771" y="135078"/>
        <a:ext cx="2043224" cy="652216"/>
      </dsp:txXfrm>
    </dsp:sp>
    <dsp:sp modelId="{E3DA0D28-371B-4B51-B540-88EEC1E04A75}">
      <dsp:nvSpPr>
        <dsp:cNvPr id="0" name=""/>
        <dsp:cNvSpPr/>
      </dsp:nvSpPr>
      <dsp:spPr>
        <a:xfrm>
          <a:off x="5045511" y="0"/>
          <a:ext cx="2883217" cy="922372"/>
        </a:xfrm>
        <a:prstGeom prst="ellipse">
          <a:avLst/>
        </a:prstGeom>
        <a:solidFill>
          <a:schemeClr val="accent4">
            <a:alpha val="50000"/>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0761" tIns="30480" rIns="50761" bIns="30480" numCol="1" spcCol="1270" anchor="ctr" anchorCtr="0">
          <a:noAutofit/>
        </a:bodyPr>
        <a:lstStyle/>
        <a:p>
          <a:pPr lvl="0" algn="ctr" defTabSz="1066800" rtl="0">
            <a:lnSpc>
              <a:spcPct val="90000"/>
            </a:lnSpc>
            <a:spcBef>
              <a:spcPct val="0"/>
            </a:spcBef>
            <a:spcAft>
              <a:spcPct val="35000"/>
            </a:spcAft>
          </a:pPr>
          <a:r>
            <a:rPr lang="es-CL" sz="2400" kern="1200" smtClean="0"/>
            <a:t>Con el misterio del ser</a:t>
          </a:r>
          <a:endParaRPr lang="es-CL" sz="2400" kern="1200"/>
        </a:p>
      </dsp:txBody>
      <dsp:txXfrm>
        <a:off x="5467748" y="135078"/>
        <a:ext cx="2038743" cy="652216"/>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D5649-E137-4566-A8EE-FAEDE381A3FC}">
      <dsp:nvSpPr>
        <dsp:cNvPr id="0" name=""/>
        <dsp:cNvSpPr/>
      </dsp:nvSpPr>
      <dsp:spPr>
        <a:xfrm>
          <a:off x="2301" y="329340"/>
          <a:ext cx="1826073" cy="109564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CL" sz="2000" kern="1200" smtClean="0"/>
            <a:t>No puede existir el uno sin el otro (varón y mujer)</a:t>
          </a:r>
          <a:endParaRPr lang="es-CL" sz="2000" kern="1200"/>
        </a:p>
      </dsp:txBody>
      <dsp:txXfrm>
        <a:off x="2301" y="329340"/>
        <a:ext cx="1826073" cy="1095644"/>
      </dsp:txXfrm>
    </dsp:sp>
    <dsp:sp modelId="{A36A237C-299A-4E91-85F6-A753124C73FB}">
      <dsp:nvSpPr>
        <dsp:cNvPr id="0" name=""/>
        <dsp:cNvSpPr/>
      </dsp:nvSpPr>
      <dsp:spPr>
        <a:xfrm>
          <a:off x="2010982" y="329340"/>
          <a:ext cx="1826073" cy="1095644"/>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CL" sz="2000" kern="1200" smtClean="0"/>
            <a:t>Por razones de seguridad</a:t>
          </a:r>
          <a:endParaRPr lang="es-CL" sz="2000" kern="1200"/>
        </a:p>
      </dsp:txBody>
      <dsp:txXfrm>
        <a:off x="2010982" y="329340"/>
        <a:ext cx="1826073" cy="1095644"/>
      </dsp:txXfrm>
    </dsp:sp>
    <dsp:sp modelId="{2494BC3F-AD26-4685-8B81-80442E7CBFC0}">
      <dsp:nvSpPr>
        <dsp:cNvPr id="0" name=""/>
        <dsp:cNvSpPr/>
      </dsp:nvSpPr>
      <dsp:spPr>
        <a:xfrm>
          <a:off x="4019664" y="329340"/>
          <a:ext cx="1826073" cy="1095644"/>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CL" sz="2000" kern="1200" smtClean="0"/>
            <a:t>La familia es la primera comunidad </a:t>
          </a:r>
          <a:endParaRPr lang="es-CL" sz="2000" kern="1200"/>
        </a:p>
      </dsp:txBody>
      <dsp:txXfrm>
        <a:off x="4019664" y="329340"/>
        <a:ext cx="1826073" cy="1095644"/>
      </dsp:txXfrm>
    </dsp:sp>
    <dsp:sp modelId="{09228866-23F6-4F8E-8B0B-C818D1201E5A}">
      <dsp:nvSpPr>
        <dsp:cNvPr id="0" name=""/>
        <dsp:cNvSpPr/>
      </dsp:nvSpPr>
      <dsp:spPr>
        <a:xfrm>
          <a:off x="6028345" y="329340"/>
          <a:ext cx="1826073" cy="1095644"/>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CL" sz="2000" kern="1200" smtClean="0"/>
            <a:t>La asociación última es la ciudad (la polis = el estado)</a:t>
          </a:r>
          <a:endParaRPr lang="es-CL" sz="2000" kern="1200"/>
        </a:p>
      </dsp:txBody>
      <dsp:txXfrm>
        <a:off x="6028345" y="329340"/>
        <a:ext cx="1826073" cy="109564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0432E-243C-4593-92EC-298EAB7E47C6}">
      <dsp:nvSpPr>
        <dsp:cNvPr id="0" name=""/>
        <dsp:cNvSpPr/>
      </dsp:nvSpPr>
      <dsp:spPr>
        <a:xfrm>
          <a:off x="0" y="21305"/>
          <a:ext cx="7488832" cy="4867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CL" sz="2000" kern="1200" smtClean="0"/>
            <a:t>No se puede entender la una sin la otra</a:t>
          </a:r>
          <a:endParaRPr lang="es-CL" sz="2000" kern="1200"/>
        </a:p>
      </dsp:txBody>
      <dsp:txXfrm>
        <a:off x="23760" y="45065"/>
        <a:ext cx="7441312" cy="439200"/>
      </dsp:txXfrm>
    </dsp:sp>
    <dsp:sp modelId="{580B492D-E214-4D68-98F4-DC290F4C1D77}">
      <dsp:nvSpPr>
        <dsp:cNvPr id="0" name=""/>
        <dsp:cNvSpPr/>
      </dsp:nvSpPr>
      <dsp:spPr>
        <a:xfrm>
          <a:off x="0" y="582904"/>
          <a:ext cx="7488832" cy="4867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CL" sz="2000" kern="1200" smtClean="0"/>
            <a:t>La individualidad del hombre está destinada al diálogo comunitario</a:t>
          </a:r>
          <a:endParaRPr lang="es-CL" sz="2000" kern="1200"/>
        </a:p>
      </dsp:txBody>
      <dsp:txXfrm>
        <a:off x="23760" y="606664"/>
        <a:ext cx="7441312" cy="439200"/>
      </dsp:txXfrm>
    </dsp:sp>
    <dsp:sp modelId="{472C2593-F4A2-4860-884B-0337EE806179}">
      <dsp:nvSpPr>
        <dsp:cNvPr id="0" name=""/>
        <dsp:cNvSpPr/>
      </dsp:nvSpPr>
      <dsp:spPr>
        <a:xfrm>
          <a:off x="0" y="1144505"/>
          <a:ext cx="7488832" cy="4867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CL" sz="2000" kern="1200" smtClean="0"/>
            <a:t>El hombre que rehúye su soledad se vacía</a:t>
          </a:r>
          <a:endParaRPr lang="es-CL" sz="2000" kern="1200"/>
        </a:p>
      </dsp:txBody>
      <dsp:txXfrm>
        <a:off x="23760" y="1168265"/>
        <a:ext cx="7441312" cy="43920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8507A-7771-4D1A-810D-E2B605529E27}">
      <dsp:nvSpPr>
        <dsp:cNvPr id="0" name=""/>
        <dsp:cNvSpPr/>
      </dsp:nvSpPr>
      <dsp:spPr>
        <a:xfrm>
          <a:off x="0" y="8336"/>
          <a:ext cx="7202561" cy="6926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CL" sz="2000" kern="1200" smtClean="0"/>
            <a:t>El hombre que se entrega a la comunidad, pierde su individualidad</a:t>
          </a:r>
          <a:endParaRPr lang="es-CL" sz="2000" kern="1200"/>
        </a:p>
      </dsp:txBody>
      <dsp:txXfrm>
        <a:off x="33812" y="42148"/>
        <a:ext cx="7134937" cy="625016"/>
      </dsp:txXfrm>
    </dsp:sp>
    <dsp:sp modelId="{8F16BC19-ECF0-4A16-9CD7-4CB92589DD69}">
      <dsp:nvSpPr>
        <dsp:cNvPr id="0" name=""/>
        <dsp:cNvSpPr/>
      </dsp:nvSpPr>
      <dsp:spPr>
        <a:xfrm>
          <a:off x="0" y="807537"/>
          <a:ext cx="7202561" cy="69264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CL" sz="2000" kern="1200" smtClean="0"/>
            <a:t>Se pierde en su egoísmo estéril</a:t>
          </a:r>
          <a:endParaRPr lang="es-CL" sz="2000" kern="1200"/>
        </a:p>
      </dsp:txBody>
      <dsp:txXfrm>
        <a:off x="33812" y="841349"/>
        <a:ext cx="7134937" cy="625016"/>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D99CC-0248-4787-AC2A-8BE24078546B}">
      <dsp:nvSpPr>
        <dsp:cNvPr id="0" name=""/>
        <dsp:cNvSpPr/>
      </dsp:nvSpPr>
      <dsp:spPr>
        <a:xfrm>
          <a:off x="6771" y="0"/>
          <a:ext cx="2024029" cy="115212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CL" sz="2000" kern="1200" smtClean="0"/>
            <a:t>No se puede individualizar hasta el extremo</a:t>
          </a:r>
          <a:endParaRPr lang="es-CL" sz="2000" kern="1200"/>
        </a:p>
      </dsp:txBody>
      <dsp:txXfrm>
        <a:off x="40516" y="33745"/>
        <a:ext cx="1956539" cy="1084638"/>
      </dsp:txXfrm>
    </dsp:sp>
    <dsp:sp modelId="{700E9FD0-C840-4462-8584-4FB36FCA6F0A}">
      <dsp:nvSpPr>
        <dsp:cNvPr id="0" name=""/>
        <dsp:cNvSpPr/>
      </dsp:nvSpPr>
      <dsp:spPr>
        <a:xfrm>
          <a:off x="2233204" y="325084"/>
          <a:ext cx="429094" cy="50195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CL" sz="2000" kern="1200"/>
        </a:p>
      </dsp:txBody>
      <dsp:txXfrm>
        <a:off x="2233204" y="425476"/>
        <a:ext cx="300366" cy="301175"/>
      </dsp:txXfrm>
    </dsp:sp>
    <dsp:sp modelId="{773F6DEC-A65A-4099-A5C9-2C03B4AA4010}">
      <dsp:nvSpPr>
        <dsp:cNvPr id="0" name=""/>
        <dsp:cNvSpPr/>
      </dsp:nvSpPr>
      <dsp:spPr>
        <a:xfrm>
          <a:off x="2840413" y="0"/>
          <a:ext cx="2024029" cy="1152128"/>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CL" sz="2000" kern="1200" smtClean="0"/>
            <a:t>No se puede diluir hasta el anonimato social</a:t>
          </a:r>
          <a:endParaRPr lang="es-CL" sz="2000" kern="1200"/>
        </a:p>
      </dsp:txBody>
      <dsp:txXfrm>
        <a:off x="2874158" y="33745"/>
        <a:ext cx="1956539" cy="1084638"/>
      </dsp:txXfrm>
    </dsp:sp>
    <dsp:sp modelId="{F80C4AA9-2AD2-464B-8677-A5DED221279D}">
      <dsp:nvSpPr>
        <dsp:cNvPr id="0" name=""/>
        <dsp:cNvSpPr/>
      </dsp:nvSpPr>
      <dsp:spPr>
        <a:xfrm>
          <a:off x="5066845" y="325084"/>
          <a:ext cx="429094" cy="501959"/>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CL" sz="2000" kern="1200"/>
        </a:p>
      </dsp:txBody>
      <dsp:txXfrm>
        <a:off x="5066845" y="425476"/>
        <a:ext cx="300366" cy="301175"/>
      </dsp:txXfrm>
    </dsp:sp>
    <dsp:sp modelId="{A0F42AE3-041C-415F-A92F-41A89C34AAE0}">
      <dsp:nvSpPr>
        <dsp:cNvPr id="0" name=""/>
        <dsp:cNvSpPr/>
      </dsp:nvSpPr>
      <dsp:spPr>
        <a:xfrm>
          <a:off x="5674054" y="0"/>
          <a:ext cx="2024029" cy="1152128"/>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CL" sz="2000" kern="1200" smtClean="0"/>
            <a:t>Debe ser responsabilidad personalizada</a:t>
          </a:r>
          <a:endParaRPr lang="es-CL" sz="2000" kern="1200"/>
        </a:p>
      </dsp:txBody>
      <dsp:txXfrm>
        <a:off x="5707799" y="33745"/>
        <a:ext cx="1956539" cy="1084638"/>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92254-40CB-4C23-82CA-E045EA49678B}">
      <dsp:nvSpPr>
        <dsp:cNvPr id="0" name=""/>
        <dsp:cNvSpPr/>
      </dsp:nvSpPr>
      <dsp:spPr>
        <a:xfrm>
          <a:off x="3540" y="187960"/>
          <a:ext cx="2061018" cy="824407"/>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s-CL" sz="2000" kern="1200" smtClean="0"/>
            <a:t>Familia</a:t>
          </a:r>
          <a:endParaRPr lang="es-CL" sz="2000" kern="1200"/>
        </a:p>
      </dsp:txBody>
      <dsp:txXfrm>
        <a:off x="415744" y="187960"/>
        <a:ext cx="1236611" cy="824407"/>
      </dsp:txXfrm>
    </dsp:sp>
    <dsp:sp modelId="{7A2B4230-8654-4DEE-A14A-4C2BFAD53D8A}">
      <dsp:nvSpPr>
        <dsp:cNvPr id="0" name=""/>
        <dsp:cNvSpPr/>
      </dsp:nvSpPr>
      <dsp:spPr>
        <a:xfrm>
          <a:off x="1858456" y="187960"/>
          <a:ext cx="2061018" cy="824407"/>
        </a:xfrm>
        <a:prstGeom prst="chevron">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s-CL" sz="2000" kern="1200" smtClean="0"/>
            <a:t>Institución</a:t>
          </a:r>
          <a:endParaRPr lang="es-CL" sz="2000" kern="1200"/>
        </a:p>
      </dsp:txBody>
      <dsp:txXfrm>
        <a:off x="2270660" y="187960"/>
        <a:ext cx="1236611" cy="824407"/>
      </dsp:txXfrm>
    </dsp:sp>
    <dsp:sp modelId="{25175357-A8E1-467A-8B7E-B7B3905E4EA5}">
      <dsp:nvSpPr>
        <dsp:cNvPr id="0" name=""/>
        <dsp:cNvSpPr/>
      </dsp:nvSpPr>
      <dsp:spPr>
        <a:xfrm>
          <a:off x="3713373" y="187960"/>
          <a:ext cx="2061018" cy="824407"/>
        </a:xfrm>
        <a:prstGeom prst="chevron">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s-CL" sz="2000" kern="1200" smtClean="0"/>
            <a:t>Nación</a:t>
          </a:r>
          <a:endParaRPr lang="es-CL" sz="2000" kern="1200"/>
        </a:p>
      </dsp:txBody>
      <dsp:txXfrm>
        <a:off x="4125577" y="187960"/>
        <a:ext cx="1236611" cy="824407"/>
      </dsp:txXfrm>
    </dsp:sp>
    <dsp:sp modelId="{B92F3646-4B9F-4028-99D1-16DD077096C6}">
      <dsp:nvSpPr>
        <dsp:cNvPr id="0" name=""/>
        <dsp:cNvSpPr/>
      </dsp:nvSpPr>
      <dsp:spPr>
        <a:xfrm>
          <a:off x="5568289" y="187960"/>
          <a:ext cx="2061018" cy="824407"/>
        </a:xfrm>
        <a:prstGeom prst="chevron">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s-CL" sz="2000" kern="1200" smtClean="0"/>
            <a:t>continente</a:t>
          </a:r>
          <a:endParaRPr lang="es-CL" sz="2000" kern="1200"/>
        </a:p>
      </dsp:txBody>
      <dsp:txXfrm>
        <a:off x="5980493" y="187960"/>
        <a:ext cx="1236611" cy="824407"/>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97DD8-91AD-4AB4-ACF2-92C60274F12B}">
      <dsp:nvSpPr>
        <dsp:cNvPr id="0" name=""/>
        <dsp:cNvSpPr/>
      </dsp:nvSpPr>
      <dsp:spPr>
        <a:xfrm>
          <a:off x="0" y="65282"/>
          <a:ext cx="4152806" cy="106957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smtClean="0"/>
            <a:t>Las personas se responsabilizan recíprocamente dentro del grupo</a:t>
          </a:r>
          <a:endParaRPr lang="es-CL" sz="2400" kern="1200"/>
        </a:p>
      </dsp:txBody>
      <dsp:txXfrm>
        <a:off x="0" y="65282"/>
        <a:ext cx="4152806" cy="1069571"/>
      </dsp:txXfrm>
    </dsp:sp>
    <dsp:sp modelId="{C17F0575-068A-4832-8E3A-D638160DA453}">
      <dsp:nvSpPr>
        <dsp:cNvPr id="0" name=""/>
        <dsp:cNvSpPr/>
      </dsp:nvSpPr>
      <dsp:spPr>
        <a:xfrm>
          <a:off x="4334506" y="65282"/>
          <a:ext cx="3483058" cy="1069571"/>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smtClean="0"/>
            <a:t>Responden ante Dios, la sociedad o las instituciones jurídicas</a:t>
          </a:r>
          <a:endParaRPr lang="es-CL" sz="2400" kern="1200"/>
        </a:p>
      </dsp:txBody>
      <dsp:txXfrm>
        <a:off x="4334506" y="65282"/>
        <a:ext cx="3483058" cy="1069571"/>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D6A15-CA0F-4454-8BB5-3C0085B08D1F}">
      <dsp:nvSpPr>
        <dsp:cNvPr id="0" name=""/>
        <dsp:cNvSpPr/>
      </dsp:nvSpPr>
      <dsp:spPr>
        <a:xfrm>
          <a:off x="0" y="23084"/>
          <a:ext cx="2385265" cy="143115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s-CL" sz="2200" kern="1200" dirty="0" smtClean="0"/>
            <a:t>Las comunidades en la moralización del individuo</a:t>
          </a:r>
          <a:endParaRPr lang="es-CL" sz="2200" kern="1200" dirty="0"/>
        </a:p>
      </dsp:txBody>
      <dsp:txXfrm>
        <a:off x="0" y="23084"/>
        <a:ext cx="2385265" cy="1431158"/>
      </dsp:txXfrm>
    </dsp:sp>
    <dsp:sp modelId="{64AFEB30-1143-42C2-820B-7694DDE7CB5A}">
      <dsp:nvSpPr>
        <dsp:cNvPr id="0" name=""/>
        <dsp:cNvSpPr/>
      </dsp:nvSpPr>
      <dsp:spPr>
        <a:xfrm>
          <a:off x="2623791" y="23084"/>
          <a:ext cx="2385265" cy="1431158"/>
        </a:xfrm>
        <a:prstGeom prst="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s-CL" sz="2200" kern="1200" dirty="0" smtClean="0"/>
            <a:t>Trazan condiciones y exigencias específicas</a:t>
          </a:r>
          <a:endParaRPr lang="es-CL" sz="2200" kern="1200" dirty="0"/>
        </a:p>
      </dsp:txBody>
      <dsp:txXfrm>
        <a:off x="2623791" y="23084"/>
        <a:ext cx="2385265" cy="1431158"/>
      </dsp:txXfrm>
    </dsp:sp>
    <dsp:sp modelId="{D1B43274-3AED-4CA3-99E2-1E116BAC8DDE}">
      <dsp:nvSpPr>
        <dsp:cNvPr id="0" name=""/>
        <dsp:cNvSpPr/>
      </dsp:nvSpPr>
      <dsp:spPr>
        <a:xfrm>
          <a:off x="5247583" y="23084"/>
          <a:ext cx="2385265" cy="1431158"/>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s-CL" sz="2200" kern="1200" smtClean="0"/>
            <a:t>Contribuye a limitar o impedir el desarrollo de la otra</a:t>
          </a:r>
          <a:endParaRPr lang="es-CL" sz="2200" kern="1200"/>
        </a:p>
      </dsp:txBody>
      <dsp:txXfrm>
        <a:off x="5247583" y="23084"/>
        <a:ext cx="2385265" cy="1431158"/>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0423D-A20A-4092-81BE-F463C80B44D5}">
      <dsp:nvSpPr>
        <dsp:cNvPr id="0" name=""/>
        <dsp:cNvSpPr/>
      </dsp:nvSpPr>
      <dsp:spPr>
        <a:xfrm>
          <a:off x="3167" y="376569"/>
          <a:ext cx="1385060" cy="83103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smtClean="0"/>
            <a:t>Yo</a:t>
          </a:r>
          <a:endParaRPr lang="es-CL" sz="2400" kern="1200"/>
        </a:p>
      </dsp:txBody>
      <dsp:txXfrm>
        <a:off x="27507" y="400909"/>
        <a:ext cx="1336380" cy="782356"/>
      </dsp:txXfrm>
    </dsp:sp>
    <dsp:sp modelId="{048EE7B2-34F9-447E-AB97-6AB43E7A1169}">
      <dsp:nvSpPr>
        <dsp:cNvPr id="0" name=""/>
        <dsp:cNvSpPr/>
      </dsp:nvSpPr>
      <dsp:spPr>
        <a:xfrm>
          <a:off x="1526734" y="620340"/>
          <a:ext cx="293632" cy="34349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CL" sz="2400" kern="1200"/>
        </a:p>
      </dsp:txBody>
      <dsp:txXfrm>
        <a:off x="1526734" y="689039"/>
        <a:ext cx="205542" cy="206096"/>
      </dsp:txXfrm>
    </dsp:sp>
    <dsp:sp modelId="{7A0457D0-22F8-4DF6-AF4C-5B63569E236D}">
      <dsp:nvSpPr>
        <dsp:cNvPr id="0" name=""/>
        <dsp:cNvSpPr/>
      </dsp:nvSpPr>
      <dsp:spPr>
        <a:xfrm>
          <a:off x="1942252" y="376569"/>
          <a:ext cx="1385060" cy="83103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smtClean="0"/>
            <a:t>Tú</a:t>
          </a:r>
          <a:endParaRPr lang="es-CL" sz="2400" kern="1200"/>
        </a:p>
      </dsp:txBody>
      <dsp:txXfrm>
        <a:off x="1966592" y="400909"/>
        <a:ext cx="1336380" cy="782356"/>
      </dsp:txXfrm>
    </dsp:sp>
    <dsp:sp modelId="{5A6F9203-87D0-470A-9103-99A190B94DEC}">
      <dsp:nvSpPr>
        <dsp:cNvPr id="0" name=""/>
        <dsp:cNvSpPr/>
      </dsp:nvSpPr>
      <dsp:spPr>
        <a:xfrm>
          <a:off x="3465818" y="620340"/>
          <a:ext cx="293632" cy="34349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CL" sz="2400" kern="1200"/>
        </a:p>
      </dsp:txBody>
      <dsp:txXfrm>
        <a:off x="3465818" y="689039"/>
        <a:ext cx="205542" cy="206096"/>
      </dsp:txXfrm>
    </dsp:sp>
    <dsp:sp modelId="{2EB9EC3C-9648-4FD2-A64F-17F79031C15C}">
      <dsp:nvSpPr>
        <dsp:cNvPr id="0" name=""/>
        <dsp:cNvSpPr/>
      </dsp:nvSpPr>
      <dsp:spPr>
        <a:xfrm>
          <a:off x="3881336" y="376569"/>
          <a:ext cx="1385060" cy="83103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smtClean="0"/>
            <a:t>Nosotros</a:t>
          </a:r>
          <a:endParaRPr lang="es-CL" sz="2400" kern="1200"/>
        </a:p>
      </dsp:txBody>
      <dsp:txXfrm>
        <a:off x="3905676" y="400909"/>
        <a:ext cx="1336380" cy="782356"/>
      </dsp:txXfrm>
    </dsp:sp>
    <dsp:sp modelId="{98F2D675-21AB-40EE-9BE3-C6E0F4743E66}">
      <dsp:nvSpPr>
        <dsp:cNvPr id="0" name=""/>
        <dsp:cNvSpPr/>
      </dsp:nvSpPr>
      <dsp:spPr>
        <a:xfrm>
          <a:off x="5404902" y="620340"/>
          <a:ext cx="293632" cy="34349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CL" sz="2400" kern="1200"/>
        </a:p>
      </dsp:txBody>
      <dsp:txXfrm>
        <a:off x="5404902" y="689039"/>
        <a:ext cx="205542" cy="206096"/>
      </dsp:txXfrm>
    </dsp:sp>
    <dsp:sp modelId="{C0C52A0C-6AFA-415C-9734-5DB9A21AFEA0}">
      <dsp:nvSpPr>
        <dsp:cNvPr id="0" name=""/>
        <dsp:cNvSpPr/>
      </dsp:nvSpPr>
      <dsp:spPr>
        <a:xfrm>
          <a:off x="5820420" y="376569"/>
          <a:ext cx="1385060" cy="83103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smtClean="0"/>
            <a:t>Mundo </a:t>
          </a:r>
          <a:endParaRPr lang="es-CL" sz="2400" kern="1200"/>
        </a:p>
      </dsp:txBody>
      <dsp:txXfrm>
        <a:off x="5844760" y="400909"/>
        <a:ext cx="1336380" cy="782356"/>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9B8A3-858A-4F6F-97E6-061078EA59F3}">
      <dsp:nvSpPr>
        <dsp:cNvPr id="0" name=""/>
        <dsp:cNvSpPr/>
      </dsp:nvSpPr>
      <dsp:spPr>
        <a:xfrm>
          <a:off x="603499" y="0"/>
          <a:ext cx="6839661" cy="352839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A56029-4F75-4CA1-96BA-E89354BCF3A2}">
      <dsp:nvSpPr>
        <dsp:cNvPr id="0" name=""/>
        <dsp:cNvSpPr/>
      </dsp:nvSpPr>
      <dsp:spPr>
        <a:xfrm>
          <a:off x="985" y="1058517"/>
          <a:ext cx="1901358" cy="141135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dirty="0" smtClean="0"/>
            <a:t>Relaciones inter individuales</a:t>
          </a:r>
          <a:endParaRPr lang="es-CL" sz="2400" kern="1200" dirty="0"/>
        </a:p>
      </dsp:txBody>
      <dsp:txXfrm>
        <a:off x="69882" y="1127414"/>
        <a:ext cx="1763564" cy="1273562"/>
      </dsp:txXfrm>
    </dsp:sp>
    <dsp:sp modelId="{8F50117A-FCE5-4579-B92A-4ECBEE5BDF20}">
      <dsp:nvSpPr>
        <dsp:cNvPr id="0" name=""/>
        <dsp:cNvSpPr/>
      </dsp:nvSpPr>
      <dsp:spPr>
        <a:xfrm>
          <a:off x="2138478" y="1058517"/>
          <a:ext cx="1623427" cy="1411356"/>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dirty="0" smtClean="0"/>
            <a:t>La misma moral individual</a:t>
          </a:r>
          <a:endParaRPr lang="es-CL" sz="2400" kern="1200" dirty="0"/>
        </a:p>
      </dsp:txBody>
      <dsp:txXfrm>
        <a:off x="2207375" y="1127414"/>
        <a:ext cx="1485633" cy="1273562"/>
      </dsp:txXfrm>
    </dsp:sp>
    <dsp:sp modelId="{200EB5B7-FCA9-4B32-8733-180750178711}">
      <dsp:nvSpPr>
        <dsp:cNvPr id="0" name=""/>
        <dsp:cNvSpPr/>
      </dsp:nvSpPr>
      <dsp:spPr>
        <a:xfrm>
          <a:off x="3998040" y="1058517"/>
          <a:ext cx="1845966" cy="1411356"/>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dirty="0" smtClean="0"/>
            <a:t>Las mismas  virtudes  privada y social</a:t>
          </a:r>
          <a:endParaRPr lang="es-CL" sz="2400" kern="1200" dirty="0"/>
        </a:p>
      </dsp:txBody>
      <dsp:txXfrm>
        <a:off x="4066937" y="1127414"/>
        <a:ext cx="1708172" cy="1273562"/>
      </dsp:txXfrm>
    </dsp:sp>
    <dsp:sp modelId="{D85D54A6-9054-44BD-92F8-F286512CC244}">
      <dsp:nvSpPr>
        <dsp:cNvPr id="0" name=""/>
        <dsp:cNvSpPr/>
      </dsp:nvSpPr>
      <dsp:spPr>
        <a:xfrm>
          <a:off x="6080142" y="1058517"/>
          <a:ext cx="1965532" cy="1411356"/>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dirty="0" smtClean="0"/>
            <a:t>Culpabilidad social y solidaridad humana</a:t>
          </a:r>
          <a:endParaRPr lang="es-CL" sz="2400" kern="1200" dirty="0"/>
        </a:p>
      </dsp:txBody>
      <dsp:txXfrm>
        <a:off x="6149039" y="1127414"/>
        <a:ext cx="1827738" cy="12735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51887-B85E-496B-ACE1-D9A4EADEB3EC}">
      <dsp:nvSpPr>
        <dsp:cNvPr id="0" name=""/>
        <dsp:cNvSpPr/>
      </dsp:nvSpPr>
      <dsp:spPr>
        <a:xfrm>
          <a:off x="0" y="240328"/>
          <a:ext cx="8064896" cy="151055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s-MX" sz="2400" kern="1200" dirty="0" smtClean="0"/>
            <a:t>Todas las filosofías y manifestaciones culturales del saber humano han llegado a una serie de conclusiones que podríamos llamar casi unánimes.  Ellas podrían ser:  </a:t>
          </a:r>
          <a:endParaRPr lang="es-CL" sz="2400" kern="1200" dirty="0"/>
        </a:p>
      </dsp:txBody>
      <dsp:txXfrm>
        <a:off x="73739" y="314067"/>
        <a:ext cx="7917418" cy="1363081"/>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05909-3777-402A-8D49-F85173D770D9}">
      <dsp:nvSpPr>
        <dsp:cNvPr id="0" name=""/>
        <dsp:cNvSpPr/>
      </dsp:nvSpPr>
      <dsp:spPr>
        <a:xfrm>
          <a:off x="0" y="4"/>
          <a:ext cx="2377016" cy="1943467"/>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956" tIns="30480" rIns="106956" bIns="30480" numCol="1" spcCol="1270" anchor="ctr" anchorCtr="0">
          <a:noAutofit/>
        </a:bodyPr>
        <a:lstStyle/>
        <a:p>
          <a:pPr lvl="0" algn="ctr" defTabSz="1066800" rtl="0">
            <a:lnSpc>
              <a:spcPct val="90000"/>
            </a:lnSpc>
            <a:spcBef>
              <a:spcPct val="0"/>
            </a:spcBef>
            <a:spcAft>
              <a:spcPct val="35000"/>
            </a:spcAft>
          </a:pPr>
          <a:r>
            <a:rPr lang="es-CL" sz="2400" kern="1200" smtClean="0"/>
            <a:t>Dimensión social del hombre</a:t>
          </a:r>
          <a:endParaRPr lang="es-CL" sz="2400" kern="1200"/>
        </a:p>
      </dsp:txBody>
      <dsp:txXfrm>
        <a:off x="348106" y="284618"/>
        <a:ext cx="1680804" cy="1374239"/>
      </dsp:txXfrm>
    </dsp:sp>
    <dsp:sp modelId="{150353CB-29B8-4CA4-BCBF-D39DFD3FF44E}">
      <dsp:nvSpPr>
        <dsp:cNvPr id="0" name=""/>
        <dsp:cNvSpPr/>
      </dsp:nvSpPr>
      <dsp:spPr>
        <a:xfrm>
          <a:off x="2376269" y="374"/>
          <a:ext cx="2889664" cy="1943467"/>
        </a:xfrm>
        <a:prstGeom prst="ellipse">
          <a:avLst/>
        </a:prstGeom>
        <a:solidFill>
          <a:schemeClr val="accent3">
            <a:alpha val="50000"/>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956" tIns="30480" rIns="106956" bIns="30480" numCol="1" spcCol="1270" anchor="ctr" anchorCtr="0">
          <a:noAutofit/>
        </a:bodyPr>
        <a:lstStyle/>
        <a:p>
          <a:pPr lvl="0" algn="ctr" defTabSz="1066800" rtl="0">
            <a:lnSpc>
              <a:spcPct val="90000"/>
            </a:lnSpc>
            <a:spcBef>
              <a:spcPct val="0"/>
            </a:spcBef>
            <a:spcAft>
              <a:spcPct val="35000"/>
            </a:spcAft>
          </a:pPr>
          <a:r>
            <a:rPr lang="es-CL" sz="2400" kern="1200" smtClean="0"/>
            <a:t>Depende de las estructuras sociales</a:t>
          </a:r>
          <a:endParaRPr lang="es-CL" sz="2400" kern="1200"/>
        </a:p>
      </dsp:txBody>
      <dsp:txXfrm>
        <a:off x="2799450" y="284988"/>
        <a:ext cx="2043302" cy="1374239"/>
      </dsp:txXfrm>
    </dsp:sp>
    <dsp:sp modelId="{FCACE3B6-A629-4BDF-982E-97D49EA087CE}">
      <dsp:nvSpPr>
        <dsp:cNvPr id="0" name=""/>
        <dsp:cNvSpPr/>
      </dsp:nvSpPr>
      <dsp:spPr>
        <a:xfrm>
          <a:off x="5265187" y="4"/>
          <a:ext cx="2663541" cy="1943467"/>
        </a:xfrm>
        <a:prstGeom prst="ellipse">
          <a:avLst/>
        </a:prstGeom>
        <a:solidFill>
          <a:schemeClr val="accent3">
            <a:alpha val="50000"/>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956" tIns="30480" rIns="106956" bIns="30480" numCol="1" spcCol="1270" anchor="ctr" anchorCtr="0">
          <a:noAutofit/>
        </a:bodyPr>
        <a:lstStyle/>
        <a:p>
          <a:pPr lvl="0" algn="ctr" defTabSz="1066800" rtl="0">
            <a:lnSpc>
              <a:spcPct val="90000"/>
            </a:lnSpc>
            <a:spcBef>
              <a:spcPct val="0"/>
            </a:spcBef>
            <a:spcAft>
              <a:spcPct val="35000"/>
            </a:spcAft>
          </a:pPr>
          <a:r>
            <a:rPr lang="es-CL" sz="2400" kern="1200" dirty="0" smtClean="0"/>
            <a:t>La estructura lo modela</a:t>
          </a:r>
          <a:endParaRPr lang="es-CL" sz="2400" kern="1200" dirty="0"/>
        </a:p>
      </dsp:txBody>
      <dsp:txXfrm>
        <a:off x="5655254" y="284618"/>
        <a:ext cx="1883407" cy="1374239"/>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DA671-2B37-4D01-8BD5-A58A8177BE40}">
      <dsp:nvSpPr>
        <dsp:cNvPr id="0" name=""/>
        <dsp:cNvSpPr/>
      </dsp:nvSpPr>
      <dsp:spPr>
        <a:xfrm>
          <a:off x="0" y="0"/>
          <a:ext cx="6549127" cy="93970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CL" sz="2400" kern="1200" smtClean="0"/>
            <a:t>Problemas individuales o interindividuales</a:t>
          </a:r>
          <a:endParaRPr lang="es-CL" sz="2400" kern="1200"/>
        </a:p>
      </dsp:txBody>
      <dsp:txXfrm>
        <a:off x="27523" y="27523"/>
        <a:ext cx="5577869" cy="884658"/>
      </dsp:txXfrm>
    </dsp:sp>
    <dsp:sp modelId="{DD94C0A1-B144-4F9F-818C-5D2865417610}">
      <dsp:nvSpPr>
        <dsp:cNvPr id="0" name=""/>
        <dsp:cNvSpPr/>
      </dsp:nvSpPr>
      <dsp:spPr>
        <a:xfrm>
          <a:off x="1155728" y="1148527"/>
          <a:ext cx="6549127" cy="939704"/>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CL" sz="2400" kern="1200" smtClean="0"/>
            <a:t>Problemas de estructuras</a:t>
          </a:r>
          <a:endParaRPr lang="es-CL" sz="2400" kern="1200"/>
        </a:p>
      </dsp:txBody>
      <dsp:txXfrm>
        <a:off x="1183251" y="1176050"/>
        <a:ext cx="4727545" cy="884658"/>
      </dsp:txXfrm>
    </dsp:sp>
    <dsp:sp modelId="{9C2536C2-4A8F-4AB9-9E4E-01D537DF470E}">
      <dsp:nvSpPr>
        <dsp:cNvPr id="0" name=""/>
        <dsp:cNvSpPr/>
      </dsp:nvSpPr>
      <dsp:spPr>
        <a:xfrm>
          <a:off x="5938319" y="738712"/>
          <a:ext cx="610807" cy="610807"/>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s-CL" sz="2700" kern="1200"/>
        </a:p>
      </dsp:txBody>
      <dsp:txXfrm>
        <a:off x="6075751" y="738712"/>
        <a:ext cx="335943" cy="459632"/>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54772-74D3-4B60-9311-C84A7AFC688F}">
      <dsp:nvSpPr>
        <dsp:cNvPr id="0" name=""/>
        <dsp:cNvSpPr/>
      </dsp:nvSpPr>
      <dsp:spPr>
        <a:xfrm>
          <a:off x="7437665" y="1708388"/>
          <a:ext cx="327360" cy="327471"/>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A69990-2B23-451B-8510-A04F41182623}">
      <dsp:nvSpPr>
        <dsp:cNvPr id="0" name=""/>
        <dsp:cNvSpPr/>
      </dsp:nvSpPr>
      <dsp:spPr>
        <a:xfrm>
          <a:off x="6881361" y="1708388"/>
          <a:ext cx="327360" cy="327471"/>
        </a:xfrm>
        <a:prstGeom prst="ellipse">
          <a:avLst/>
        </a:prstGeom>
        <a:solidFill>
          <a:schemeClr val="accent5">
            <a:hueOff val="-993388"/>
            <a:satOff val="3981"/>
            <a:lumOff val="863"/>
            <a:alphaOff val="0"/>
          </a:schemeClr>
        </a:solidFill>
        <a:ln w="25400" cap="flat" cmpd="sng" algn="ctr">
          <a:solidFill>
            <a:schemeClr val="accent5">
              <a:hueOff val="-993388"/>
              <a:satOff val="3981"/>
              <a:lumOff val="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522C2E-E457-449D-A6C4-F6A9F3CB92D5}">
      <dsp:nvSpPr>
        <dsp:cNvPr id="0" name=""/>
        <dsp:cNvSpPr/>
      </dsp:nvSpPr>
      <dsp:spPr>
        <a:xfrm>
          <a:off x="6325057" y="1708388"/>
          <a:ext cx="327360" cy="327471"/>
        </a:xfrm>
        <a:prstGeom prst="ellipse">
          <a:avLst/>
        </a:prstGeom>
        <a:solidFill>
          <a:schemeClr val="accent5">
            <a:hueOff val="-1986775"/>
            <a:satOff val="7962"/>
            <a:lumOff val="1726"/>
            <a:alphaOff val="0"/>
          </a:schemeClr>
        </a:solidFill>
        <a:ln w="25400" cap="flat" cmpd="sng" algn="ctr">
          <a:solidFill>
            <a:schemeClr val="accent5">
              <a:hueOff val="-1986775"/>
              <a:satOff val="7962"/>
              <a:lumOff val="172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D4B029-B0D9-4237-B289-C8BEFA2A42ED}">
      <dsp:nvSpPr>
        <dsp:cNvPr id="0" name=""/>
        <dsp:cNvSpPr/>
      </dsp:nvSpPr>
      <dsp:spPr>
        <a:xfrm>
          <a:off x="5768753" y="1708388"/>
          <a:ext cx="327360" cy="327471"/>
        </a:xfrm>
        <a:prstGeom prst="ellipse">
          <a:avLst/>
        </a:prstGeom>
        <a:solidFill>
          <a:schemeClr val="accent5">
            <a:hueOff val="-2980163"/>
            <a:satOff val="11943"/>
            <a:lumOff val="2588"/>
            <a:alphaOff val="0"/>
          </a:schemeClr>
        </a:solidFill>
        <a:ln w="25400" cap="flat" cmpd="sng" algn="ctr">
          <a:solidFill>
            <a:schemeClr val="accent5">
              <a:hueOff val="-2980163"/>
              <a:satOff val="11943"/>
              <a:lumOff val="2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61B4DB-BEDC-4547-9497-FD161DDC8F6B}">
      <dsp:nvSpPr>
        <dsp:cNvPr id="0" name=""/>
        <dsp:cNvSpPr/>
      </dsp:nvSpPr>
      <dsp:spPr>
        <a:xfrm>
          <a:off x="5212450" y="1708388"/>
          <a:ext cx="327360" cy="327471"/>
        </a:xfrm>
        <a:prstGeom prst="ellipse">
          <a:avLst/>
        </a:prstGeom>
        <a:solidFill>
          <a:schemeClr val="accent5">
            <a:hueOff val="-3973551"/>
            <a:satOff val="15924"/>
            <a:lumOff val="3451"/>
            <a:alphaOff val="0"/>
          </a:schemeClr>
        </a:solidFill>
        <a:ln w="25400" cap="flat" cmpd="sng" algn="ctr">
          <a:solidFill>
            <a:schemeClr val="accent5">
              <a:hueOff val="-3973551"/>
              <a:satOff val="15924"/>
              <a:lumOff val="345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1FCD6E-9C4F-4A83-AE96-BA868EAE9B6B}">
      <dsp:nvSpPr>
        <dsp:cNvPr id="0" name=""/>
        <dsp:cNvSpPr/>
      </dsp:nvSpPr>
      <dsp:spPr>
        <a:xfrm>
          <a:off x="4328087" y="1544652"/>
          <a:ext cx="655419" cy="654942"/>
        </a:xfrm>
        <a:prstGeom prst="ellipse">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5068D4-CD3E-4C00-8ED6-F4EB71148CB7}">
      <dsp:nvSpPr>
        <dsp:cNvPr id="0" name=""/>
        <dsp:cNvSpPr/>
      </dsp:nvSpPr>
      <dsp:spPr>
        <a:xfrm>
          <a:off x="6903697" y="1031901"/>
          <a:ext cx="327360" cy="327471"/>
        </a:xfrm>
        <a:prstGeom prst="ellipse">
          <a:avLst/>
        </a:prstGeom>
        <a:solidFill>
          <a:schemeClr val="accent5">
            <a:hueOff val="-5960326"/>
            <a:satOff val="23887"/>
            <a:lumOff val="5177"/>
            <a:alphaOff val="0"/>
          </a:schemeClr>
        </a:solidFill>
        <a:ln w="25400" cap="flat" cmpd="sng" algn="ctr">
          <a:solidFill>
            <a:schemeClr val="accent5">
              <a:hueOff val="-5960326"/>
              <a:satOff val="23887"/>
              <a:lumOff val="5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F4B694-57BA-47EF-8A09-B38E39157ED9}">
      <dsp:nvSpPr>
        <dsp:cNvPr id="0" name=""/>
        <dsp:cNvSpPr/>
      </dsp:nvSpPr>
      <dsp:spPr>
        <a:xfrm>
          <a:off x="6903697" y="2389846"/>
          <a:ext cx="327360" cy="327471"/>
        </a:xfrm>
        <a:prstGeom prst="ellipse">
          <a:avLst/>
        </a:prstGeom>
        <a:solidFill>
          <a:schemeClr val="accent5">
            <a:hueOff val="-6953714"/>
            <a:satOff val="27868"/>
            <a:lumOff val="6040"/>
            <a:alphaOff val="0"/>
          </a:schemeClr>
        </a:solidFill>
        <a:ln w="25400" cap="flat" cmpd="sng" algn="ctr">
          <a:solidFill>
            <a:schemeClr val="accent5">
              <a:hueOff val="-6953714"/>
              <a:satOff val="27868"/>
              <a:lumOff val="604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0A6BCA-86EC-4384-A656-EAC8E6F7B2CC}">
      <dsp:nvSpPr>
        <dsp:cNvPr id="0" name=""/>
        <dsp:cNvSpPr/>
      </dsp:nvSpPr>
      <dsp:spPr>
        <a:xfrm>
          <a:off x="7196158" y="1326228"/>
          <a:ext cx="327360" cy="327471"/>
        </a:xfrm>
        <a:prstGeom prst="ellipse">
          <a:avLst/>
        </a:prstGeom>
        <a:solidFill>
          <a:schemeClr val="accent5">
            <a:hueOff val="-7947101"/>
            <a:satOff val="31849"/>
            <a:lumOff val="6902"/>
            <a:alphaOff val="0"/>
          </a:schemeClr>
        </a:solidFill>
        <a:ln w="25400" cap="flat" cmpd="sng" algn="ctr">
          <a:solidFill>
            <a:schemeClr val="accent5">
              <a:hueOff val="-7947101"/>
              <a:satOff val="31849"/>
              <a:lumOff val="69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74142B-A4CC-48BC-8BFB-D6859D5B301C}">
      <dsp:nvSpPr>
        <dsp:cNvPr id="0" name=""/>
        <dsp:cNvSpPr/>
      </dsp:nvSpPr>
      <dsp:spPr>
        <a:xfrm>
          <a:off x="7215702" y="2097177"/>
          <a:ext cx="327360" cy="327471"/>
        </a:xfrm>
        <a:prstGeom prst="ellipse">
          <a:avLst/>
        </a:prstGeom>
        <a:solidFill>
          <a:schemeClr val="accent5">
            <a:hueOff val="-8940489"/>
            <a:satOff val="35830"/>
            <a:lumOff val="7765"/>
            <a:alphaOff val="0"/>
          </a:schemeClr>
        </a:solidFill>
        <a:ln w="25400" cap="flat" cmpd="sng" algn="ctr">
          <a:solidFill>
            <a:schemeClr val="accent5">
              <a:hueOff val="-8940489"/>
              <a:satOff val="35830"/>
              <a:lumOff val="7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5B527C-C7A6-462B-8420-760871D5F310}">
      <dsp:nvSpPr>
        <dsp:cNvPr id="0" name=""/>
        <dsp:cNvSpPr/>
      </dsp:nvSpPr>
      <dsp:spPr>
        <a:xfrm>
          <a:off x="3988" y="214881"/>
          <a:ext cx="4876917" cy="3314485"/>
        </a:xfrm>
        <a:prstGeom prst="ellipse">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just" defTabSz="1066800" rtl="0">
            <a:lnSpc>
              <a:spcPct val="90000"/>
            </a:lnSpc>
            <a:spcBef>
              <a:spcPct val="0"/>
            </a:spcBef>
            <a:spcAft>
              <a:spcPct val="35000"/>
            </a:spcAft>
          </a:pPr>
          <a:r>
            <a:rPr lang="es-CL" sz="2400" kern="1200" dirty="0" smtClean="0"/>
            <a:t>Los actos que realiza el sujeto humano constituyen el término al que se dirige la moralidad como a un objetivo. </a:t>
          </a:r>
        </a:p>
        <a:p>
          <a:pPr lvl="0" algn="just" defTabSz="1066800" rtl="0">
            <a:lnSpc>
              <a:spcPct val="90000"/>
            </a:lnSpc>
            <a:spcBef>
              <a:spcPct val="0"/>
            </a:spcBef>
            <a:spcAft>
              <a:spcPct val="35000"/>
            </a:spcAft>
          </a:pPr>
          <a:r>
            <a:rPr lang="es-CL" sz="2400" kern="1200" dirty="0" smtClean="0"/>
            <a:t>Son el objeto material de la ética.  </a:t>
          </a:r>
          <a:endParaRPr lang="es-CL" sz="2400" kern="1200" dirty="0"/>
        </a:p>
      </dsp:txBody>
      <dsp:txXfrm>
        <a:off x="718196" y="700276"/>
        <a:ext cx="3448501" cy="2343695"/>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D0139-DC35-4785-B955-962AD7B9E531}">
      <dsp:nvSpPr>
        <dsp:cNvPr id="0" name=""/>
        <dsp:cNvSpPr/>
      </dsp:nvSpPr>
      <dsp:spPr>
        <a:xfrm>
          <a:off x="2297" y="340355"/>
          <a:ext cx="2798724" cy="1119489"/>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rtl="0">
            <a:lnSpc>
              <a:spcPct val="90000"/>
            </a:lnSpc>
            <a:spcBef>
              <a:spcPct val="0"/>
            </a:spcBef>
            <a:spcAft>
              <a:spcPct val="35000"/>
            </a:spcAft>
          </a:pPr>
          <a:r>
            <a:rPr lang="es-CL" sz="2400" kern="1200" smtClean="0"/>
            <a:t>El acto mismo </a:t>
          </a:r>
          <a:endParaRPr lang="es-CL" sz="2400" kern="1200"/>
        </a:p>
      </dsp:txBody>
      <dsp:txXfrm>
        <a:off x="562042" y="340355"/>
        <a:ext cx="1679235" cy="1119489"/>
      </dsp:txXfrm>
    </dsp:sp>
    <dsp:sp modelId="{2B29334F-8485-498E-AF78-F394C50FF81D}">
      <dsp:nvSpPr>
        <dsp:cNvPr id="0" name=""/>
        <dsp:cNvSpPr/>
      </dsp:nvSpPr>
      <dsp:spPr>
        <a:xfrm>
          <a:off x="2521149" y="340355"/>
          <a:ext cx="2798724" cy="1119489"/>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rtl="0">
            <a:lnSpc>
              <a:spcPct val="90000"/>
            </a:lnSpc>
            <a:spcBef>
              <a:spcPct val="0"/>
            </a:spcBef>
            <a:spcAft>
              <a:spcPct val="35000"/>
            </a:spcAft>
          </a:pPr>
          <a:r>
            <a:rPr lang="es-CL" sz="2400" kern="1200" smtClean="0"/>
            <a:t>El hombre </a:t>
          </a:r>
          <a:endParaRPr lang="es-CL" sz="2400" kern="1200"/>
        </a:p>
      </dsp:txBody>
      <dsp:txXfrm>
        <a:off x="3080894" y="340355"/>
        <a:ext cx="1679235" cy="1119489"/>
      </dsp:txXfrm>
    </dsp:sp>
    <dsp:sp modelId="{98E7AD98-88E5-4668-A1CC-0266C77A0B8E}">
      <dsp:nvSpPr>
        <dsp:cNvPr id="0" name=""/>
        <dsp:cNvSpPr/>
      </dsp:nvSpPr>
      <dsp:spPr>
        <a:xfrm>
          <a:off x="5040001" y="340355"/>
          <a:ext cx="2798724" cy="1119489"/>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rtl="0">
            <a:lnSpc>
              <a:spcPct val="90000"/>
            </a:lnSpc>
            <a:spcBef>
              <a:spcPct val="0"/>
            </a:spcBef>
            <a:spcAft>
              <a:spcPct val="35000"/>
            </a:spcAft>
          </a:pPr>
          <a:r>
            <a:rPr lang="es-CL" sz="2400" kern="1200" smtClean="0"/>
            <a:t>La conducta responsable</a:t>
          </a:r>
          <a:endParaRPr lang="es-CL" sz="2400" kern="1200"/>
        </a:p>
      </dsp:txBody>
      <dsp:txXfrm>
        <a:off x="5599746" y="340355"/>
        <a:ext cx="1679235" cy="1119489"/>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9622D-DA1E-4682-8D7E-C1E16CA157E6}">
      <dsp:nvSpPr>
        <dsp:cNvPr id="0" name=""/>
        <dsp:cNvSpPr/>
      </dsp:nvSpPr>
      <dsp:spPr>
        <a:xfrm>
          <a:off x="593477" y="0"/>
          <a:ext cx="6726076" cy="256743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737F8F-A236-4F08-87B5-FD2BB6DB2337}">
      <dsp:nvSpPr>
        <dsp:cNvPr id="0" name=""/>
        <dsp:cNvSpPr/>
      </dsp:nvSpPr>
      <dsp:spPr>
        <a:xfrm>
          <a:off x="3361" y="770230"/>
          <a:ext cx="3782954" cy="102697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smtClean="0"/>
            <a:t>No es un simple realizador de actos instintivos </a:t>
          </a:r>
          <a:endParaRPr lang="es-CL" sz="2400" kern="1200"/>
        </a:p>
      </dsp:txBody>
      <dsp:txXfrm>
        <a:off x="53494" y="820363"/>
        <a:ext cx="3682688" cy="926707"/>
      </dsp:txXfrm>
    </dsp:sp>
    <dsp:sp modelId="{5F43A527-CC26-42E0-BD14-750D9CB36757}">
      <dsp:nvSpPr>
        <dsp:cNvPr id="0" name=""/>
        <dsp:cNvSpPr/>
      </dsp:nvSpPr>
      <dsp:spPr>
        <a:xfrm>
          <a:off x="4126715" y="770230"/>
          <a:ext cx="3782954" cy="1026973"/>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smtClean="0"/>
            <a:t>Es el choque de un ser complejo con una realidad determinada</a:t>
          </a:r>
          <a:endParaRPr lang="es-CL" sz="2400" kern="1200"/>
        </a:p>
      </dsp:txBody>
      <dsp:txXfrm>
        <a:off x="4176848" y="820363"/>
        <a:ext cx="3682688" cy="926707"/>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636CB-394D-44F3-9AD7-5C808351EC92}">
      <dsp:nvSpPr>
        <dsp:cNvPr id="0" name=""/>
        <dsp:cNvSpPr/>
      </dsp:nvSpPr>
      <dsp:spPr>
        <a:xfrm>
          <a:off x="1462" y="0"/>
          <a:ext cx="3119127" cy="158721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smtClean="0"/>
            <a:t>Acto simple del hombre (instinto animal)</a:t>
          </a:r>
          <a:endParaRPr lang="es-CL" sz="2400" kern="1200"/>
        </a:p>
      </dsp:txBody>
      <dsp:txXfrm>
        <a:off x="47950" y="46488"/>
        <a:ext cx="3026151" cy="1494235"/>
      </dsp:txXfrm>
    </dsp:sp>
    <dsp:sp modelId="{4F082538-372E-4C6E-B59D-DDF7A30A27BE}">
      <dsp:nvSpPr>
        <dsp:cNvPr id="0" name=""/>
        <dsp:cNvSpPr/>
      </dsp:nvSpPr>
      <dsp:spPr>
        <a:xfrm>
          <a:off x="3432503" y="406833"/>
          <a:ext cx="661255" cy="77354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CL" sz="2400" kern="1200"/>
        </a:p>
      </dsp:txBody>
      <dsp:txXfrm>
        <a:off x="3432503" y="561542"/>
        <a:ext cx="462879" cy="464125"/>
      </dsp:txXfrm>
    </dsp:sp>
    <dsp:sp modelId="{69ACF63F-FBEB-4CAC-AD72-E2E65B438A73}">
      <dsp:nvSpPr>
        <dsp:cNvPr id="0" name=""/>
        <dsp:cNvSpPr/>
      </dsp:nvSpPr>
      <dsp:spPr>
        <a:xfrm>
          <a:off x="4368241" y="0"/>
          <a:ext cx="3119127" cy="1587211"/>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smtClean="0"/>
            <a:t>Acto verdadero humano (propios del hombre)</a:t>
          </a:r>
          <a:endParaRPr lang="es-CL" sz="2400" kern="1200"/>
        </a:p>
      </dsp:txBody>
      <dsp:txXfrm>
        <a:off x="4414729" y="46488"/>
        <a:ext cx="3026151" cy="1494235"/>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51A1B-2EBB-4DE6-934B-D2C5E02D6478}">
      <dsp:nvSpPr>
        <dsp:cNvPr id="0" name=""/>
        <dsp:cNvSpPr/>
      </dsp:nvSpPr>
      <dsp:spPr>
        <a:xfrm>
          <a:off x="2202224" y="343700"/>
          <a:ext cx="5749479" cy="2248592"/>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s-CL" sz="2400" kern="1200" dirty="0" smtClean="0"/>
            <a:t> Conocimiento interno del bien</a:t>
          </a:r>
          <a:endParaRPr lang="es-CL" sz="2400" kern="1200" dirty="0"/>
        </a:p>
        <a:p>
          <a:pPr marL="228600" lvl="1" indent="-228600" algn="l" defTabSz="1066800">
            <a:lnSpc>
              <a:spcPct val="90000"/>
            </a:lnSpc>
            <a:spcBef>
              <a:spcPct val="0"/>
            </a:spcBef>
            <a:spcAft>
              <a:spcPct val="15000"/>
            </a:spcAft>
            <a:buChar char="••"/>
          </a:pPr>
          <a:r>
            <a:rPr lang="es-CL" sz="2400" kern="1200" dirty="0" smtClean="0"/>
            <a:t> Conocimiento de los valores</a:t>
          </a:r>
          <a:endParaRPr lang="es-CL" sz="2400" kern="1200" dirty="0"/>
        </a:p>
        <a:p>
          <a:pPr marL="228600" lvl="1" indent="-228600" algn="l" defTabSz="1066800">
            <a:lnSpc>
              <a:spcPct val="90000"/>
            </a:lnSpc>
            <a:spcBef>
              <a:spcPct val="0"/>
            </a:spcBef>
            <a:spcAft>
              <a:spcPct val="15000"/>
            </a:spcAft>
            <a:buChar char="••"/>
          </a:pPr>
          <a:r>
            <a:rPr lang="es-CL" sz="2400" kern="1200" dirty="0" smtClean="0"/>
            <a:t> Conocimiento externo de normas</a:t>
          </a:r>
          <a:endParaRPr lang="es-CL" sz="2400" kern="1200" dirty="0"/>
        </a:p>
        <a:p>
          <a:pPr marL="228600" lvl="1" indent="-228600" algn="l" defTabSz="1066800">
            <a:lnSpc>
              <a:spcPct val="90000"/>
            </a:lnSpc>
            <a:spcBef>
              <a:spcPct val="0"/>
            </a:spcBef>
            <a:spcAft>
              <a:spcPct val="15000"/>
            </a:spcAft>
            <a:buChar char="••"/>
          </a:pPr>
          <a:r>
            <a:rPr lang="es-MX" sz="2400" kern="1200" dirty="0" smtClean="0"/>
            <a:t>La plena advertencia en el obrar</a:t>
          </a:r>
          <a:endParaRPr lang="es-CL" sz="2400" kern="1200" dirty="0"/>
        </a:p>
      </dsp:txBody>
      <dsp:txXfrm>
        <a:off x="2202224" y="624774"/>
        <a:ext cx="4906257" cy="1686444"/>
      </dsp:txXfrm>
    </dsp:sp>
    <dsp:sp modelId="{437CFB38-ECE4-4232-B891-1750238E8F28}">
      <dsp:nvSpPr>
        <dsp:cNvPr id="0" name=""/>
        <dsp:cNvSpPr/>
      </dsp:nvSpPr>
      <dsp:spPr>
        <a:xfrm>
          <a:off x="0" y="1387232"/>
          <a:ext cx="2089033" cy="41148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CL" sz="2400" kern="1200" dirty="0" smtClean="0"/>
            <a:t>Cognoscitivo:</a:t>
          </a:r>
          <a:endParaRPr lang="es-CL" sz="2400" kern="1200" dirty="0"/>
        </a:p>
      </dsp:txBody>
      <dsp:txXfrm>
        <a:off x="20087" y="1407319"/>
        <a:ext cx="2048859" cy="371314"/>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51A1B-2EBB-4DE6-934B-D2C5E02D6478}">
      <dsp:nvSpPr>
        <dsp:cNvPr id="0" name=""/>
        <dsp:cNvSpPr/>
      </dsp:nvSpPr>
      <dsp:spPr>
        <a:xfrm>
          <a:off x="2121559" y="919765"/>
          <a:ext cx="5749479" cy="1096461"/>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s-CL" sz="2400" kern="1200" smtClean="0"/>
            <a:t>  	Plena deliberación</a:t>
          </a:r>
          <a:endParaRPr lang="es-CL" sz="2400" kern="1200" dirty="0"/>
        </a:p>
        <a:p>
          <a:pPr marL="228600" lvl="1" indent="-228600" algn="l" defTabSz="1066800">
            <a:lnSpc>
              <a:spcPct val="90000"/>
            </a:lnSpc>
            <a:spcBef>
              <a:spcPct val="0"/>
            </a:spcBef>
            <a:spcAft>
              <a:spcPct val="15000"/>
            </a:spcAft>
            <a:buChar char="••"/>
          </a:pPr>
          <a:r>
            <a:rPr lang="es-CL" sz="2400" kern="1200" dirty="0" smtClean="0"/>
            <a:t> 	Libre consentimiento </a:t>
          </a:r>
        </a:p>
      </dsp:txBody>
      <dsp:txXfrm>
        <a:off x="2121559" y="1056823"/>
        <a:ext cx="5338306" cy="822345"/>
      </dsp:txXfrm>
    </dsp:sp>
    <dsp:sp modelId="{437CFB38-ECE4-4232-B891-1750238E8F28}">
      <dsp:nvSpPr>
        <dsp:cNvPr id="0" name=""/>
        <dsp:cNvSpPr/>
      </dsp:nvSpPr>
      <dsp:spPr>
        <a:xfrm>
          <a:off x="72011" y="1296159"/>
          <a:ext cx="1927703" cy="41148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CL" sz="2400" kern="1200" dirty="0" smtClean="0"/>
            <a:t>Voluntad:</a:t>
          </a:r>
          <a:endParaRPr lang="es-CL" sz="2400" kern="1200" dirty="0"/>
        </a:p>
      </dsp:txBody>
      <dsp:txXfrm>
        <a:off x="92098" y="1316246"/>
        <a:ext cx="1887529" cy="371314"/>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51A1B-2EBB-4DE6-934B-D2C5E02D6478}">
      <dsp:nvSpPr>
        <dsp:cNvPr id="0" name=""/>
        <dsp:cNvSpPr/>
      </dsp:nvSpPr>
      <dsp:spPr>
        <a:xfrm>
          <a:off x="2121559" y="919765"/>
          <a:ext cx="5749479" cy="1096461"/>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s-CL" sz="2400" kern="1200" dirty="0" smtClean="0"/>
            <a:t>Aceptación explícita o implícita </a:t>
          </a:r>
          <a:endParaRPr lang="es-CL" sz="2400" kern="1200" dirty="0"/>
        </a:p>
        <a:p>
          <a:pPr marL="228600" lvl="1" indent="-228600" algn="l" defTabSz="1066800">
            <a:lnSpc>
              <a:spcPct val="90000"/>
            </a:lnSpc>
            <a:spcBef>
              <a:spcPct val="0"/>
            </a:spcBef>
            <a:spcAft>
              <a:spcPct val="15000"/>
            </a:spcAft>
            <a:buChar char="••"/>
          </a:pPr>
          <a:r>
            <a:rPr lang="es-CL" sz="2400" kern="1200" dirty="0" smtClean="0"/>
            <a:t>Ejecución externa</a:t>
          </a:r>
        </a:p>
      </dsp:txBody>
      <dsp:txXfrm>
        <a:off x="2121559" y="1056823"/>
        <a:ext cx="5338306" cy="822345"/>
      </dsp:txXfrm>
    </dsp:sp>
    <dsp:sp modelId="{437CFB38-ECE4-4232-B891-1750238E8F28}">
      <dsp:nvSpPr>
        <dsp:cNvPr id="0" name=""/>
        <dsp:cNvSpPr/>
      </dsp:nvSpPr>
      <dsp:spPr>
        <a:xfrm>
          <a:off x="72011" y="1296159"/>
          <a:ext cx="1927703" cy="41148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CL" sz="2400" kern="1200" dirty="0" smtClean="0"/>
            <a:t>Compromiso:</a:t>
          </a:r>
          <a:endParaRPr lang="es-CL" sz="2400" kern="1200" dirty="0"/>
        </a:p>
      </dsp:txBody>
      <dsp:txXfrm>
        <a:off x="92098" y="1316246"/>
        <a:ext cx="1887529" cy="371314"/>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51A1B-2EBB-4DE6-934B-D2C5E02D6478}">
      <dsp:nvSpPr>
        <dsp:cNvPr id="0" name=""/>
        <dsp:cNvSpPr/>
      </dsp:nvSpPr>
      <dsp:spPr>
        <a:xfrm>
          <a:off x="3958669" y="399367"/>
          <a:ext cx="4024834" cy="2536625"/>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s-CL" sz="2400" kern="1200" dirty="0" smtClean="0"/>
            <a:t> El propio ser</a:t>
          </a:r>
          <a:endParaRPr lang="es-CL" sz="2400" kern="1200" dirty="0"/>
        </a:p>
        <a:p>
          <a:pPr marL="228600" lvl="1" indent="-228600" algn="l" defTabSz="1066800">
            <a:lnSpc>
              <a:spcPct val="90000"/>
            </a:lnSpc>
            <a:spcBef>
              <a:spcPct val="0"/>
            </a:spcBef>
            <a:spcAft>
              <a:spcPct val="15000"/>
            </a:spcAft>
            <a:buChar char="••"/>
          </a:pPr>
          <a:r>
            <a:rPr lang="es-CL" sz="2400" kern="1200" dirty="0" smtClean="0"/>
            <a:t> Sus actos</a:t>
          </a:r>
        </a:p>
        <a:p>
          <a:pPr marL="228600" lvl="1" indent="-228600" algn="l" defTabSz="1066800">
            <a:lnSpc>
              <a:spcPct val="90000"/>
            </a:lnSpc>
            <a:spcBef>
              <a:spcPct val="0"/>
            </a:spcBef>
            <a:spcAft>
              <a:spcPct val="15000"/>
            </a:spcAft>
            <a:buChar char="••"/>
          </a:pPr>
          <a:r>
            <a:rPr lang="es-CL" sz="2400" kern="1200" dirty="0" smtClean="0"/>
            <a:t> Sus fines</a:t>
          </a:r>
        </a:p>
        <a:p>
          <a:pPr marL="228600" lvl="1" indent="-228600" algn="l" defTabSz="1066800">
            <a:lnSpc>
              <a:spcPct val="90000"/>
            </a:lnSpc>
            <a:spcBef>
              <a:spcPct val="0"/>
            </a:spcBef>
            <a:spcAft>
              <a:spcPct val="15000"/>
            </a:spcAft>
            <a:buChar char="••"/>
          </a:pPr>
          <a:r>
            <a:rPr lang="es-CL" sz="2400" kern="1200" dirty="0" smtClean="0"/>
            <a:t> Medios</a:t>
          </a:r>
        </a:p>
        <a:p>
          <a:pPr marL="228600" lvl="1" indent="-228600" algn="l" defTabSz="1066800">
            <a:lnSpc>
              <a:spcPct val="90000"/>
            </a:lnSpc>
            <a:spcBef>
              <a:spcPct val="0"/>
            </a:spcBef>
            <a:spcAft>
              <a:spcPct val="15000"/>
            </a:spcAft>
            <a:buChar char="••"/>
          </a:pPr>
          <a:r>
            <a:rPr lang="es-CL" sz="2400" kern="1200" dirty="0" smtClean="0"/>
            <a:t> Circunstancias</a:t>
          </a:r>
        </a:p>
      </dsp:txBody>
      <dsp:txXfrm>
        <a:off x="3958669" y="716445"/>
        <a:ext cx="3073600" cy="1902469"/>
      </dsp:txXfrm>
    </dsp:sp>
    <dsp:sp modelId="{437CFB38-ECE4-4232-B891-1750238E8F28}">
      <dsp:nvSpPr>
        <dsp:cNvPr id="0" name=""/>
        <dsp:cNvSpPr/>
      </dsp:nvSpPr>
      <dsp:spPr>
        <a:xfrm>
          <a:off x="1150344" y="1368138"/>
          <a:ext cx="1927703" cy="41148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CL" sz="2400" kern="1200" dirty="0" smtClean="0"/>
            <a:t>Psicológica:</a:t>
          </a:r>
          <a:endParaRPr lang="es-CL" sz="2400" kern="1200" dirty="0"/>
        </a:p>
      </dsp:txBody>
      <dsp:txXfrm>
        <a:off x="1170431" y="1388225"/>
        <a:ext cx="1887529" cy="3713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0E4B0-40D9-47D4-98E7-6B428008EAD1}">
      <dsp:nvSpPr>
        <dsp:cNvPr id="0" name=""/>
        <dsp:cNvSpPr/>
      </dsp:nvSpPr>
      <dsp:spPr>
        <a:xfrm>
          <a:off x="0" y="12765"/>
          <a:ext cx="2477727" cy="148663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s-CL" sz="2600" kern="1200" smtClean="0"/>
            <a:t>El hombre es una Unidad Totalizante</a:t>
          </a:r>
          <a:endParaRPr lang="es-CL" sz="2600" kern="1200"/>
        </a:p>
      </dsp:txBody>
      <dsp:txXfrm>
        <a:off x="0" y="12765"/>
        <a:ext cx="2477727" cy="1486636"/>
      </dsp:txXfrm>
    </dsp:sp>
    <dsp:sp modelId="{2637D722-8339-4C7B-BB2E-7A763981D099}">
      <dsp:nvSpPr>
        <dsp:cNvPr id="0" name=""/>
        <dsp:cNvSpPr/>
      </dsp:nvSpPr>
      <dsp:spPr>
        <a:xfrm>
          <a:off x="2725500" y="12765"/>
          <a:ext cx="2477727" cy="148663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s-CL" sz="2600" kern="1200" smtClean="0"/>
            <a:t>El hombre es una “Inteligencia Sentiente” </a:t>
          </a:r>
          <a:endParaRPr lang="es-CL" sz="2600" kern="1200"/>
        </a:p>
      </dsp:txBody>
      <dsp:txXfrm>
        <a:off x="2725500" y="12765"/>
        <a:ext cx="2477727" cy="1486636"/>
      </dsp:txXfrm>
    </dsp:sp>
    <dsp:sp modelId="{E6F80D04-EECD-45E6-A9A6-9376FCBEAF9D}">
      <dsp:nvSpPr>
        <dsp:cNvPr id="0" name=""/>
        <dsp:cNvSpPr/>
      </dsp:nvSpPr>
      <dsp:spPr>
        <a:xfrm>
          <a:off x="5451001" y="12765"/>
          <a:ext cx="2477727" cy="148663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s-CL" sz="2600" kern="1200" smtClean="0"/>
            <a:t>El hombre es una Realidad Personal</a:t>
          </a:r>
          <a:endParaRPr lang="es-CL" sz="2600" kern="1200"/>
        </a:p>
      </dsp:txBody>
      <dsp:txXfrm>
        <a:off x="5451001" y="12765"/>
        <a:ext cx="2477727" cy="1486636"/>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51A1B-2EBB-4DE6-934B-D2C5E02D6478}">
      <dsp:nvSpPr>
        <dsp:cNvPr id="0" name=""/>
        <dsp:cNvSpPr/>
      </dsp:nvSpPr>
      <dsp:spPr>
        <a:xfrm>
          <a:off x="3958669" y="1368152"/>
          <a:ext cx="4024834" cy="1071998"/>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s-MX" sz="2400" kern="1200" dirty="0" smtClean="0"/>
            <a:t>La bondad de un acto</a:t>
          </a:r>
          <a:endParaRPr lang="es-CL" sz="2400" kern="1200" dirty="0"/>
        </a:p>
        <a:p>
          <a:pPr marL="228600" lvl="1" indent="-228600" algn="l" defTabSz="1066800">
            <a:lnSpc>
              <a:spcPct val="90000"/>
            </a:lnSpc>
            <a:spcBef>
              <a:spcPct val="0"/>
            </a:spcBef>
            <a:spcAft>
              <a:spcPct val="15000"/>
            </a:spcAft>
            <a:buChar char="••"/>
          </a:pPr>
          <a:r>
            <a:rPr lang="es-MX" sz="2400" kern="1200" dirty="0" smtClean="0"/>
            <a:t>La no bondad de un acto</a:t>
          </a:r>
          <a:endParaRPr lang="es-CL" sz="2400" kern="1200" dirty="0"/>
        </a:p>
      </dsp:txBody>
      <dsp:txXfrm>
        <a:off x="3958669" y="1502152"/>
        <a:ext cx="3622835" cy="803998"/>
      </dsp:txXfrm>
    </dsp:sp>
    <dsp:sp modelId="{437CFB38-ECE4-4232-B891-1750238E8F28}">
      <dsp:nvSpPr>
        <dsp:cNvPr id="0" name=""/>
        <dsp:cNvSpPr/>
      </dsp:nvSpPr>
      <dsp:spPr>
        <a:xfrm>
          <a:off x="1968560" y="1656171"/>
          <a:ext cx="1927703" cy="41148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CL" sz="2400" kern="1200" dirty="0" smtClean="0"/>
            <a:t>Moral:</a:t>
          </a:r>
          <a:endParaRPr lang="es-CL" sz="2400" kern="1200" dirty="0"/>
        </a:p>
      </dsp:txBody>
      <dsp:txXfrm>
        <a:off x="1988647" y="1676258"/>
        <a:ext cx="1887529" cy="371314"/>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7C9F6-66F8-42EF-B0AE-581353F29ACD}">
      <dsp:nvSpPr>
        <dsp:cNvPr id="0" name=""/>
        <dsp:cNvSpPr/>
      </dsp:nvSpPr>
      <dsp:spPr>
        <a:xfrm>
          <a:off x="2658" y="306911"/>
          <a:ext cx="1439175" cy="86350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CL" sz="1700" kern="1200" smtClean="0"/>
            <a:t>El propio ser</a:t>
          </a:r>
          <a:endParaRPr lang="es-CL" sz="1700" kern="1200"/>
        </a:p>
      </dsp:txBody>
      <dsp:txXfrm>
        <a:off x="2658" y="306911"/>
        <a:ext cx="1439175" cy="863505"/>
      </dsp:txXfrm>
    </dsp:sp>
    <dsp:sp modelId="{6D96942F-740E-4847-B350-CF3F16F3BC67}">
      <dsp:nvSpPr>
        <dsp:cNvPr id="0" name=""/>
        <dsp:cNvSpPr/>
      </dsp:nvSpPr>
      <dsp:spPr>
        <a:xfrm>
          <a:off x="1585751" y="306911"/>
          <a:ext cx="1439175" cy="86350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CL" sz="1700" kern="1200" smtClean="0"/>
            <a:t>Sus actos</a:t>
          </a:r>
          <a:endParaRPr lang="es-CL" sz="1700" kern="1200"/>
        </a:p>
      </dsp:txBody>
      <dsp:txXfrm>
        <a:off x="1585751" y="306911"/>
        <a:ext cx="1439175" cy="863505"/>
      </dsp:txXfrm>
    </dsp:sp>
    <dsp:sp modelId="{563258FB-0F3F-4F4C-A205-76EF3E123DA4}">
      <dsp:nvSpPr>
        <dsp:cNvPr id="0" name=""/>
        <dsp:cNvSpPr/>
      </dsp:nvSpPr>
      <dsp:spPr>
        <a:xfrm>
          <a:off x="3168844" y="306911"/>
          <a:ext cx="1439175" cy="86350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CL" sz="1700" kern="1200" smtClean="0"/>
            <a:t>Sus fines</a:t>
          </a:r>
          <a:endParaRPr lang="es-CL" sz="1700" kern="1200"/>
        </a:p>
      </dsp:txBody>
      <dsp:txXfrm>
        <a:off x="3168844" y="306911"/>
        <a:ext cx="1439175" cy="863505"/>
      </dsp:txXfrm>
    </dsp:sp>
    <dsp:sp modelId="{BD5EFD4E-E736-426E-BBA8-F855EA20AB9E}">
      <dsp:nvSpPr>
        <dsp:cNvPr id="0" name=""/>
        <dsp:cNvSpPr/>
      </dsp:nvSpPr>
      <dsp:spPr>
        <a:xfrm>
          <a:off x="4751937" y="306911"/>
          <a:ext cx="1439175" cy="86350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CL" sz="1700" kern="1200" smtClean="0"/>
            <a:t>Medios</a:t>
          </a:r>
          <a:endParaRPr lang="es-CL" sz="1700" kern="1200"/>
        </a:p>
      </dsp:txBody>
      <dsp:txXfrm>
        <a:off x="4751937" y="306911"/>
        <a:ext cx="1439175" cy="863505"/>
      </dsp:txXfrm>
    </dsp:sp>
    <dsp:sp modelId="{134969CD-8947-4D33-8758-F61246546D70}">
      <dsp:nvSpPr>
        <dsp:cNvPr id="0" name=""/>
        <dsp:cNvSpPr/>
      </dsp:nvSpPr>
      <dsp:spPr>
        <a:xfrm>
          <a:off x="6335030" y="306911"/>
          <a:ext cx="1439175" cy="86350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CL" sz="1700" kern="1200" smtClean="0"/>
            <a:t>Circunstancias</a:t>
          </a:r>
          <a:endParaRPr lang="es-CL" sz="1700" kern="1200"/>
        </a:p>
      </dsp:txBody>
      <dsp:txXfrm>
        <a:off x="6335030" y="306911"/>
        <a:ext cx="1439175" cy="863505"/>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27623-4EA7-45C5-844B-E2A141DC6AAF}">
      <dsp:nvSpPr>
        <dsp:cNvPr id="0" name=""/>
        <dsp:cNvSpPr/>
      </dsp:nvSpPr>
      <dsp:spPr>
        <a:xfrm>
          <a:off x="1514" y="0"/>
          <a:ext cx="3229674" cy="79208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smtClean="0"/>
            <a:t>Conscientes</a:t>
          </a:r>
          <a:endParaRPr lang="es-CL" sz="2400" kern="1200"/>
        </a:p>
      </dsp:txBody>
      <dsp:txXfrm>
        <a:off x="24713" y="23199"/>
        <a:ext cx="3183276" cy="745689"/>
      </dsp:txXfrm>
    </dsp:sp>
    <dsp:sp modelId="{4438BFF2-CED9-4BDB-8D53-6F14BA969352}">
      <dsp:nvSpPr>
        <dsp:cNvPr id="0" name=""/>
        <dsp:cNvSpPr/>
      </dsp:nvSpPr>
      <dsp:spPr>
        <a:xfrm>
          <a:off x="3554156" y="0"/>
          <a:ext cx="684690" cy="79208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CL" sz="2400" kern="1200"/>
        </a:p>
      </dsp:txBody>
      <dsp:txXfrm>
        <a:off x="3554156" y="158417"/>
        <a:ext cx="479283" cy="475253"/>
      </dsp:txXfrm>
    </dsp:sp>
    <dsp:sp modelId="{6F228D98-06A4-4471-9565-97F482D0E905}">
      <dsp:nvSpPr>
        <dsp:cNvPr id="0" name=""/>
        <dsp:cNvSpPr/>
      </dsp:nvSpPr>
      <dsp:spPr>
        <a:xfrm>
          <a:off x="4523058" y="0"/>
          <a:ext cx="3229674" cy="792087"/>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smtClean="0"/>
            <a:t>Inconscientes</a:t>
          </a:r>
          <a:endParaRPr lang="es-CL" sz="2400" kern="1200"/>
        </a:p>
      </dsp:txBody>
      <dsp:txXfrm>
        <a:off x="4546257" y="23199"/>
        <a:ext cx="3183276" cy="745689"/>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5E168-109B-465C-99D6-07C183A13849}">
      <dsp:nvSpPr>
        <dsp:cNvPr id="0" name=""/>
        <dsp:cNvSpPr/>
      </dsp:nvSpPr>
      <dsp:spPr>
        <a:xfrm>
          <a:off x="7068" y="305825"/>
          <a:ext cx="2112678" cy="198063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smtClean="0"/>
            <a:t>Luz que ilustra la inteligencia para conocer en donde está el bien</a:t>
          </a:r>
          <a:endParaRPr lang="es-CL" sz="2400" kern="1200"/>
        </a:p>
      </dsp:txBody>
      <dsp:txXfrm>
        <a:off x="65079" y="363836"/>
        <a:ext cx="1996656" cy="1864614"/>
      </dsp:txXfrm>
    </dsp:sp>
    <dsp:sp modelId="{D032FB89-17D5-454C-B85A-2CF8F5082005}">
      <dsp:nvSpPr>
        <dsp:cNvPr id="0" name=""/>
        <dsp:cNvSpPr/>
      </dsp:nvSpPr>
      <dsp:spPr>
        <a:xfrm>
          <a:off x="2331014" y="1034171"/>
          <a:ext cx="447887" cy="52394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CL" sz="2200" kern="1200"/>
        </a:p>
      </dsp:txBody>
      <dsp:txXfrm>
        <a:off x="2331014" y="1138960"/>
        <a:ext cx="313521" cy="314366"/>
      </dsp:txXfrm>
    </dsp:sp>
    <dsp:sp modelId="{ECEBE83E-A131-4819-884F-2222E9DEDB11}">
      <dsp:nvSpPr>
        <dsp:cNvPr id="0" name=""/>
        <dsp:cNvSpPr/>
      </dsp:nvSpPr>
      <dsp:spPr>
        <a:xfrm>
          <a:off x="2964818" y="305825"/>
          <a:ext cx="2112678" cy="1980636"/>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smtClean="0"/>
            <a:t>La fuerza que mueve la voluntad para que se incline hacia el bien</a:t>
          </a:r>
          <a:endParaRPr lang="es-CL" sz="2400" kern="1200"/>
        </a:p>
      </dsp:txBody>
      <dsp:txXfrm>
        <a:off x="3022829" y="363836"/>
        <a:ext cx="1996656" cy="1864614"/>
      </dsp:txXfrm>
    </dsp:sp>
    <dsp:sp modelId="{68404D01-9219-44F5-8972-3BC7294E0048}">
      <dsp:nvSpPr>
        <dsp:cNvPr id="0" name=""/>
        <dsp:cNvSpPr/>
      </dsp:nvSpPr>
      <dsp:spPr>
        <a:xfrm>
          <a:off x="5288764" y="1034171"/>
          <a:ext cx="447887" cy="523944"/>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CL" sz="2200" kern="1200"/>
        </a:p>
      </dsp:txBody>
      <dsp:txXfrm>
        <a:off x="5288764" y="1138960"/>
        <a:ext cx="313521" cy="314366"/>
      </dsp:txXfrm>
    </dsp:sp>
    <dsp:sp modelId="{4BEF0A9D-130E-4DBD-AB20-33F1FD55F3AE}">
      <dsp:nvSpPr>
        <dsp:cNvPr id="0" name=""/>
        <dsp:cNvSpPr/>
      </dsp:nvSpPr>
      <dsp:spPr>
        <a:xfrm>
          <a:off x="5922568" y="305825"/>
          <a:ext cx="2112678" cy="1980636"/>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smtClean="0"/>
            <a:t>La facultad con que captamos los valores morales </a:t>
          </a:r>
          <a:endParaRPr lang="es-CL" sz="2400" kern="1200"/>
        </a:p>
      </dsp:txBody>
      <dsp:txXfrm>
        <a:off x="5980579" y="363836"/>
        <a:ext cx="1996656" cy="1864614"/>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7993D-2057-4DC9-96AF-3C53F997A5F8}">
      <dsp:nvSpPr>
        <dsp:cNvPr id="0" name=""/>
        <dsp:cNvSpPr/>
      </dsp:nvSpPr>
      <dsp:spPr>
        <a:xfrm>
          <a:off x="7840" y="0"/>
          <a:ext cx="1963264" cy="175432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smtClean="0"/>
            <a:t>No hay conciencia moral sin conciencia psicológica</a:t>
          </a:r>
          <a:endParaRPr lang="es-CL" sz="2400" kern="1200"/>
        </a:p>
      </dsp:txBody>
      <dsp:txXfrm>
        <a:off x="59222" y="51382"/>
        <a:ext cx="1860500" cy="1651562"/>
      </dsp:txXfrm>
    </dsp:sp>
    <dsp:sp modelId="{F5231B48-A9A1-4E4E-9C05-725AF7FE6A87}">
      <dsp:nvSpPr>
        <dsp:cNvPr id="0" name=""/>
        <dsp:cNvSpPr/>
      </dsp:nvSpPr>
      <dsp:spPr>
        <a:xfrm>
          <a:off x="2167432" y="633718"/>
          <a:ext cx="416212" cy="48688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CL" sz="2400" kern="1200"/>
        </a:p>
      </dsp:txBody>
      <dsp:txXfrm>
        <a:off x="2167432" y="731096"/>
        <a:ext cx="291348" cy="292133"/>
      </dsp:txXfrm>
    </dsp:sp>
    <dsp:sp modelId="{B441D10A-0EF9-4D94-BFB7-8299C3F62EEA}">
      <dsp:nvSpPr>
        <dsp:cNvPr id="0" name=""/>
        <dsp:cNvSpPr/>
      </dsp:nvSpPr>
      <dsp:spPr>
        <a:xfrm>
          <a:off x="2756411" y="0"/>
          <a:ext cx="1963264" cy="1754326"/>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smtClean="0"/>
            <a:t>Para todo acto moral se necesita que sea un acto humano</a:t>
          </a:r>
          <a:endParaRPr lang="es-CL" sz="2400" kern="1200"/>
        </a:p>
      </dsp:txBody>
      <dsp:txXfrm>
        <a:off x="2807793" y="51382"/>
        <a:ext cx="1860500" cy="1651562"/>
      </dsp:txXfrm>
    </dsp:sp>
    <dsp:sp modelId="{6B85F90D-DE8D-4604-BDDD-AA5E8373BB72}">
      <dsp:nvSpPr>
        <dsp:cNvPr id="0" name=""/>
        <dsp:cNvSpPr/>
      </dsp:nvSpPr>
      <dsp:spPr>
        <a:xfrm>
          <a:off x="4916002" y="633718"/>
          <a:ext cx="416212" cy="486889"/>
        </a:xfrm>
        <a:prstGeom prs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CL" sz="2400" kern="1200"/>
        </a:p>
      </dsp:txBody>
      <dsp:txXfrm>
        <a:off x="4916002" y="731096"/>
        <a:ext cx="291348" cy="292133"/>
      </dsp:txXfrm>
    </dsp:sp>
    <dsp:sp modelId="{F3DEA0E5-9DBA-4F6D-BF53-42DB1A1D7ACF}">
      <dsp:nvSpPr>
        <dsp:cNvPr id="0" name=""/>
        <dsp:cNvSpPr/>
      </dsp:nvSpPr>
      <dsp:spPr>
        <a:xfrm>
          <a:off x="5504982" y="0"/>
          <a:ext cx="2271889" cy="1754326"/>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dirty="0" smtClean="0"/>
            <a:t>Realizado con plena advertencia y consentimiento</a:t>
          </a:r>
          <a:endParaRPr lang="es-CL" sz="2400" kern="1200" dirty="0"/>
        </a:p>
      </dsp:txBody>
      <dsp:txXfrm>
        <a:off x="5556364" y="51382"/>
        <a:ext cx="2169125" cy="1651562"/>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51A1B-2EBB-4DE6-934B-D2C5E02D6478}">
      <dsp:nvSpPr>
        <dsp:cNvPr id="0" name=""/>
        <dsp:cNvSpPr/>
      </dsp:nvSpPr>
      <dsp:spPr>
        <a:xfrm>
          <a:off x="2598444" y="1216011"/>
          <a:ext cx="5466450" cy="1376281"/>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just" defTabSz="1066800">
            <a:lnSpc>
              <a:spcPct val="90000"/>
            </a:lnSpc>
            <a:spcBef>
              <a:spcPct val="0"/>
            </a:spcBef>
            <a:spcAft>
              <a:spcPct val="15000"/>
            </a:spcAft>
            <a:buChar char="••"/>
          </a:pPr>
          <a:r>
            <a:rPr lang="es-MX" sz="2400" kern="1200" dirty="0" smtClean="0"/>
            <a:t>Puede darse el caso de plena conciencia sicológica sin la correcta conciencia moral.  </a:t>
          </a:r>
          <a:endParaRPr lang="es-CL" sz="2400" kern="1200" dirty="0"/>
        </a:p>
      </dsp:txBody>
      <dsp:txXfrm>
        <a:off x="2598444" y="1388046"/>
        <a:ext cx="4950345" cy="1032211"/>
      </dsp:txXfrm>
    </dsp:sp>
    <dsp:sp modelId="{437CFB38-ECE4-4232-B891-1750238E8F28}">
      <dsp:nvSpPr>
        <dsp:cNvPr id="0" name=""/>
        <dsp:cNvSpPr/>
      </dsp:nvSpPr>
      <dsp:spPr>
        <a:xfrm>
          <a:off x="0" y="1419570"/>
          <a:ext cx="2063484" cy="88468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CL" sz="2400" kern="1200" dirty="0" smtClean="0"/>
            <a:t>Aberración Moral:</a:t>
          </a:r>
          <a:endParaRPr lang="es-CL" sz="2400" kern="1200" dirty="0"/>
        </a:p>
      </dsp:txBody>
      <dsp:txXfrm>
        <a:off x="43187" y="1462757"/>
        <a:ext cx="1977110" cy="798315"/>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EB67D-49B6-4206-AC5D-93AA720DA941}">
      <dsp:nvSpPr>
        <dsp:cNvPr id="0" name=""/>
        <dsp:cNvSpPr/>
      </dsp:nvSpPr>
      <dsp:spPr>
        <a:xfrm>
          <a:off x="0" y="2"/>
          <a:ext cx="3003473" cy="1582366"/>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7083" tIns="30480" rIns="87083" bIns="30480" numCol="1" spcCol="1270" anchor="ctr" anchorCtr="0">
          <a:noAutofit/>
        </a:bodyPr>
        <a:lstStyle/>
        <a:p>
          <a:pPr lvl="0" algn="ctr" defTabSz="1066800" rtl="0">
            <a:lnSpc>
              <a:spcPct val="90000"/>
            </a:lnSpc>
            <a:spcBef>
              <a:spcPct val="0"/>
            </a:spcBef>
            <a:spcAft>
              <a:spcPct val="35000"/>
            </a:spcAft>
          </a:pPr>
          <a:r>
            <a:rPr lang="es-CL" sz="2400" kern="1200" smtClean="0"/>
            <a:t>Las normas de la sociedad</a:t>
          </a:r>
          <a:endParaRPr lang="es-CL" sz="2400" kern="1200"/>
        </a:p>
      </dsp:txBody>
      <dsp:txXfrm>
        <a:off x="439848" y="231734"/>
        <a:ext cx="2123777" cy="1118902"/>
      </dsp:txXfrm>
    </dsp:sp>
    <dsp:sp modelId="{06E3CD71-A583-4134-8CF4-0C904343E9FA}">
      <dsp:nvSpPr>
        <dsp:cNvPr id="0" name=""/>
        <dsp:cNvSpPr/>
      </dsp:nvSpPr>
      <dsp:spPr>
        <a:xfrm>
          <a:off x="4693810" y="2"/>
          <a:ext cx="3342479" cy="1582366"/>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7083" tIns="30480" rIns="87083" bIns="30480" numCol="1" spcCol="1270" anchor="ctr" anchorCtr="0">
          <a:noAutofit/>
        </a:bodyPr>
        <a:lstStyle/>
        <a:p>
          <a:pPr lvl="0" algn="ctr" defTabSz="1066800" rtl="0">
            <a:lnSpc>
              <a:spcPct val="90000"/>
            </a:lnSpc>
            <a:spcBef>
              <a:spcPct val="0"/>
            </a:spcBef>
            <a:spcAft>
              <a:spcPct val="35000"/>
            </a:spcAft>
          </a:pPr>
          <a:r>
            <a:rPr lang="es-CL" sz="2400" kern="1200" smtClean="0"/>
            <a:t>Los preceptos de carácter religioso</a:t>
          </a:r>
          <a:endParaRPr lang="es-CL" sz="2400" kern="1200"/>
        </a:p>
      </dsp:txBody>
      <dsp:txXfrm>
        <a:off x="5183305" y="231734"/>
        <a:ext cx="2363489" cy="1118902"/>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696A9-E363-49A4-926A-F7E3EDCB2F3C}">
      <dsp:nvSpPr>
        <dsp:cNvPr id="0" name=""/>
        <dsp:cNvSpPr/>
      </dsp:nvSpPr>
      <dsp:spPr>
        <a:xfrm>
          <a:off x="0" y="228821"/>
          <a:ext cx="5616624" cy="133087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s-CL" sz="2400" kern="1200" dirty="0" smtClean="0"/>
            <a:t>“Un principio innato de justicia y de virtud sobre el cual juzgamos nuestras acciones y las de los demás”.</a:t>
          </a:r>
          <a:endParaRPr lang="es-CL" sz="2400" kern="1200" dirty="0"/>
        </a:p>
      </dsp:txBody>
      <dsp:txXfrm>
        <a:off x="64968" y="293789"/>
        <a:ext cx="5486688" cy="1200939"/>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73B62-1631-48A4-9AEE-E02C8CD9246F}">
      <dsp:nvSpPr>
        <dsp:cNvPr id="0" name=""/>
        <dsp:cNvSpPr/>
      </dsp:nvSpPr>
      <dsp:spPr>
        <a:xfrm>
          <a:off x="0" y="0"/>
          <a:ext cx="6533761" cy="46582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CL" sz="1800" kern="1200" smtClean="0"/>
            <a:t>Aparece con el uso de la razón</a:t>
          </a:r>
          <a:endParaRPr lang="es-CL" sz="1800" kern="1200"/>
        </a:p>
      </dsp:txBody>
      <dsp:txXfrm>
        <a:off x="13644" y="13644"/>
        <a:ext cx="5991736" cy="438537"/>
      </dsp:txXfrm>
    </dsp:sp>
    <dsp:sp modelId="{B98E87B1-7EE0-4C91-BDB0-74DBED17EEBB}">
      <dsp:nvSpPr>
        <dsp:cNvPr id="0" name=""/>
        <dsp:cNvSpPr/>
      </dsp:nvSpPr>
      <dsp:spPr>
        <a:xfrm>
          <a:off x="323290" y="550521"/>
          <a:ext cx="6981585" cy="465825"/>
        </a:xfrm>
        <a:prstGeom prst="roundRect">
          <a:avLst>
            <a:gd name="adj" fmla="val 10000"/>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CL" sz="1800" kern="1200" smtClean="0"/>
            <a:t>Cuando el individuo empieza a vivir y a actuar como persona</a:t>
          </a:r>
          <a:endParaRPr lang="es-CL" sz="1800" kern="1200"/>
        </a:p>
      </dsp:txBody>
      <dsp:txXfrm>
        <a:off x="336934" y="564165"/>
        <a:ext cx="6046050" cy="438537"/>
      </dsp:txXfrm>
    </dsp:sp>
    <dsp:sp modelId="{6686E663-7A4C-41FF-B63F-20B24AA446C3}">
      <dsp:nvSpPr>
        <dsp:cNvPr id="0" name=""/>
        <dsp:cNvSpPr/>
      </dsp:nvSpPr>
      <dsp:spPr>
        <a:xfrm>
          <a:off x="1086237" y="1101042"/>
          <a:ext cx="6533761" cy="465825"/>
        </a:xfrm>
        <a:prstGeom prst="roundRect">
          <a:avLst>
            <a:gd name="adj" fmla="val 10000"/>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CL" sz="1800" kern="1200" smtClean="0"/>
            <a:t>Cuando va desarrollando la capacidad valorativa</a:t>
          </a:r>
          <a:endParaRPr lang="es-CL" sz="1800" kern="1200"/>
        </a:p>
      </dsp:txBody>
      <dsp:txXfrm>
        <a:off x="1099881" y="1114686"/>
        <a:ext cx="5664651" cy="438537"/>
      </dsp:txXfrm>
    </dsp:sp>
    <dsp:sp modelId="{F23EBCD6-9E8E-4494-B8F8-A1665CE5F1EC}">
      <dsp:nvSpPr>
        <dsp:cNvPr id="0" name=""/>
        <dsp:cNvSpPr/>
      </dsp:nvSpPr>
      <dsp:spPr>
        <a:xfrm>
          <a:off x="1633440" y="1651564"/>
          <a:ext cx="6533761" cy="465825"/>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CL" sz="1800" kern="1200" smtClean="0"/>
            <a:t>Es todo un proceso de perfeccionamiento y maduración</a:t>
          </a:r>
          <a:endParaRPr lang="es-CL" sz="1800" kern="1200"/>
        </a:p>
      </dsp:txBody>
      <dsp:txXfrm>
        <a:off x="1647084" y="1665208"/>
        <a:ext cx="5656484" cy="438537"/>
      </dsp:txXfrm>
    </dsp:sp>
    <dsp:sp modelId="{2F12D84E-0A0F-413A-A1CA-A41C0A434041}">
      <dsp:nvSpPr>
        <dsp:cNvPr id="0" name=""/>
        <dsp:cNvSpPr/>
      </dsp:nvSpPr>
      <dsp:spPr>
        <a:xfrm>
          <a:off x="6230974" y="356780"/>
          <a:ext cx="302786" cy="302786"/>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s-CL" sz="1800" kern="1200"/>
        </a:p>
      </dsp:txBody>
      <dsp:txXfrm>
        <a:off x="6299101" y="356780"/>
        <a:ext cx="166532" cy="227846"/>
      </dsp:txXfrm>
    </dsp:sp>
    <dsp:sp modelId="{0C3B3CA6-9938-46B7-933B-55A5D856BE4D}">
      <dsp:nvSpPr>
        <dsp:cNvPr id="0" name=""/>
        <dsp:cNvSpPr/>
      </dsp:nvSpPr>
      <dsp:spPr>
        <a:xfrm>
          <a:off x="6778177" y="907301"/>
          <a:ext cx="302786" cy="302786"/>
        </a:xfrm>
        <a:prstGeom prst="downArrow">
          <a:avLst>
            <a:gd name="adj1" fmla="val 55000"/>
            <a:gd name="adj2" fmla="val 45000"/>
          </a:avLst>
        </a:prstGeom>
        <a:solidFill>
          <a:schemeClr val="accent4">
            <a:tint val="40000"/>
            <a:alpha val="90000"/>
            <a:hueOff val="-1972853"/>
            <a:satOff val="11079"/>
            <a:lumOff val="704"/>
            <a:alphaOff val="0"/>
          </a:schemeClr>
        </a:solidFill>
        <a:ln w="25400" cap="flat" cmpd="sng" algn="ctr">
          <a:solidFill>
            <a:schemeClr val="accent4">
              <a:tint val="40000"/>
              <a:alpha val="90000"/>
              <a:hueOff val="-1972853"/>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s-CL" sz="1800" kern="1200"/>
        </a:p>
      </dsp:txBody>
      <dsp:txXfrm>
        <a:off x="6846304" y="907301"/>
        <a:ext cx="166532" cy="227846"/>
      </dsp:txXfrm>
    </dsp:sp>
    <dsp:sp modelId="{34452855-4CEC-4795-A67F-F6E06EF89D78}">
      <dsp:nvSpPr>
        <dsp:cNvPr id="0" name=""/>
        <dsp:cNvSpPr/>
      </dsp:nvSpPr>
      <dsp:spPr>
        <a:xfrm>
          <a:off x="7317212" y="1457823"/>
          <a:ext cx="302786" cy="302786"/>
        </a:xfrm>
        <a:prstGeom prst="downArrow">
          <a:avLst>
            <a:gd name="adj1" fmla="val 55000"/>
            <a:gd name="adj2" fmla="val 45000"/>
          </a:avLst>
        </a:prstGeom>
        <a:solidFill>
          <a:schemeClr val="accent4">
            <a:tint val="40000"/>
            <a:alpha val="90000"/>
            <a:hueOff val="-3945706"/>
            <a:satOff val="22157"/>
            <a:lumOff val="1408"/>
            <a:alphaOff val="0"/>
          </a:schemeClr>
        </a:solid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s-CL" sz="1800" kern="1200"/>
        </a:p>
      </dsp:txBody>
      <dsp:txXfrm>
        <a:off x="7385339" y="1457823"/>
        <a:ext cx="166532" cy="227846"/>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18ED3-ADEC-45B0-9339-AD4238908FF9}">
      <dsp:nvSpPr>
        <dsp:cNvPr id="0" name=""/>
        <dsp:cNvSpPr/>
      </dsp:nvSpPr>
      <dsp:spPr>
        <a:xfrm rot="16200000">
          <a:off x="779869" y="-778915"/>
          <a:ext cx="923330" cy="2481160"/>
        </a:xfrm>
        <a:prstGeom prst="flowChartManualOperati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rtl="0">
            <a:lnSpc>
              <a:spcPct val="90000"/>
            </a:lnSpc>
            <a:spcBef>
              <a:spcPct val="0"/>
            </a:spcBef>
            <a:spcAft>
              <a:spcPct val="35000"/>
            </a:spcAft>
          </a:pPr>
          <a:r>
            <a:rPr lang="es-CL" sz="2400" kern="1200" smtClean="0"/>
            <a:t>Biológicos</a:t>
          </a:r>
          <a:endParaRPr lang="es-CL" sz="2400" kern="1200"/>
        </a:p>
      </dsp:txBody>
      <dsp:txXfrm rot="5400000">
        <a:off x="954" y="184666"/>
        <a:ext cx="2481160" cy="553998"/>
      </dsp:txXfrm>
    </dsp:sp>
    <dsp:sp modelId="{A26C7AD0-D78C-41AB-8C83-B24064BB2FBD}">
      <dsp:nvSpPr>
        <dsp:cNvPr id="0" name=""/>
        <dsp:cNvSpPr/>
      </dsp:nvSpPr>
      <dsp:spPr>
        <a:xfrm rot="16200000">
          <a:off x="3447117" y="-778915"/>
          <a:ext cx="923330" cy="2481160"/>
        </a:xfrm>
        <a:prstGeom prst="flowChartManualOperation">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rtl="0">
            <a:lnSpc>
              <a:spcPct val="90000"/>
            </a:lnSpc>
            <a:spcBef>
              <a:spcPct val="0"/>
            </a:spcBef>
            <a:spcAft>
              <a:spcPct val="35000"/>
            </a:spcAft>
          </a:pPr>
          <a:r>
            <a:rPr lang="es-CL" sz="2400" kern="1200" smtClean="0"/>
            <a:t>Psíquicos</a:t>
          </a:r>
          <a:endParaRPr lang="es-CL" sz="2400" kern="1200"/>
        </a:p>
      </dsp:txBody>
      <dsp:txXfrm rot="5400000">
        <a:off x="2668202" y="184666"/>
        <a:ext cx="2481160" cy="553998"/>
      </dsp:txXfrm>
    </dsp:sp>
    <dsp:sp modelId="{64140904-FD30-4A0B-80B0-D95ED7C38684}">
      <dsp:nvSpPr>
        <dsp:cNvPr id="0" name=""/>
        <dsp:cNvSpPr/>
      </dsp:nvSpPr>
      <dsp:spPr>
        <a:xfrm rot="16200000">
          <a:off x="6114365" y="-778915"/>
          <a:ext cx="923330" cy="2481160"/>
        </a:xfrm>
        <a:prstGeom prst="flowChartManualOperation">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rtl="0">
            <a:lnSpc>
              <a:spcPct val="90000"/>
            </a:lnSpc>
            <a:spcBef>
              <a:spcPct val="0"/>
            </a:spcBef>
            <a:spcAft>
              <a:spcPct val="35000"/>
            </a:spcAft>
          </a:pPr>
          <a:r>
            <a:rPr lang="es-CL" sz="2400" kern="1200" smtClean="0"/>
            <a:t>Sociales</a:t>
          </a:r>
          <a:endParaRPr lang="es-CL" sz="2400" kern="1200"/>
        </a:p>
      </dsp:txBody>
      <dsp:txXfrm rot="5400000">
        <a:off x="5335450" y="184666"/>
        <a:ext cx="2481160" cy="5539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4C59F-C4BA-499A-9C15-1CA088FB5A3E}">
      <dsp:nvSpPr>
        <dsp:cNvPr id="0" name=""/>
        <dsp:cNvSpPr/>
      </dsp:nvSpPr>
      <dsp:spPr>
        <a:xfrm rot="16200000">
          <a:off x="322771" y="-322053"/>
          <a:ext cx="1224136" cy="1868242"/>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6931" bIns="0" numCol="1" spcCol="1270" anchor="ctr" anchorCtr="0">
          <a:noAutofit/>
        </a:bodyPr>
        <a:lstStyle/>
        <a:p>
          <a:pPr lvl="0" algn="ctr" defTabSz="889000" rtl="0">
            <a:lnSpc>
              <a:spcPct val="90000"/>
            </a:lnSpc>
            <a:spcBef>
              <a:spcPct val="0"/>
            </a:spcBef>
            <a:spcAft>
              <a:spcPct val="35000"/>
            </a:spcAft>
          </a:pPr>
          <a:r>
            <a:rPr lang="es-CL" sz="2000" kern="1200" smtClean="0"/>
            <a:t>Exterioridad – interioridad</a:t>
          </a:r>
          <a:endParaRPr lang="es-CL" sz="2000" kern="1200"/>
        </a:p>
      </dsp:txBody>
      <dsp:txXfrm rot="5400000">
        <a:off x="718" y="244827"/>
        <a:ext cx="1868242" cy="734482"/>
      </dsp:txXfrm>
    </dsp:sp>
    <dsp:sp modelId="{0501CDA5-C7F5-41E3-8AF7-B8E6D5F4C93D}">
      <dsp:nvSpPr>
        <dsp:cNvPr id="0" name=""/>
        <dsp:cNvSpPr/>
      </dsp:nvSpPr>
      <dsp:spPr>
        <a:xfrm rot="16200000">
          <a:off x="2331132" y="-322053"/>
          <a:ext cx="1224136" cy="1868242"/>
        </a:xfrm>
        <a:prstGeom prst="flowChartManualOperation">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6931" bIns="0" numCol="1" spcCol="1270" anchor="ctr" anchorCtr="0">
          <a:noAutofit/>
        </a:bodyPr>
        <a:lstStyle/>
        <a:p>
          <a:pPr lvl="0" algn="ctr" defTabSz="889000" rtl="0">
            <a:lnSpc>
              <a:spcPct val="90000"/>
            </a:lnSpc>
            <a:spcBef>
              <a:spcPct val="0"/>
            </a:spcBef>
            <a:spcAft>
              <a:spcPct val="35000"/>
            </a:spcAft>
          </a:pPr>
          <a:r>
            <a:rPr lang="es-CL" sz="2000" kern="1200" dirty="0" smtClean="0"/>
            <a:t>Objetividad – subjetividad</a:t>
          </a:r>
          <a:endParaRPr lang="es-CL" sz="2000" kern="1200" dirty="0"/>
        </a:p>
      </dsp:txBody>
      <dsp:txXfrm rot="5400000">
        <a:off x="2009079" y="244827"/>
        <a:ext cx="1868242" cy="734482"/>
      </dsp:txXfrm>
    </dsp:sp>
    <dsp:sp modelId="{70273E25-72A2-47ED-8053-A540428A41AA}">
      <dsp:nvSpPr>
        <dsp:cNvPr id="0" name=""/>
        <dsp:cNvSpPr/>
      </dsp:nvSpPr>
      <dsp:spPr>
        <a:xfrm rot="16200000">
          <a:off x="4339492" y="-322053"/>
          <a:ext cx="1224136" cy="1868242"/>
        </a:xfrm>
        <a:prstGeom prst="flowChartManualOperation">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6931" bIns="0" numCol="1" spcCol="1270" anchor="ctr" anchorCtr="0">
          <a:noAutofit/>
        </a:bodyPr>
        <a:lstStyle/>
        <a:p>
          <a:pPr lvl="0" algn="ctr" defTabSz="889000" rtl="0">
            <a:lnSpc>
              <a:spcPct val="90000"/>
            </a:lnSpc>
            <a:spcBef>
              <a:spcPct val="0"/>
            </a:spcBef>
            <a:spcAft>
              <a:spcPct val="35000"/>
            </a:spcAft>
          </a:pPr>
          <a:r>
            <a:rPr lang="es-CL" sz="2000" kern="1200" smtClean="0"/>
            <a:t>Intencionalidad - ejecución</a:t>
          </a:r>
          <a:endParaRPr lang="es-CL" sz="2000" kern="1200"/>
        </a:p>
      </dsp:txBody>
      <dsp:txXfrm rot="5400000">
        <a:off x="4017439" y="244827"/>
        <a:ext cx="1868242" cy="734482"/>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51A1B-2EBB-4DE6-934B-D2C5E02D6478}">
      <dsp:nvSpPr>
        <dsp:cNvPr id="0" name=""/>
        <dsp:cNvSpPr/>
      </dsp:nvSpPr>
      <dsp:spPr>
        <a:xfrm>
          <a:off x="1765266" y="911450"/>
          <a:ext cx="6299628" cy="1985403"/>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just" defTabSz="1066800">
            <a:lnSpc>
              <a:spcPct val="90000"/>
            </a:lnSpc>
            <a:spcBef>
              <a:spcPct val="0"/>
            </a:spcBef>
            <a:spcAft>
              <a:spcPct val="15000"/>
            </a:spcAft>
            <a:buChar char="••"/>
          </a:pPr>
          <a:r>
            <a:rPr lang="es-CL" sz="2400" kern="1200" dirty="0" smtClean="0"/>
            <a:t> </a:t>
          </a:r>
          <a:r>
            <a:rPr lang="es-CL" sz="2400" b="1" kern="1200" dirty="0" smtClean="0"/>
            <a:t>Verdadera</a:t>
          </a:r>
          <a:r>
            <a:rPr lang="es-CL" sz="2400" kern="1200" dirty="0" smtClean="0"/>
            <a:t>: Verdad objetiva</a:t>
          </a:r>
          <a:endParaRPr lang="es-CL" sz="2400" kern="1200" dirty="0"/>
        </a:p>
        <a:p>
          <a:pPr marL="228600" lvl="1" indent="-228600" algn="just" defTabSz="1066800">
            <a:lnSpc>
              <a:spcPct val="90000"/>
            </a:lnSpc>
            <a:spcBef>
              <a:spcPct val="0"/>
            </a:spcBef>
            <a:spcAft>
              <a:spcPct val="15000"/>
            </a:spcAft>
            <a:buChar char="••"/>
          </a:pPr>
          <a:r>
            <a:rPr lang="es-MX" sz="2400" kern="1200" dirty="0" smtClean="0"/>
            <a:t> </a:t>
          </a:r>
          <a:r>
            <a:rPr lang="es-MX" sz="2400" b="1" kern="1200" dirty="0" smtClean="0"/>
            <a:t>Errónea</a:t>
          </a:r>
          <a:r>
            <a:rPr lang="es-MX" sz="2400" kern="1200" dirty="0" smtClean="0"/>
            <a:t>: No de acuerdo a la Verdad objetiva</a:t>
          </a:r>
          <a:endParaRPr lang="es-CL" sz="2400" kern="1200" dirty="0" smtClean="0"/>
        </a:p>
        <a:p>
          <a:pPr marL="228600" lvl="1" indent="-228600" algn="just" defTabSz="1066800">
            <a:lnSpc>
              <a:spcPct val="90000"/>
            </a:lnSpc>
            <a:spcBef>
              <a:spcPct val="0"/>
            </a:spcBef>
            <a:spcAft>
              <a:spcPct val="15000"/>
            </a:spcAft>
            <a:buChar char="••"/>
          </a:pPr>
          <a:r>
            <a:rPr lang="es-MX" sz="2400" kern="1200" dirty="0" smtClean="0"/>
            <a:t> </a:t>
          </a:r>
          <a:r>
            <a:rPr lang="es-MX" sz="2400" b="1" kern="1200" dirty="0" smtClean="0"/>
            <a:t>Perpleja</a:t>
          </a:r>
          <a:r>
            <a:rPr lang="es-MX" sz="2400" kern="1200" dirty="0" smtClean="0"/>
            <a:t>: Nace del estado de confusión</a:t>
          </a:r>
          <a:endParaRPr lang="es-CL" sz="2400" kern="1200" dirty="0" smtClean="0"/>
        </a:p>
      </dsp:txBody>
      <dsp:txXfrm>
        <a:off x="1765266" y="1159625"/>
        <a:ext cx="5555102" cy="1489053"/>
      </dsp:txXfrm>
    </dsp:sp>
    <dsp:sp modelId="{437CFB38-ECE4-4232-B891-1750238E8F28}">
      <dsp:nvSpPr>
        <dsp:cNvPr id="0" name=""/>
        <dsp:cNvSpPr/>
      </dsp:nvSpPr>
      <dsp:spPr>
        <a:xfrm>
          <a:off x="0" y="1419570"/>
          <a:ext cx="1757587" cy="88468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just" defTabSz="1066800">
            <a:lnSpc>
              <a:spcPct val="90000"/>
            </a:lnSpc>
            <a:spcBef>
              <a:spcPct val="0"/>
            </a:spcBef>
            <a:spcAft>
              <a:spcPct val="35000"/>
            </a:spcAft>
          </a:pPr>
          <a:r>
            <a:rPr lang="es-CL" sz="2400" kern="1200" dirty="0" smtClean="0"/>
            <a:t>Según situaciones:</a:t>
          </a:r>
          <a:endParaRPr lang="es-CL" sz="2400" kern="1200" dirty="0"/>
        </a:p>
      </dsp:txBody>
      <dsp:txXfrm>
        <a:off x="43187" y="1462757"/>
        <a:ext cx="1671213" cy="798315"/>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51A1B-2EBB-4DE6-934B-D2C5E02D6478}">
      <dsp:nvSpPr>
        <dsp:cNvPr id="0" name=""/>
        <dsp:cNvSpPr/>
      </dsp:nvSpPr>
      <dsp:spPr>
        <a:xfrm>
          <a:off x="1418276" y="1287843"/>
          <a:ext cx="6646618" cy="1233469"/>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just" defTabSz="1066800">
            <a:lnSpc>
              <a:spcPct val="90000"/>
            </a:lnSpc>
            <a:spcBef>
              <a:spcPct val="0"/>
            </a:spcBef>
            <a:spcAft>
              <a:spcPct val="15000"/>
            </a:spcAft>
            <a:buChar char="••"/>
          </a:pPr>
          <a:r>
            <a:rPr lang="es-MX" sz="2400" kern="1200" dirty="0" smtClean="0"/>
            <a:t>Estado subjetivo en posesión de la verdad</a:t>
          </a:r>
          <a:endParaRPr lang="es-CL" sz="2400" kern="1200" dirty="0"/>
        </a:p>
        <a:p>
          <a:pPr marL="228600" lvl="1" indent="-228600" algn="l" defTabSz="1066800">
            <a:lnSpc>
              <a:spcPct val="90000"/>
            </a:lnSpc>
            <a:spcBef>
              <a:spcPct val="0"/>
            </a:spcBef>
            <a:spcAft>
              <a:spcPct val="15000"/>
            </a:spcAft>
            <a:buChar char="••"/>
          </a:pPr>
          <a:r>
            <a:rPr lang="es-CL" sz="2400" kern="1200" dirty="0" smtClean="0"/>
            <a:t>Obrando rectamente </a:t>
          </a:r>
        </a:p>
      </dsp:txBody>
      <dsp:txXfrm>
        <a:off x="1418276" y="1442027"/>
        <a:ext cx="6184067" cy="925101"/>
      </dsp:txXfrm>
    </dsp:sp>
    <dsp:sp modelId="{437CFB38-ECE4-4232-B891-1750238E8F28}">
      <dsp:nvSpPr>
        <dsp:cNvPr id="0" name=""/>
        <dsp:cNvSpPr/>
      </dsp:nvSpPr>
      <dsp:spPr>
        <a:xfrm>
          <a:off x="0" y="1419523"/>
          <a:ext cx="1401904" cy="88555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just" defTabSz="1066800">
            <a:lnSpc>
              <a:spcPct val="90000"/>
            </a:lnSpc>
            <a:spcBef>
              <a:spcPct val="0"/>
            </a:spcBef>
            <a:spcAft>
              <a:spcPct val="35000"/>
            </a:spcAft>
          </a:pPr>
          <a:r>
            <a:rPr lang="es-CL" sz="2400" kern="1200" dirty="0" smtClean="0"/>
            <a:t> Cierta:</a:t>
          </a:r>
          <a:endParaRPr lang="es-CL" sz="2400" kern="1200" dirty="0"/>
        </a:p>
      </dsp:txBody>
      <dsp:txXfrm>
        <a:off x="43229" y="1462752"/>
        <a:ext cx="1315446" cy="799096"/>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51A1B-2EBB-4DE6-934B-D2C5E02D6478}">
      <dsp:nvSpPr>
        <dsp:cNvPr id="0" name=""/>
        <dsp:cNvSpPr/>
      </dsp:nvSpPr>
      <dsp:spPr>
        <a:xfrm>
          <a:off x="1515638" y="1288019"/>
          <a:ext cx="6549256" cy="1232264"/>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just" defTabSz="1066800">
            <a:lnSpc>
              <a:spcPct val="90000"/>
            </a:lnSpc>
            <a:spcBef>
              <a:spcPct val="0"/>
            </a:spcBef>
            <a:spcAft>
              <a:spcPct val="15000"/>
            </a:spcAft>
            <a:buChar char="••"/>
          </a:pPr>
          <a:r>
            <a:rPr lang="es-MX" sz="2400" kern="1200" dirty="0" smtClean="0"/>
            <a:t>Estado subjetivo en posesión de la verdad</a:t>
          </a:r>
          <a:endParaRPr lang="es-CL" sz="2400" kern="1200" dirty="0"/>
        </a:p>
        <a:p>
          <a:pPr marL="228600" lvl="1" indent="-228600" algn="l" defTabSz="1066800">
            <a:lnSpc>
              <a:spcPct val="90000"/>
            </a:lnSpc>
            <a:spcBef>
              <a:spcPct val="0"/>
            </a:spcBef>
            <a:spcAft>
              <a:spcPct val="15000"/>
            </a:spcAft>
            <a:buChar char="••"/>
          </a:pPr>
          <a:r>
            <a:rPr lang="es-CL" sz="2400" kern="1200" dirty="0" smtClean="0"/>
            <a:t>Obrando rectamente </a:t>
          </a:r>
        </a:p>
      </dsp:txBody>
      <dsp:txXfrm>
        <a:off x="1515638" y="1442052"/>
        <a:ext cx="6087157" cy="924198"/>
      </dsp:txXfrm>
    </dsp:sp>
    <dsp:sp modelId="{437CFB38-ECE4-4232-B891-1750238E8F28}">
      <dsp:nvSpPr>
        <dsp:cNvPr id="0" name=""/>
        <dsp:cNvSpPr/>
      </dsp:nvSpPr>
      <dsp:spPr>
        <a:xfrm>
          <a:off x="0" y="1419570"/>
          <a:ext cx="1510932" cy="88468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just" defTabSz="1066800">
            <a:lnSpc>
              <a:spcPct val="90000"/>
            </a:lnSpc>
            <a:spcBef>
              <a:spcPct val="0"/>
            </a:spcBef>
            <a:spcAft>
              <a:spcPct val="35000"/>
            </a:spcAft>
          </a:pPr>
          <a:r>
            <a:rPr lang="es-CL" sz="2400" kern="1200" dirty="0" smtClean="0"/>
            <a:t>Probable:</a:t>
          </a:r>
          <a:endParaRPr lang="es-CL" sz="2400" kern="1200" dirty="0"/>
        </a:p>
      </dsp:txBody>
      <dsp:txXfrm>
        <a:off x="43187" y="1462757"/>
        <a:ext cx="1424558" cy="798315"/>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51A1B-2EBB-4DE6-934B-D2C5E02D6478}">
      <dsp:nvSpPr>
        <dsp:cNvPr id="0" name=""/>
        <dsp:cNvSpPr/>
      </dsp:nvSpPr>
      <dsp:spPr>
        <a:xfrm>
          <a:off x="1515638" y="1287843"/>
          <a:ext cx="6549256" cy="1233469"/>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just" defTabSz="1066800">
            <a:lnSpc>
              <a:spcPct val="90000"/>
            </a:lnSpc>
            <a:spcBef>
              <a:spcPct val="0"/>
            </a:spcBef>
            <a:spcAft>
              <a:spcPct val="15000"/>
            </a:spcAft>
            <a:buChar char="••"/>
          </a:pPr>
          <a:r>
            <a:rPr lang="es-CL" sz="2400" kern="1200" dirty="0" smtClean="0"/>
            <a:t>Incertidumbre entre dos juicios </a:t>
          </a:r>
          <a:endParaRPr lang="es-CL" sz="2400" kern="1200" dirty="0"/>
        </a:p>
        <a:p>
          <a:pPr marL="228600" lvl="1" indent="-228600" algn="l" defTabSz="1066800">
            <a:lnSpc>
              <a:spcPct val="90000"/>
            </a:lnSpc>
            <a:spcBef>
              <a:spcPct val="0"/>
            </a:spcBef>
            <a:spcAft>
              <a:spcPct val="15000"/>
            </a:spcAft>
            <a:buChar char="••"/>
          </a:pPr>
          <a:r>
            <a:rPr lang="es-MX" sz="2400" kern="1200" dirty="0" smtClean="0"/>
            <a:t>Sin adherirse a ninguno</a:t>
          </a:r>
          <a:endParaRPr lang="es-CL" sz="2400" kern="1200" dirty="0" smtClean="0"/>
        </a:p>
      </dsp:txBody>
      <dsp:txXfrm>
        <a:off x="1515638" y="1442027"/>
        <a:ext cx="6086705" cy="925101"/>
      </dsp:txXfrm>
    </dsp:sp>
    <dsp:sp modelId="{437CFB38-ECE4-4232-B891-1750238E8F28}">
      <dsp:nvSpPr>
        <dsp:cNvPr id="0" name=""/>
        <dsp:cNvSpPr/>
      </dsp:nvSpPr>
      <dsp:spPr>
        <a:xfrm>
          <a:off x="0" y="1419523"/>
          <a:ext cx="1510932" cy="88555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just" defTabSz="1066800">
            <a:lnSpc>
              <a:spcPct val="90000"/>
            </a:lnSpc>
            <a:spcBef>
              <a:spcPct val="0"/>
            </a:spcBef>
            <a:spcAft>
              <a:spcPct val="35000"/>
            </a:spcAft>
          </a:pPr>
          <a:r>
            <a:rPr lang="es-CL" sz="2400" kern="1200" dirty="0" smtClean="0"/>
            <a:t>Dudosa:</a:t>
          </a:r>
          <a:endParaRPr lang="es-CL" sz="2400" kern="1200" dirty="0"/>
        </a:p>
      </dsp:txBody>
      <dsp:txXfrm>
        <a:off x="43229" y="1462752"/>
        <a:ext cx="1424474" cy="799096"/>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51A1B-2EBB-4DE6-934B-D2C5E02D6478}">
      <dsp:nvSpPr>
        <dsp:cNvPr id="0" name=""/>
        <dsp:cNvSpPr/>
      </dsp:nvSpPr>
      <dsp:spPr>
        <a:xfrm>
          <a:off x="1418276" y="1723354"/>
          <a:ext cx="6646618" cy="1087403"/>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just" defTabSz="1066800">
            <a:lnSpc>
              <a:spcPct val="90000"/>
            </a:lnSpc>
            <a:spcBef>
              <a:spcPct val="0"/>
            </a:spcBef>
            <a:spcAft>
              <a:spcPct val="15000"/>
            </a:spcAft>
            <a:buChar char="••"/>
          </a:pPr>
          <a:r>
            <a:rPr lang="es-MX" sz="2400" kern="1200" dirty="0" smtClean="0"/>
            <a:t>Según el juicio hecho acerca de la bondad o maldad de la acción </a:t>
          </a:r>
          <a:endParaRPr lang="es-CL" sz="2400" kern="1200" dirty="0"/>
        </a:p>
      </dsp:txBody>
      <dsp:txXfrm>
        <a:off x="1418276" y="1859279"/>
        <a:ext cx="6238842" cy="815553"/>
      </dsp:txXfrm>
    </dsp:sp>
    <dsp:sp modelId="{437CFB38-ECE4-4232-B891-1750238E8F28}">
      <dsp:nvSpPr>
        <dsp:cNvPr id="0" name=""/>
        <dsp:cNvSpPr/>
      </dsp:nvSpPr>
      <dsp:spPr>
        <a:xfrm>
          <a:off x="0" y="1872209"/>
          <a:ext cx="1081502" cy="71623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just" defTabSz="1066800">
            <a:lnSpc>
              <a:spcPct val="90000"/>
            </a:lnSpc>
            <a:spcBef>
              <a:spcPct val="0"/>
            </a:spcBef>
            <a:spcAft>
              <a:spcPct val="35000"/>
            </a:spcAft>
          </a:pPr>
          <a:r>
            <a:rPr lang="es-CL" sz="2400" kern="1200" dirty="0" smtClean="0"/>
            <a:t>Recta:</a:t>
          </a:r>
          <a:endParaRPr lang="es-CL" sz="2400" kern="1200" dirty="0"/>
        </a:p>
      </dsp:txBody>
      <dsp:txXfrm>
        <a:off x="34964" y="1907173"/>
        <a:ext cx="1011574" cy="646307"/>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51A1B-2EBB-4DE6-934B-D2C5E02D6478}">
      <dsp:nvSpPr>
        <dsp:cNvPr id="0" name=""/>
        <dsp:cNvSpPr/>
      </dsp:nvSpPr>
      <dsp:spPr>
        <a:xfrm>
          <a:off x="1418276" y="1941821"/>
          <a:ext cx="6646618" cy="650469"/>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just" defTabSz="1066800">
            <a:lnSpc>
              <a:spcPct val="90000"/>
            </a:lnSpc>
            <a:spcBef>
              <a:spcPct val="0"/>
            </a:spcBef>
            <a:spcAft>
              <a:spcPct val="15000"/>
            </a:spcAft>
            <a:buChar char="••"/>
          </a:pPr>
          <a:r>
            <a:rPr lang="es-MX" sz="2400" kern="1200" dirty="0" smtClean="0"/>
            <a:t>Si obra en desacuerdo con el juicio omitido</a:t>
          </a:r>
          <a:endParaRPr lang="es-CL" sz="2400" kern="1200" dirty="0"/>
        </a:p>
      </dsp:txBody>
      <dsp:txXfrm>
        <a:off x="1418276" y="2023130"/>
        <a:ext cx="6402692" cy="487851"/>
      </dsp:txXfrm>
    </dsp:sp>
    <dsp:sp modelId="{437CFB38-ECE4-4232-B891-1750238E8F28}">
      <dsp:nvSpPr>
        <dsp:cNvPr id="0" name=""/>
        <dsp:cNvSpPr/>
      </dsp:nvSpPr>
      <dsp:spPr>
        <a:xfrm>
          <a:off x="0" y="1872209"/>
          <a:ext cx="1081502" cy="71623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just" defTabSz="1066800">
            <a:lnSpc>
              <a:spcPct val="90000"/>
            </a:lnSpc>
            <a:spcBef>
              <a:spcPct val="0"/>
            </a:spcBef>
            <a:spcAft>
              <a:spcPct val="35000"/>
            </a:spcAft>
          </a:pPr>
          <a:r>
            <a:rPr lang="es-CL" sz="2400" kern="1200" dirty="0" smtClean="0"/>
            <a:t>Mala:</a:t>
          </a:r>
          <a:endParaRPr lang="es-CL" sz="2400" kern="1200" dirty="0"/>
        </a:p>
      </dsp:txBody>
      <dsp:txXfrm>
        <a:off x="34964" y="1907173"/>
        <a:ext cx="1011574" cy="646307"/>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54BC1-7551-4758-928C-35E4AEFAA83F}">
      <dsp:nvSpPr>
        <dsp:cNvPr id="0" name=""/>
        <dsp:cNvSpPr/>
      </dsp:nvSpPr>
      <dsp:spPr>
        <a:xfrm>
          <a:off x="1490" y="0"/>
          <a:ext cx="3179111" cy="93610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b="1" kern="1200" dirty="0" smtClean="0"/>
            <a:t>Laxa</a:t>
          </a:r>
          <a:r>
            <a:rPr lang="es-CL" sz="2400" kern="1200" dirty="0" smtClean="0"/>
            <a:t> </a:t>
          </a:r>
          <a:endParaRPr lang="es-CL" sz="2400" kern="1200" dirty="0"/>
        </a:p>
      </dsp:txBody>
      <dsp:txXfrm>
        <a:off x="28908" y="27418"/>
        <a:ext cx="3124275" cy="881268"/>
      </dsp:txXfrm>
    </dsp:sp>
    <dsp:sp modelId="{AD4092B6-7A9E-4DFA-BB23-B3F6D1147F85}">
      <dsp:nvSpPr>
        <dsp:cNvPr id="0" name=""/>
        <dsp:cNvSpPr/>
      </dsp:nvSpPr>
      <dsp:spPr>
        <a:xfrm>
          <a:off x="3498512" y="73842"/>
          <a:ext cx="673971" cy="78841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CL" sz="2400" kern="1200"/>
        </a:p>
      </dsp:txBody>
      <dsp:txXfrm>
        <a:off x="3498512" y="231526"/>
        <a:ext cx="471780" cy="473051"/>
      </dsp:txXfrm>
    </dsp:sp>
    <dsp:sp modelId="{CAB95B72-9E54-476F-9BBE-97637DAD683C}">
      <dsp:nvSpPr>
        <dsp:cNvPr id="0" name=""/>
        <dsp:cNvSpPr/>
      </dsp:nvSpPr>
      <dsp:spPr>
        <a:xfrm>
          <a:off x="4452246" y="0"/>
          <a:ext cx="3179111" cy="936104"/>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b="1" kern="1200" dirty="0" smtClean="0"/>
            <a:t>Escrupulosa</a:t>
          </a:r>
          <a:r>
            <a:rPr lang="es-CL" sz="2400" kern="1200" dirty="0" smtClean="0"/>
            <a:t> </a:t>
          </a:r>
          <a:endParaRPr lang="es-CL" sz="2400" kern="1200" dirty="0"/>
        </a:p>
      </dsp:txBody>
      <dsp:txXfrm>
        <a:off x="4479664" y="27418"/>
        <a:ext cx="3124275" cy="881268"/>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51A1B-2EBB-4DE6-934B-D2C5E02D6478}">
      <dsp:nvSpPr>
        <dsp:cNvPr id="0" name=""/>
        <dsp:cNvSpPr/>
      </dsp:nvSpPr>
      <dsp:spPr>
        <a:xfrm>
          <a:off x="2511279" y="1724484"/>
          <a:ext cx="5435965" cy="1085143"/>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just" defTabSz="1066800">
            <a:lnSpc>
              <a:spcPct val="90000"/>
            </a:lnSpc>
            <a:spcBef>
              <a:spcPct val="0"/>
            </a:spcBef>
            <a:spcAft>
              <a:spcPct val="15000"/>
            </a:spcAft>
            <a:buChar char="••"/>
          </a:pPr>
          <a:r>
            <a:rPr lang="es-MX" sz="2400" kern="1200" dirty="0" smtClean="0"/>
            <a:t>Hay aprehensiones y temores </a:t>
          </a:r>
          <a:endParaRPr lang="es-CL" sz="2400" kern="1200" dirty="0"/>
        </a:p>
        <a:p>
          <a:pPr marL="228600" lvl="1" indent="-228600" algn="l" defTabSz="1066800">
            <a:lnSpc>
              <a:spcPct val="90000"/>
            </a:lnSpc>
            <a:spcBef>
              <a:spcPct val="0"/>
            </a:spcBef>
            <a:spcAft>
              <a:spcPct val="15000"/>
            </a:spcAft>
            <a:buChar char="••"/>
          </a:pPr>
          <a:r>
            <a:rPr lang="es-MX" sz="2400" kern="1200" dirty="0" smtClean="0"/>
            <a:t>Falta de seguridad en lo licito del acto </a:t>
          </a:r>
          <a:endParaRPr lang="es-CL" sz="2400" kern="1200" dirty="0" smtClean="0"/>
        </a:p>
      </dsp:txBody>
      <dsp:txXfrm>
        <a:off x="2511279" y="1860127"/>
        <a:ext cx="5029036" cy="813857"/>
      </dsp:txXfrm>
    </dsp:sp>
    <dsp:sp modelId="{437CFB38-ECE4-4232-B891-1750238E8F28}">
      <dsp:nvSpPr>
        <dsp:cNvPr id="0" name=""/>
        <dsp:cNvSpPr/>
      </dsp:nvSpPr>
      <dsp:spPr>
        <a:xfrm>
          <a:off x="90697" y="1872209"/>
          <a:ext cx="2056838" cy="71623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just" defTabSz="1066800">
            <a:lnSpc>
              <a:spcPct val="90000"/>
            </a:lnSpc>
            <a:spcBef>
              <a:spcPct val="0"/>
            </a:spcBef>
            <a:spcAft>
              <a:spcPct val="35000"/>
            </a:spcAft>
          </a:pPr>
          <a:r>
            <a:rPr lang="es-CL" sz="2400" kern="1200" dirty="0" smtClean="0"/>
            <a:t>Escrupulosa:</a:t>
          </a:r>
          <a:endParaRPr lang="es-CL" sz="2400" kern="1200" dirty="0"/>
        </a:p>
      </dsp:txBody>
      <dsp:txXfrm>
        <a:off x="125661" y="1907173"/>
        <a:ext cx="1986910" cy="646307"/>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51A1B-2EBB-4DE6-934B-D2C5E02D6478}">
      <dsp:nvSpPr>
        <dsp:cNvPr id="0" name=""/>
        <dsp:cNvSpPr/>
      </dsp:nvSpPr>
      <dsp:spPr>
        <a:xfrm>
          <a:off x="1961753" y="1619581"/>
          <a:ext cx="5435965" cy="1294949"/>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just" defTabSz="889000">
            <a:lnSpc>
              <a:spcPct val="90000"/>
            </a:lnSpc>
            <a:spcBef>
              <a:spcPct val="0"/>
            </a:spcBef>
            <a:spcAft>
              <a:spcPct val="15000"/>
            </a:spcAft>
            <a:buChar char="••"/>
          </a:pPr>
          <a:r>
            <a:rPr lang="es-CL" sz="2000" kern="1200" dirty="0" smtClean="0"/>
            <a:t>Atrofia o entorpecimiento </a:t>
          </a:r>
          <a:endParaRPr lang="es-CL" sz="2000" kern="1200" dirty="0"/>
        </a:p>
        <a:p>
          <a:pPr marL="228600" lvl="1" indent="-228600" algn="l" defTabSz="889000">
            <a:lnSpc>
              <a:spcPct val="90000"/>
            </a:lnSpc>
            <a:spcBef>
              <a:spcPct val="0"/>
            </a:spcBef>
            <a:spcAft>
              <a:spcPct val="15000"/>
            </a:spcAft>
            <a:buChar char="••"/>
          </a:pPr>
          <a:r>
            <a:rPr lang="es-CL" sz="2000" kern="1200" dirty="0" smtClean="0"/>
            <a:t>Nada es malo</a:t>
          </a:r>
        </a:p>
        <a:p>
          <a:pPr marL="228600" lvl="1" indent="-228600" algn="l" defTabSz="889000">
            <a:lnSpc>
              <a:spcPct val="90000"/>
            </a:lnSpc>
            <a:spcBef>
              <a:spcPct val="0"/>
            </a:spcBef>
            <a:spcAft>
              <a:spcPct val="15000"/>
            </a:spcAft>
            <a:buChar char="••"/>
          </a:pPr>
          <a:r>
            <a:rPr lang="es-CL" sz="2000" kern="1200" dirty="0" smtClean="0"/>
            <a:t>nada está prohibido</a:t>
          </a:r>
        </a:p>
      </dsp:txBody>
      <dsp:txXfrm>
        <a:off x="1961753" y="1781450"/>
        <a:ext cx="4950359" cy="971211"/>
      </dsp:txXfrm>
    </dsp:sp>
    <dsp:sp modelId="{437CFB38-ECE4-4232-B891-1750238E8F28}">
      <dsp:nvSpPr>
        <dsp:cNvPr id="0" name=""/>
        <dsp:cNvSpPr/>
      </dsp:nvSpPr>
      <dsp:spPr>
        <a:xfrm>
          <a:off x="640223" y="1872209"/>
          <a:ext cx="957786" cy="71623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just" defTabSz="889000">
            <a:lnSpc>
              <a:spcPct val="90000"/>
            </a:lnSpc>
            <a:spcBef>
              <a:spcPct val="0"/>
            </a:spcBef>
            <a:spcAft>
              <a:spcPct val="35000"/>
            </a:spcAft>
          </a:pPr>
          <a:r>
            <a:rPr lang="es-CL" sz="2000" kern="1200" dirty="0" smtClean="0"/>
            <a:t>Laxa:</a:t>
          </a:r>
          <a:endParaRPr lang="es-CL" sz="2000" kern="1200" dirty="0"/>
        </a:p>
      </dsp:txBody>
      <dsp:txXfrm>
        <a:off x="675187" y="1907173"/>
        <a:ext cx="887858" cy="646307"/>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45A81-3E83-4423-9B77-DCC5598357B9}">
      <dsp:nvSpPr>
        <dsp:cNvPr id="0" name=""/>
        <dsp:cNvSpPr/>
      </dsp:nvSpPr>
      <dsp:spPr>
        <a:xfrm>
          <a:off x="3165212" y="648072"/>
          <a:ext cx="4747818" cy="1008112"/>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s-MX" sz="2400" kern="1200" dirty="0" smtClean="0"/>
            <a:t>Percibe normas existentes o en la misma naturaleza </a:t>
          </a:r>
          <a:endParaRPr lang="es-CL" sz="2400" kern="1200" dirty="0"/>
        </a:p>
      </dsp:txBody>
      <dsp:txXfrm>
        <a:off x="3165212" y="774086"/>
        <a:ext cx="4369776" cy="756084"/>
      </dsp:txXfrm>
    </dsp:sp>
    <dsp:sp modelId="{E9A6140C-B58C-472D-8541-3212C32CD5FD}">
      <dsp:nvSpPr>
        <dsp:cNvPr id="0" name=""/>
        <dsp:cNvSpPr/>
      </dsp:nvSpPr>
      <dsp:spPr>
        <a:xfrm>
          <a:off x="0" y="828933"/>
          <a:ext cx="3165212" cy="64638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CL" sz="2400" kern="1200" dirty="0" smtClean="0"/>
            <a:t>Experiencias internas: </a:t>
          </a:r>
          <a:endParaRPr lang="es-CL" sz="2400" kern="1200" dirty="0"/>
        </a:p>
      </dsp:txBody>
      <dsp:txXfrm>
        <a:off x="31554" y="860487"/>
        <a:ext cx="3102104" cy="5832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18CA4-5C49-42ED-A862-8E3B4AC71707}">
      <dsp:nvSpPr>
        <dsp:cNvPr id="0" name=""/>
        <dsp:cNvSpPr/>
      </dsp:nvSpPr>
      <dsp:spPr>
        <a:xfrm>
          <a:off x="1518" y="0"/>
          <a:ext cx="3237618" cy="93610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smtClean="0"/>
            <a:t>Biológica</a:t>
          </a:r>
          <a:endParaRPr lang="es-CL" sz="2400" kern="1200"/>
        </a:p>
      </dsp:txBody>
      <dsp:txXfrm>
        <a:off x="28936" y="27418"/>
        <a:ext cx="3182782" cy="881268"/>
      </dsp:txXfrm>
    </dsp:sp>
    <dsp:sp modelId="{06253F60-3709-4418-9F22-8DA8C3F64271}">
      <dsp:nvSpPr>
        <dsp:cNvPr id="0" name=""/>
        <dsp:cNvSpPr/>
      </dsp:nvSpPr>
      <dsp:spPr>
        <a:xfrm>
          <a:off x="3562898" y="66587"/>
          <a:ext cx="686375" cy="80292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CL" sz="2400" kern="1200"/>
        </a:p>
      </dsp:txBody>
      <dsp:txXfrm>
        <a:off x="3562898" y="227173"/>
        <a:ext cx="480463" cy="481757"/>
      </dsp:txXfrm>
    </dsp:sp>
    <dsp:sp modelId="{7CBAD227-5049-4594-B05A-42442C6D9465}">
      <dsp:nvSpPr>
        <dsp:cNvPr id="0" name=""/>
        <dsp:cNvSpPr/>
      </dsp:nvSpPr>
      <dsp:spPr>
        <a:xfrm>
          <a:off x="4534183" y="0"/>
          <a:ext cx="3237618" cy="936104"/>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smtClean="0"/>
            <a:t>Síquica </a:t>
          </a:r>
          <a:endParaRPr lang="es-CL" sz="2400" kern="1200"/>
        </a:p>
      </dsp:txBody>
      <dsp:txXfrm>
        <a:off x="4561601" y="27418"/>
        <a:ext cx="3182782" cy="881268"/>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E8CD1-41BE-459D-BBA9-9BFA6A2F117F}">
      <dsp:nvSpPr>
        <dsp:cNvPr id="0" name=""/>
        <dsp:cNvSpPr/>
      </dsp:nvSpPr>
      <dsp:spPr>
        <a:xfrm>
          <a:off x="3165212" y="575250"/>
          <a:ext cx="4747818" cy="1009739"/>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s-CL" sz="2400" kern="1200" dirty="0" smtClean="0"/>
            <a:t>Preceptos positivos divinos o humanos</a:t>
          </a:r>
          <a:endParaRPr lang="es-CL" sz="2400" kern="1200" dirty="0"/>
        </a:p>
      </dsp:txBody>
      <dsp:txXfrm>
        <a:off x="3165212" y="701467"/>
        <a:ext cx="4369166" cy="757305"/>
      </dsp:txXfrm>
    </dsp:sp>
    <dsp:sp modelId="{9598C79F-350D-4601-AA9F-29B2D929D94D}">
      <dsp:nvSpPr>
        <dsp:cNvPr id="0" name=""/>
        <dsp:cNvSpPr/>
      </dsp:nvSpPr>
      <dsp:spPr>
        <a:xfrm>
          <a:off x="0" y="712803"/>
          <a:ext cx="3165212" cy="73463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CL" sz="2400" kern="1200" dirty="0" smtClean="0"/>
            <a:t>Experiencias externas: </a:t>
          </a:r>
          <a:endParaRPr lang="es-CL" sz="2400" kern="1200" dirty="0"/>
        </a:p>
      </dsp:txBody>
      <dsp:txXfrm>
        <a:off x="35862" y="748665"/>
        <a:ext cx="3093488" cy="662908"/>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08D8A-B6E7-4F6B-BE18-6AC1F6561007}">
      <dsp:nvSpPr>
        <dsp:cNvPr id="0" name=""/>
        <dsp:cNvSpPr/>
      </dsp:nvSpPr>
      <dsp:spPr>
        <a:xfrm>
          <a:off x="0" y="0"/>
          <a:ext cx="1584175" cy="1584175"/>
        </a:xfrm>
        <a:prstGeom prst="pie">
          <a:avLst>
            <a:gd name="adj1" fmla="val 54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0258DB-75A4-4DF1-BCE2-FF6325A24C9A}">
      <dsp:nvSpPr>
        <dsp:cNvPr id="0" name=""/>
        <dsp:cNvSpPr/>
      </dsp:nvSpPr>
      <dsp:spPr>
        <a:xfrm>
          <a:off x="792087" y="0"/>
          <a:ext cx="6912768" cy="1584175"/>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s-CL" sz="2400" b="0" kern="1200" dirty="0" smtClean="0"/>
            <a:t>Para todos los hombres</a:t>
          </a:r>
          <a:endParaRPr lang="es-CL" sz="2400" kern="1200" dirty="0"/>
        </a:p>
      </dsp:txBody>
      <dsp:txXfrm>
        <a:off x="792087" y="0"/>
        <a:ext cx="6912768" cy="752483"/>
      </dsp:txXfrm>
    </dsp:sp>
    <dsp:sp modelId="{F4916AB4-5A9E-4373-9A1E-86ADB746EDD8}">
      <dsp:nvSpPr>
        <dsp:cNvPr id="0" name=""/>
        <dsp:cNvSpPr/>
      </dsp:nvSpPr>
      <dsp:spPr>
        <a:xfrm>
          <a:off x="415846" y="752483"/>
          <a:ext cx="752483" cy="752483"/>
        </a:xfrm>
        <a:prstGeom prst="pie">
          <a:avLst>
            <a:gd name="adj1" fmla="val 5400000"/>
            <a:gd name="adj2" fmla="val 1620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51CFFC-1130-4166-858E-34B6D5F5F48E}">
      <dsp:nvSpPr>
        <dsp:cNvPr id="0" name=""/>
        <dsp:cNvSpPr/>
      </dsp:nvSpPr>
      <dsp:spPr>
        <a:xfrm>
          <a:off x="792087" y="752483"/>
          <a:ext cx="6912768" cy="752483"/>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s-MX" sz="2400" kern="1200" smtClean="0"/>
            <a:t>Para los teístas (cristianos o que profesan cualquier religión)</a:t>
          </a:r>
          <a:endParaRPr lang="es-CL" sz="2400" kern="1200"/>
        </a:p>
      </dsp:txBody>
      <dsp:txXfrm>
        <a:off x="792087" y="752483"/>
        <a:ext cx="6912768" cy="752483"/>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E8CD1-41BE-459D-BBA9-9BFA6A2F117F}">
      <dsp:nvSpPr>
        <dsp:cNvPr id="0" name=""/>
        <dsp:cNvSpPr/>
      </dsp:nvSpPr>
      <dsp:spPr>
        <a:xfrm>
          <a:off x="2296409" y="72003"/>
          <a:ext cx="5611921" cy="2016233"/>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just" defTabSz="1066800">
            <a:lnSpc>
              <a:spcPct val="90000"/>
            </a:lnSpc>
            <a:spcBef>
              <a:spcPct val="0"/>
            </a:spcBef>
            <a:spcAft>
              <a:spcPct val="15000"/>
            </a:spcAft>
            <a:buChar char="••"/>
          </a:pPr>
          <a:r>
            <a:rPr lang="es-MX" sz="2400" kern="1200" dirty="0" smtClean="0"/>
            <a:t>La ley natural o propia naturaleza humana</a:t>
          </a:r>
          <a:endParaRPr lang="es-CL" sz="2400" kern="1200" dirty="0"/>
        </a:p>
        <a:p>
          <a:pPr marL="228600" lvl="1" indent="-228600" algn="just" defTabSz="1066800">
            <a:lnSpc>
              <a:spcPct val="90000"/>
            </a:lnSpc>
            <a:spcBef>
              <a:spcPct val="0"/>
            </a:spcBef>
            <a:spcAft>
              <a:spcPct val="15000"/>
            </a:spcAft>
            <a:buChar char="••"/>
          </a:pPr>
          <a:r>
            <a:rPr lang="es-MX" sz="2400" kern="1200" dirty="0" smtClean="0"/>
            <a:t>Las leyes positivas que tutelan el bien común</a:t>
          </a:r>
          <a:endParaRPr lang="es-CL" sz="2400" kern="1200" dirty="0"/>
        </a:p>
      </dsp:txBody>
      <dsp:txXfrm>
        <a:off x="2296409" y="324032"/>
        <a:ext cx="4855834" cy="1512175"/>
      </dsp:txXfrm>
    </dsp:sp>
    <dsp:sp modelId="{9598C79F-350D-4601-AA9F-29B2D929D94D}">
      <dsp:nvSpPr>
        <dsp:cNvPr id="0" name=""/>
        <dsp:cNvSpPr/>
      </dsp:nvSpPr>
      <dsp:spPr>
        <a:xfrm>
          <a:off x="0" y="720089"/>
          <a:ext cx="2291708" cy="73391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just" defTabSz="1066800">
            <a:lnSpc>
              <a:spcPct val="90000"/>
            </a:lnSpc>
            <a:spcBef>
              <a:spcPct val="0"/>
            </a:spcBef>
            <a:spcAft>
              <a:spcPct val="35000"/>
            </a:spcAft>
          </a:pPr>
          <a:r>
            <a:rPr lang="es-CL" sz="2400" kern="1200" dirty="0" smtClean="0"/>
            <a:t>Para todos los hombres: </a:t>
          </a:r>
          <a:endParaRPr lang="es-CL" sz="2400" kern="1200" dirty="0"/>
        </a:p>
      </dsp:txBody>
      <dsp:txXfrm>
        <a:off x="35827" y="755916"/>
        <a:ext cx="2220054" cy="662261"/>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E8CD1-41BE-459D-BBA9-9BFA6A2F117F}">
      <dsp:nvSpPr>
        <dsp:cNvPr id="0" name=""/>
        <dsp:cNvSpPr/>
      </dsp:nvSpPr>
      <dsp:spPr>
        <a:xfrm>
          <a:off x="2296409" y="288035"/>
          <a:ext cx="5611921" cy="1584168"/>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just" defTabSz="1066800">
            <a:lnSpc>
              <a:spcPct val="90000"/>
            </a:lnSpc>
            <a:spcBef>
              <a:spcPct val="0"/>
            </a:spcBef>
            <a:spcAft>
              <a:spcPct val="15000"/>
            </a:spcAft>
            <a:buChar char="••"/>
          </a:pPr>
          <a:r>
            <a:rPr lang="es-MX" sz="2400" kern="1200" dirty="0" smtClean="0"/>
            <a:t>La ley de la naturaleza</a:t>
          </a:r>
          <a:endParaRPr lang="es-CL" sz="2400" kern="1200" dirty="0"/>
        </a:p>
        <a:p>
          <a:pPr marL="228600" lvl="1" indent="-228600" algn="just" defTabSz="1066800">
            <a:lnSpc>
              <a:spcPct val="90000"/>
            </a:lnSpc>
            <a:spcBef>
              <a:spcPct val="0"/>
            </a:spcBef>
            <a:spcAft>
              <a:spcPct val="15000"/>
            </a:spcAft>
            <a:buChar char="••"/>
          </a:pPr>
          <a:r>
            <a:rPr lang="es-CL" sz="2400" kern="1200" dirty="0" smtClean="0"/>
            <a:t>La fe</a:t>
          </a:r>
          <a:endParaRPr lang="es-CL" sz="2400" kern="1200" dirty="0"/>
        </a:p>
        <a:p>
          <a:pPr marL="228600" lvl="1" indent="-228600" algn="l" defTabSz="1066800">
            <a:lnSpc>
              <a:spcPct val="90000"/>
            </a:lnSpc>
            <a:spcBef>
              <a:spcPct val="0"/>
            </a:spcBef>
            <a:spcAft>
              <a:spcPct val="15000"/>
            </a:spcAft>
            <a:buChar char="••"/>
          </a:pPr>
          <a:r>
            <a:rPr lang="es-CL" sz="2400" kern="1200" dirty="0" smtClean="0"/>
            <a:t>La caridad</a:t>
          </a:r>
        </a:p>
      </dsp:txBody>
      <dsp:txXfrm>
        <a:off x="2296409" y="486056"/>
        <a:ext cx="5017858" cy="1188126"/>
      </dsp:txXfrm>
    </dsp:sp>
    <dsp:sp modelId="{9598C79F-350D-4601-AA9F-29B2D929D94D}">
      <dsp:nvSpPr>
        <dsp:cNvPr id="0" name=""/>
        <dsp:cNvSpPr/>
      </dsp:nvSpPr>
      <dsp:spPr>
        <a:xfrm>
          <a:off x="0" y="719737"/>
          <a:ext cx="2291708" cy="73463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just" defTabSz="1066800">
            <a:lnSpc>
              <a:spcPct val="90000"/>
            </a:lnSpc>
            <a:spcBef>
              <a:spcPct val="0"/>
            </a:spcBef>
            <a:spcAft>
              <a:spcPct val="35000"/>
            </a:spcAft>
          </a:pPr>
          <a:r>
            <a:rPr lang="es-CL" sz="2400" kern="1200" dirty="0" smtClean="0"/>
            <a:t>Para los teístas: </a:t>
          </a:r>
          <a:endParaRPr lang="es-CL" sz="2400" kern="1200" dirty="0"/>
        </a:p>
      </dsp:txBody>
      <dsp:txXfrm>
        <a:off x="35862" y="755599"/>
        <a:ext cx="2219984" cy="662908"/>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CAE10-323D-442F-BF31-8D167101C309}">
      <dsp:nvSpPr>
        <dsp:cNvPr id="0" name=""/>
        <dsp:cNvSpPr/>
      </dsp:nvSpPr>
      <dsp:spPr>
        <a:xfrm rot="5400000">
          <a:off x="4237359" y="-1442922"/>
          <a:ext cx="936103" cy="4830060"/>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CL" sz="2400" kern="1200" dirty="0" smtClean="0"/>
            <a:t>Moral de los esclavos </a:t>
          </a:r>
          <a:endParaRPr lang="es-CL" sz="2400" kern="1200" dirty="0"/>
        </a:p>
        <a:p>
          <a:pPr marL="228600" lvl="1" indent="-228600" algn="l" defTabSz="1066800">
            <a:lnSpc>
              <a:spcPct val="90000"/>
            </a:lnSpc>
            <a:spcBef>
              <a:spcPct val="0"/>
            </a:spcBef>
            <a:spcAft>
              <a:spcPct val="15000"/>
            </a:spcAft>
            <a:buChar char="••"/>
          </a:pPr>
          <a:r>
            <a:rPr lang="es-CL" sz="2400" kern="1200" dirty="0" smtClean="0"/>
            <a:t>Moral de los libres</a:t>
          </a:r>
          <a:endParaRPr lang="es-CL" sz="2400" kern="1200" dirty="0"/>
        </a:p>
      </dsp:txBody>
      <dsp:txXfrm rot="-5400000">
        <a:off x="2290381" y="549753"/>
        <a:ext cx="4784363" cy="844709"/>
      </dsp:txXfrm>
    </dsp:sp>
    <dsp:sp modelId="{A1763553-1FA5-46F1-8C12-CCCC32EA6903}">
      <dsp:nvSpPr>
        <dsp:cNvPr id="0" name=""/>
        <dsp:cNvSpPr/>
      </dsp:nvSpPr>
      <dsp:spPr>
        <a:xfrm>
          <a:off x="426527" y="697988"/>
          <a:ext cx="1863853" cy="54823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CL" sz="2400" kern="1200" dirty="0" smtClean="0"/>
            <a:t>Nietzsche</a:t>
          </a:r>
          <a:endParaRPr lang="es-CL" sz="2400" kern="1200" dirty="0"/>
        </a:p>
      </dsp:txBody>
      <dsp:txXfrm>
        <a:off x="453290" y="724751"/>
        <a:ext cx="1810327" cy="494712"/>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CAE10-323D-442F-BF31-8D167101C309}">
      <dsp:nvSpPr>
        <dsp:cNvPr id="0" name=""/>
        <dsp:cNvSpPr/>
      </dsp:nvSpPr>
      <dsp:spPr>
        <a:xfrm rot="5400000">
          <a:off x="4237359" y="-1442922"/>
          <a:ext cx="936103" cy="4830060"/>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MX" sz="2400" kern="1200" dirty="0" smtClean="0"/>
            <a:t>La moral cerrada: El temor</a:t>
          </a:r>
          <a:endParaRPr lang="es-CL" sz="2400" kern="1200" dirty="0"/>
        </a:p>
        <a:p>
          <a:pPr marL="228600" lvl="1" indent="-228600" algn="l" defTabSz="1066800">
            <a:lnSpc>
              <a:spcPct val="90000"/>
            </a:lnSpc>
            <a:spcBef>
              <a:spcPct val="0"/>
            </a:spcBef>
            <a:spcAft>
              <a:spcPct val="15000"/>
            </a:spcAft>
            <a:buChar char="••"/>
          </a:pPr>
          <a:r>
            <a:rPr lang="es-MX" sz="2400" kern="1200" dirty="0" smtClean="0"/>
            <a:t>La moral abierta: La libertad</a:t>
          </a:r>
          <a:endParaRPr lang="es-CL" sz="2400" kern="1200" dirty="0"/>
        </a:p>
      </dsp:txBody>
      <dsp:txXfrm rot="-5400000">
        <a:off x="2290381" y="549753"/>
        <a:ext cx="4784363" cy="844709"/>
      </dsp:txXfrm>
    </dsp:sp>
    <dsp:sp modelId="{A1763553-1FA5-46F1-8C12-CCCC32EA6903}">
      <dsp:nvSpPr>
        <dsp:cNvPr id="0" name=""/>
        <dsp:cNvSpPr/>
      </dsp:nvSpPr>
      <dsp:spPr>
        <a:xfrm>
          <a:off x="426527" y="697988"/>
          <a:ext cx="1863853" cy="54823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CL" sz="2400" kern="1200" dirty="0" smtClean="0"/>
            <a:t>Bergson</a:t>
          </a:r>
          <a:endParaRPr lang="es-CL" sz="2400" kern="1200" dirty="0"/>
        </a:p>
      </dsp:txBody>
      <dsp:txXfrm>
        <a:off x="453290" y="724751"/>
        <a:ext cx="1810327" cy="494712"/>
      </dsp:txXfrm>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CAE10-323D-442F-BF31-8D167101C309}">
      <dsp:nvSpPr>
        <dsp:cNvPr id="0" name=""/>
        <dsp:cNvSpPr/>
      </dsp:nvSpPr>
      <dsp:spPr>
        <a:xfrm rot="5400000">
          <a:off x="4237359" y="-1767864"/>
          <a:ext cx="936103" cy="5479944"/>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MX" sz="2400" kern="1200" dirty="0" smtClean="0"/>
            <a:t>La conciencia y la moral autoritaria</a:t>
          </a:r>
          <a:endParaRPr lang="es-CL" sz="2400" kern="1200" dirty="0"/>
        </a:p>
        <a:p>
          <a:pPr marL="228600" lvl="1" indent="-228600" algn="l" defTabSz="1066800">
            <a:lnSpc>
              <a:spcPct val="90000"/>
            </a:lnSpc>
            <a:spcBef>
              <a:spcPct val="0"/>
            </a:spcBef>
            <a:spcAft>
              <a:spcPct val="15000"/>
            </a:spcAft>
            <a:buChar char="••"/>
          </a:pPr>
          <a:r>
            <a:rPr lang="es-MX" sz="2400" kern="1200" dirty="0" smtClean="0"/>
            <a:t>La conciencia y la moral humanista</a:t>
          </a:r>
          <a:endParaRPr lang="es-CL" sz="2400" kern="1200" dirty="0" smtClean="0"/>
        </a:p>
      </dsp:txBody>
      <dsp:txXfrm rot="-5400000">
        <a:off x="1965439" y="549753"/>
        <a:ext cx="5434247" cy="844709"/>
      </dsp:txXfrm>
    </dsp:sp>
    <dsp:sp modelId="{A1763553-1FA5-46F1-8C12-CCCC32EA6903}">
      <dsp:nvSpPr>
        <dsp:cNvPr id="0" name=""/>
        <dsp:cNvSpPr/>
      </dsp:nvSpPr>
      <dsp:spPr>
        <a:xfrm>
          <a:off x="0" y="677225"/>
          <a:ext cx="1863853" cy="54823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CL" sz="2400" kern="1200" dirty="0" smtClean="0"/>
            <a:t>Erich Fromm</a:t>
          </a:r>
          <a:endParaRPr lang="es-CL" sz="2400" kern="1200" dirty="0"/>
        </a:p>
      </dsp:txBody>
      <dsp:txXfrm>
        <a:off x="26763" y="703988"/>
        <a:ext cx="1810327" cy="494712"/>
      </dsp:txXfrm>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CAE10-323D-442F-BF31-8D167101C309}">
      <dsp:nvSpPr>
        <dsp:cNvPr id="0" name=""/>
        <dsp:cNvSpPr/>
      </dsp:nvSpPr>
      <dsp:spPr>
        <a:xfrm rot="5400000">
          <a:off x="4237359" y="-1767864"/>
          <a:ext cx="936103" cy="5479944"/>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CL" sz="2400" kern="1200" dirty="0" smtClean="0"/>
            <a:t>La moral social </a:t>
          </a:r>
          <a:endParaRPr lang="es-CL" sz="2400" kern="1200" dirty="0"/>
        </a:p>
        <a:p>
          <a:pPr marL="228600" lvl="1" indent="-228600" algn="l" defTabSz="1066800">
            <a:lnSpc>
              <a:spcPct val="90000"/>
            </a:lnSpc>
            <a:spcBef>
              <a:spcPct val="0"/>
            </a:spcBef>
            <a:spcAft>
              <a:spcPct val="15000"/>
            </a:spcAft>
            <a:buChar char="••"/>
          </a:pPr>
          <a:r>
            <a:rPr lang="es-MX" sz="2400" kern="1200" dirty="0" smtClean="0"/>
            <a:t>La moral social y la personal  </a:t>
          </a:r>
          <a:endParaRPr lang="es-CL" sz="2400" kern="1200" dirty="0" smtClean="0"/>
        </a:p>
      </dsp:txBody>
      <dsp:txXfrm rot="-5400000">
        <a:off x="1965439" y="549753"/>
        <a:ext cx="5434247" cy="844709"/>
      </dsp:txXfrm>
    </dsp:sp>
    <dsp:sp modelId="{A1763553-1FA5-46F1-8C12-CCCC32EA6903}">
      <dsp:nvSpPr>
        <dsp:cNvPr id="0" name=""/>
        <dsp:cNvSpPr/>
      </dsp:nvSpPr>
      <dsp:spPr>
        <a:xfrm>
          <a:off x="0" y="677225"/>
          <a:ext cx="1863853" cy="54823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CL" sz="2400" kern="1200" dirty="0" smtClean="0"/>
            <a:t>Jean Piaget</a:t>
          </a:r>
          <a:endParaRPr lang="es-CL" sz="2400" kern="1200" dirty="0"/>
        </a:p>
      </dsp:txBody>
      <dsp:txXfrm>
        <a:off x="26763" y="703988"/>
        <a:ext cx="1810327" cy="494712"/>
      </dsp:txXfrm>
    </dsp:sp>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B16CC-CA60-45F2-B3F8-006C4C939D85}">
      <dsp:nvSpPr>
        <dsp:cNvPr id="0" name=""/>
        <dsp:cNvSpPr/>
      </dsp:nvSpPr>
      <dsp:spPr>
        <a:xfrm>
          <a:off x="0" y="267"/>
          <a:ext cx="2622186" cy="1450356"/>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9818" tIns="30480" rIns="79818" bIns="30480" numCol="1" spcCol="1270" anchor="ctr" anchorCtr="0">
          <a:noAutofit/>
        </a:bodyPr>
        <a:lstStyle/>
        <a:p>
          <a:pPr lvl="0" algn="ctr" defTabSz="1066800" rtl="0">
            <a:lnSpc>
              <a:spcPct val="90000"/>
            </a:lnSpc>
            <a:spcBef>
              <a:spcPct val="0"/>
            </a:spcBef>
            <a:spcAft>
              <a:spcPct val="35000"/>
            </a:spcAft>
          </a:pPr>
          <a:r>
            <a:rPr lang="es-CL" sz="2400" kern="1200" smtClean="0"/>
            <a:t>Al relativismo</a:t>
          </a:r>
          <a:endParaRPr lang="es-CL" sz="2400" kern="1200"/>
        </a:p>
      </dsp:txBody>
      <dsp:txXfrm>
        <a:off x="384010" y="212667"/>
        <a:ext cx="1854166" cy="1025556"/>
      </dsp:txXfrm>
    </dsp:sp>
    <dsp:sp modelId="{727E5661-549F-4535-A907-598C05DAE056}">
      <dsp:nvSpPr>
        <dsp:cNvPr id="0" name=""/>
        <dsp:cNvSpPr/>
      </dsp:nvSpPr>
      <dsp:spPr>
        <a:xfrm>
          <a:off x="3573200" y="0"/>
          <a:ext cx="2865411" cy="1450356"/>
        </a:xfrm>
        <a:prstGeom prst="ellipse">
          <a:avLst/>
        </a:prstGeom>
        <a:solidFill>
          <a:schemeClr val="accent4">
            <a:alpha val="50000"/>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9818" tIns="30480" rIns="79818" bIns="30480" numCol="1" spcCol="1270" anchor="ctr" anchorCtr="0">
          <a:noAutofit/>
        </a:bodyPr>
        <a:lstStyle/>
        <a:p>
          <a:pPr lvl="0" algn="ctr" defTabSz="1066800" rtl="0">
            <a:lnSpc>
              <a:spcPct val="90000"/>
            </a:lnSpc>
            <a:spcBef>
              <a:spcPct val="0"/>
            </a:spcBef>
            <a:spcAft>
              <a:spcPct val="35000"/>
            </a:spcAft>
          </a:pPr>
          <a:r>
            <a:rPr lang="es-CL" sz="2400" kern="1200" smtClean="0"/>
            <a:t>La amoralidad</a:t>
          </a:r>
          <a:endParaRPr lang="es-CL" sz="2400" kern="1200"/>
        </a:p>
      </dsp:txBody>
      <dsp:txXfrm>
        <a:off x="3992830" y="212400"/>
        <a:ext cx="2026151" cy="1025556"/>
      </dsp:txXfrm>
    </dsp:sp>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CAE10-323D-442F-BF31-8D167101C309}">
      <dsp:nvSpPr>
        <dsp:cNvPr id="0" name=""/>
        <dsp:cNvSpPr/>
      </dsp:nvSpPr>
      <dsp:spPr>
        <a:xfrm rot="5400000">
          <a:off x="3949746" y="-1946963"/>
          <a:ext cx="1282457" cy="5838142"/>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MX" sz="2400" kern="1200" dirty="0" smtClean="0"/>
            <a:t>El subjetivo: La propia naturaleza individual</a:t>
          </a:r>
          <a:endParaRPr lang="es-CL" sz="2400" kern="1200" dirty="0"/>
        </a:p>
        <a:p>
          <a:pPr marL="228600" lvl="1" indent="-228600" algn="l" defTabSz="1066800">
            <a:lnSpc>
              <a:spcPct val="90000"/>
            </a:lnSpc>
            <a:spcBef>
              <a:spcPct val="0"/>
            </a:spcBef>
            <a:spcAft>
              <a:spcPct val="15000"/>
            </a:spcAft>
            <a:buChar char="••"/>
          </a:pPr>
          <a:r>
            <a:rPr lang="es-MX" sz="2400" kern="1200" dirty="0" smtClean="0"/>
            <a:t>El objetivo: Las leyes externas</a:t>
          </a:r>
          <a:endParaRPr lang="es-CL" sz="2400" kern="1200" dirty="0" smtClean="0"/>
        </a:p>
      </dsp:txBody>
      <dsp:txXfrm rot="-5400000">
        <a:off x="1671904" y="393483"/>
        <a:ext cx="5775538" cy="1157249"/>
      </dsp:txXfrm>
    </dsp:sp>
    <dsp:sp modelId="{A1763553-1FA5-46F1-8C12-CCCC32EA6903}">
      <dsp:nvSpPr>
        <dsp:cNvPr id="0" name=""/>
        <dsp:cNvSpPr/>
      </dsp:nvSpPr>
      <dsp:spPr>
        <a:xfrm>
          <a:off x="0" y="433367"/>
          <a:ext cx="1634981" cy="103595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CL" sz="2400" kern="1200" dirty="0" smtClean="0"/>
            <a:t>La verdadera moral</a:t>
          </a:r>
          <a:endParaRPr lang="es-CL" sz="2400" kern="1200" dirty="0"/>
        </a:p>
      </dsp:txBody>
      <dsp:txXfrm>
        <a:off x="50571" y="483938"/>
        <a:ext cx="1533839" cy="9348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B500E-A588-4013-8604-9897C311C835}">
      <dsp:nvSpPr>
        <dsp:cNvPr id="0" name=""/>
        <dsp:cNvSpPr/>
      </dsp:nvSpPr>
      <dsp:spPr>
        <a:xfrm>
          <a:off x="3110745" y="792081"/>
          <a:ext cx="4666118" cy="1080132"/>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just" defTabSz="1066800">
            <a:lnSpc>
              <a:spcPct val="90000"/>
            </a:lnSpc>
            <a:spcBef>
              <a:spcPct val="0"/>
            </a:spcBef>
            <a:spcAft>
              <a:spcPct val="15000"/>
            </a:spcAft>
            <a:buChar char="••"/>
          </a:pPr>
          <a:r>
            <a:rPr lang="es-CL" sz="2400" kern="1200" dirty="0" smtClean="0"/>
            <a:t>Las condiciones exteriores </a:t>
          </a:r>
          <a:endParaRPr lang="es-CL" sz="2400" kern="1200" dirty="0"/>
        </a:p>
        <a:p>
          <a:pPr marL="228600" lvl="1" indent="-228600" algn="just" defTabSz="1066800">
            <a:lnSpc>
              <a:spcPct val="90000"/>
            </a:lnSpc>
            <a:spcBef>
              <a:spcPct val="0"/>
            </a:spcBef>
            <a:spcAft>
              <a:spcPct val="15000"/>
            </a:spcAft>
            <a:buChar char="••"/>
          </a:pPr>
          <a:r>
            <a:rPr lang="es-CL" sz="2400" kern="1200" dirty="0" smtClean="0"/>
            <a:t>Las condiciones internas</a:t>
          </a:r>
          <a:endParaRPr lang="es-CL" sz="2400" kern="1200" dirty="0"/>
        </a:p>
      </dsp:txBody>
      <dsp:txXfrm>
        <a:off x="3110745" y="927098"/>
        <a:ext cx="4261069" cy="810099"/>
      </dsp:txXfrm>
    </dsp:sp>
    <dsp:sp modelId="{79448DC1-2ADF-4221-9A97-5C2E71D771DB}">
      <dsp:nvSpPr>
        <dsp:cNvPr id="0" name=""/>
        <dsp:cNvSpPr/>
      </dsp:nvSpPr>
      <dsp:spPr>
        <a:xfrm>
          <a:off x="0" y="964834"/>
          <a:ext cx="3110745" cy="73462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CL" sz="2400" kern="1200" dirty="0" smtClean="0"/>
            <a:t>Estructura Biológica:   </a:t>
          </a:r>
          <a:endParaRPr lang="es-CL" sz="2400" kern="1200" dirty="0"/>
        </a:p>
      </dsp:txBody>
      <dsp:txXfrm>
        <a:off x="35861" y="1000695"/>
        <a:ext cx="3039023" cy="662904"/>
      </dsp:txXfrm>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643CF-AB5D-48AC-B24C-F4FDE2D34C48}">
      <dsp:nvSpPr>
        <dsp:cNvPr id="0" name=""/>
        <dsp:cNvSpPr/>
      </dsp:nvSpPr>
      <dsp:spPr>
        <a:xfrm>
          <a:off x="0" y="410935"/>
          <a:ext cx="2470642" cy="148238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CL" sz="2000" kern="1200" smtClean="0"/>
            <a:t>Sin libertad no hay dignidad humana</a:t>
          </a:r>
          <a:endParaRPr lang="es-CL" sz="2000" kern="1200"/>
        </a:p>
      </dsp:txBody>
      <dsp:txXfrm>
        <a:off x="0" y="410935"/>
        <a:ext cx="2470642" cy="1482385"/>
      </dsp:txXfrm>
    </dsp:sp>
    <dsp:sp modelId="{B9C9CF5E-2AB6-43C4-99E1-99678C1A948B}">
      <dsp:nvSpPr>
        <dsp:cNvPr id="0" name=""/>
        <dsp:cNvSpPr/>
      </dsp:nvSpPr>
      <dsp:spPr>
        <a:xfrm>
          <a:off x="2717706" y="410935"/>
          <a:ext cx="2470642" cy="148238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CL" sz="2000" kern="1200" smtClean="0"/>
            <a:t>El despertar de la conciencia del hombre coincide con el sentido de libertad </a:t>
          </a:r>
          <a:endParaRPr lang="es-CL" sz="2000" kern="1200"/>
        </a:p>
      </dsp:txBody>
      <dsp:txXfrm>
        <a:off x="2717706" y="410935"/>
        <a:ext cx="2470642" cy="1482385"/>
      </dsp:txXfrm>
    </dsp:sp>
    <dsp:sp modelId="{651C6F5F-A6D4-4C97-9782-5787B37A9C9F}">
      <dsp:nvSpPr>
        <dsp:cNvPr id="0" name=""/>
        <dsp:cNvSpPr/>
      </dsp:nvSpPr>
      <dsp:spPr>
        <a:xfrm>
          <a:off x="5435413" y="410935"/>
          <a:ext cx="2470642" cy="148238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CL" sz="2000" kern="1200" smtClean="0"/>
            <a:t>El hombre es persona en la medida que obra en los diversos ámbitos de la vida </a:t>
          </a:r>
          <a:endParaRPr lang="es-CL" sz="2000" kern="1200"/>
        </a:p>
      </dsp:txBody>
      <dsp:txXfrm>
        <a:off x="5435413" y="410935"/>
        <a:ext cx="2470642" cy="1482385"/>
      </dsp:txXfrm>
    </dsp:sp>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CAE10-323D-442F-BF31-8D167101C309}">
      <dsp:nvSpPr>
        <dsp:cNvPr id="0" name=""/>
        <dsp:cNvSpPr/>
      </dsp:nvSpPr>
      <dsp:spPr>
        <a:xfrm rot="5400000">
          <a:off x="3792037" y="-1946963"/>
          <a:ext cx="1597874" cy="5838142"/>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MX" sz="2400" kern="1200" smtClean="0"/>
            <a:t>Es algo vital y objetivo en el hombre</a:t>
          </a:r>
          <a:endParaRPr lang="es-CL" sz="2400" kern="1200" dirty="0"/>
        </a:p>
        <a:p>
          <a:pPr marL="228600" lvl="1" indent="-228600" algn="l" defTabSz="1066800">
            <a:lnSpc>
              <a:spcPct val="90000"/>
            </a:lnSpc>
            <a:spcBef>
              <a:spcPct val="0"/>
            </a:spcBef>
            <a:spcAft>
              <a:spcPct val="15000"/>
            </a:spcAft>
            <a:buChar char="••"/>
          </a:pPr>
          <a:r>
            <a:rPr lang="es-CL" sz="2400" kern="1200" dirty="0" smtClean="0"/>
            <a:t>Se conquista</a:t>
          </a:r>
        </a:p>
        <a:p>
          <a:pPr marL="228600" lvl="1" indent="-228600" algn="l" defTabSz="1066800">
            <a:lnSpc>
              <a:spcPct val="90000"/>
            </a:lnSpc>
            <a:spcBef>
              <a:spcPct val="0"/>
            </a:spcBef>
            <a:spcAft>
              <a:spcPct val="15000"/>
            </a:spcAft>
            <a:buChar char="••"/>
          </a:pPr>
          <a:r>
            <a:rPr lang="es-MX" sz="2400" kern="1200" dirty="0" smtClean="0"/>
            <a:t>Decir sí o no libremente a una acción</a:t>
          </a:r>
          <a:endParaRPr lang="es-CL" sz="2400" kern="1200" dirty="0" smtClean="0"/>
        </a:p>
        <a:p>
          <a:pPr marL="228600" lvl="1" indent="-228600" algn="l" defTabSz="1066800">
            <a:lnSpc>
              <a:spcPct val="90000"/>
            </a:lnSpc>
            <a:spcBef>
              <a:spcPct val="0"/>
            </a:spcBef>
            <a:spcAft>
              <a:spcPct val="15000"/>
            </a:spcAft>
            <a:buChar char="••"/>
          </a:pPr>
          <a:r>
            <a:rPr lang="es-CL" sz="2400" kern="1200" dirty="0" smtClean="0"/>
            <a:t>Típico y exclusivamente humano</a:t>
          </a:r>
        </a:p>
      </dsp:txBody>
      <dsp:txXfrm rot="-5400000">
        <a:off x="1671903" y="251173"/>
        <a:ext cx="5760140" cy="1441870"/>
      </dsp:txXfrm>
    </dsp:sp>
    <dsp:sp modelId="{A1763553-1FA5-46F1-8C12-CCCC32EA6903}">
      <dsp:nvSpPr>
        <dsp:cNvPr id="0" name=""/>
        <dsp:cNvSpPr/>
      </dsp:nvSpPr>
      <dsp:spPr>
        <a:xfrm>
          <a:off x="0" y="577390"/>
          <a:ext cx="1634981" cy="74790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CL" sz="2400" kern="1200" dirty="0" smtClean="0"/>
            <a:t>Filosófica</a:t>
          </a:r>
          <a:endParaRPr lang="es-CL" sz="2400" kern="1200" dirty="0"/>
        </a:p>
      </dsp:txBody>
      <dsp:txXfrm>
        <a:off x="36510" y="613900"/>
        <a:ext cx="1561961" cy="674888"/>
      </dsp:txXfrm>
    </dsp:sp>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CAE10-323D-442F-BF31-8D167101C309}">
      <dsp:nvSpPr>
        <dsp:cNvPr id="0" name=""/>
        <dsp:cNvSpPr/>
      </dsp:nvSpPr>
      <dsp:spPr>
        <a:xfrm rot="5400000">
          <a:off x="3623826" y="-2098851"/>
          <a:ext cx="1858518" cy="6141918"/>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es-MX" sz="2400" kern="1200" dirty="0" smtClean="0"/>
            <a:t>Se explica por su racionalidad</a:t>
          </a:r>
          <a:endParaRPr lang="es-CL" sz="2400" kern="1200" dirty="0"/>
        </a:p>
        <a:p>
          <a:pPr marL="228600" lvl="1" indent="-228600" algn="just" defTabSz="1066800">
            <a:lnSpc>
              <a:spcPct val="90000"/>
            </a:lnSpc>
            <a:spcBef>
              <a:spcPct val="0"/>
            </a:spcBef>
            <a:spcAft>
              <a:spcPct val="15000"/>
            </a:spcAft>
            <a:buChar char="••"/>
          </a:pPr>
          <a:r>
            <a:rPr lang="es-MX" sz="2400" kern="1200" dirty="0" smtClean="0"/>
            <a:t>Valora las cosas de acuerdo con intencionalidades o intereses</a:t>
          </a:r>
          <a:endParaRPr lang="es-CL" sz="2400" kern="1200" dirty="0" smtClean="0"/>
        </a:p>
        <a:p>
          <a:pPr marL="228600" lvl="1" indent="-228600" algn="just" defTabSz="1066800">
            <a:lnSpc>
              <a:spcPct val="90000"/>
            </a:lnSpc>
            <a:spcBef>
              <a:spcPct val="0"/>
            </a:spcBef>
            <a:spcAft>
              <a:spcPct val="15000"/>
            </a:spcAft>
            <a:buChar char="••"/>
          </a:pPr>
          <a:r>
            <a:rPr lang="es-MX" sz="2400" kern="1200" dirty="0" smtClean="0"/>
            <a:t>Reacción consciente sobre los mismos condicionamientos</a:t>
          </a:r>
          <a:endParaRPr lang="es-CL" sz="2400" kern="1200" dirty="0" smtClean="0"/>
        </a:p>
      </dsp:txBody>
      <dsp:txXfrm rot="-5400000">
        <a:off x="1482127" y="133573"/>
        <a:ext cx="6051193" cy="1677068"/>
      </dsp:txXfrm>
    </dsp:sp>
    <dsp:sp modelId="{A1763553-1FA5-46F1-8C12-CCCC32EA6903}">
      <dsp:nvSpPr>
        <dsp:cNvPr id="0" name=""/>
        <dsp:cNvSpPr/>
      </dsp:nvSpPr>
      <dsp:spPr>
        <a:xfrm>
          <a:off x="0" y="577390"/>
          <a:ext cx="1452102" cy="74790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just" defTabSz="1066800">
            <a:lnSpc>
              <a:spcPct val="90000"/>
            </a:lnSpc>
            <a:spcBef>
              <a:spcPct val="0"/>
            </a:spcBef>
            <a:spcAft>
              <a:spcPct val="35000"/>
            </a:spcAft>
          </a:pPr>
          <a:r>
            <a:rPr lang="es-CL" sz="2400" kern="1200" dirty="0" smtClean="0"/>
            <a:t>Filosófica</a:t>
          </a:r>
          <a:endParaRPr lang="es-CL" sz="2400" kern="1200" dirty="0"/>
        </a:p>
      </dsp:txBody>
      <dsp:txXfrm>
        <a:off x="36510" y="613900"/>
        <a:ext cx="1379082" cy="674888"/>
      </dsp:txXfrm>
    </dsp:sp>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CAE10-323D-442F-BF31-8D167101C309}">
      <dsp:nvSpPr>
        <dsp:cNvPr id="0" name=""/>
        <dsp:cNvSpPr/>
      </dsp:nvSpPr>
      <dsp:spPr>
        <a:xfrm rot="5400000">
          <a:off x="3862487" y="-1906064"/>
          <a:ext cx="1373249" cy="5756345"/>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es-CL" sz="2400" kern="1200" dirty="0" smtClean="0"/>
            <a:t>Obstáculos</a:t>
          </a:r>
          <a:endParaRPr lang="es-CL" sz="2400" kern="1200" dirty="0"/>
        </a:p>
        <a:p>
          <a:pPr marL="228600" lvl="1" indent="-228600" algn="l" defTabSz="1066800">
            <a:lnSpc>
              <a:spcPct val="90000"/>
            </a:lnSpc>
            <a:spcBef>
              <a:spcPct val="0"/>
            </a:spcBef>
            <a:spcAft>
              <a:spcPct val="15000"/>
            </a:spcAft>
            <a:buChar char="••"/>
          </a:pPr>
          <a:r>
            <a:rPr lang="es-CL" sz="2400" kern="1200" dirty="0" smtClean="0"/>
            <a:t>Condicionamientos</a:t>
          </a:r>
        </a:p>
        <a:p>
          <a:pPr marL="228600" lvl="1" indent="-228600" algn="l" defTabSz="1066800">
            <a:lnSpc>
              <a:spcPct val="90000"/>
            </a:lnSpc>
            <a:spcBef>
              <a:spcPct val="0"/>
            </a:spcBef>
            <a:spcAft>
              <a:spcPct val="15000"/>
            </a:spcAft>
            <a:buChar char="••"/>
          </a:pPr>
          <a:r>
            <a:rPr lang="es-CL" sz="2400" kern="1200" dirty="0" smtClean="0"/>
            <a:t>Presiones internas</a:t>
          </a:r>
        </a:p>
      </dsp:txBody>
      <dsp:txXfrm rot="-5400000">
        <a:off x="1670939" y="352520"/>
        <a:ext cx="5689309" cy="1239177"/>
      </dsp:txXfrm>
    </dsp:sp>
    <dsp:sp modelId="{A1763553-1FA5-46F1-8C12-CCCC32EA6903}">
      <dsp:nvSpPr>
        <dsp:cNvPr id="0" name=""/>
        <dsp:cNvSpPr/>
      </dsp:nvSpPr>
      <dsp:spPr>
        <a:xfrm>
          <a:off x="0" y="577390"/>
          <a:ext cx="1670789" cy="74790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just" defTabSz="1066800">
            <a:lnSpc>
              <a:spcPct val="90000"/>
            </a:lnSpc>
            <a:spcBef>
              <a:spcPct val="0"/>
            </a:spcBef>
            <a:spcAft>
              <a:spcPct val="35000"/>
            </a:spcAft>
          </a:pPr>
          <a:r>
            <a:rPr lang="es-CL" sz="2400" kern="1200" dirty="0" smtClean="0"/>
            <a:t>Psicológica</a:t>
          </a:r>
          <a:endParaRPr lang="es-CL" sz="2400" kern="1200" dirty="0"/>
        </a:p>
      </dsp:txBody>
      <dsp:txXfrm>
        <a:off x="36510" y="613900"/>
        <a:ext cx="1597769" cy="674888"/>
      </dsp:txXfrm>
    </dsp:sp>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CAE10-323D-442F-BF31-8D167101C309}">
      <dsp:nvSpPr>
        <dsp:cNvPr id="0" name=""/>
        <dsp:cNvSpPr/>
      </dsp:nvSpPr>
      <dsp:spPr>
        <a:xfrm rot="5400000">
          <a:off x="3705959" y="-2007921"/>
          <a:ext cx="1374591" cy="5960058"/>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es-MX" sz="2400" kern="1200" dirty="0" smtClean="0"/>
            <a:t>Facultad de autodeterminarse sin presiones externas</a:t>
          </a:r>
          <a:endParaRPr lang="es-CL" sz="2400" kern="1200" dirty="0"/>
        </a:p>
      </dsp:txBody>
      <dsp:txXfrm rot="-5400000">
        <a:off x="1413226" y="351914"/>
        <a:ext cx="5892956" cy="1240387"/>
      </dsp:txXfrm>
    </dsp:sp>
    <dsp:sp modelId="{A1763553-1FA5-46F1-8C12-CCCC32EA6903}">
      <dsp:nvSpPr>
        <dsp:cNvPr id="0" name=""/>
        <dsp:cNvSpPr/>
      </dsp:nvSpPr>
      <dsp:spPr>
        <a:xfrm>
          <a:off x="0" y="577004"/>
          <a:ext cx="1359077" cy="74863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just" defTabSz="1066800">
            <a:lnSpc>
              <a:spcPct val="90000"/>
            </a:lnSpc>
            <a:spcBef>
              <a:spcPct val="0"/>
            </a:spcBef>
            <a:spcAft>
              <a:spcPct val="35000"/>
            </a:spcAft>
          </a:pPr>
          <a:r>
            <a:rPr lang="es-CL" sz="2400" kern="1200" dirty="0" smtClean="0"/>
            <a:t>Física</a:t>
          </a:r>
          <a:endParaRPr lang="es-CL" sz="2400" kern="1200" dirty="0"/>
        </a:p>
      </dsp:txBody>
      <dsp:txXfrm>
        <a:off x="36546" y="613550"/>
        <a:ext cx="1285985" cy="675547"/>
      </dsp:txXfrm>
    </dsp:sp>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CAE10-323D-442F-BF31-8D167101C309}">
      <dsp:nvSpPr>
        <dsp:cNvPr id="0" name=""/>
        <dsp:cNvSpPr/>
      </dsp:nvSpPr>
      <dsp:spPr>
        <a:xfrm rot="5400000">
          <a:off x="3706631" y="-2007921"/>
          <a:ext cx="1373249" cy="5960058"/>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es-MX" sz="2400" kern="1200" dirty="0" smtClean="0"/>
            <a:t>Facultad de elegir dentro del bien y lo indiferente</a:t>
          </a:r>
          <a:endParaRPr lang="es-CL" sz="2400" kern="1200" dirty="0"/>
        </a:p>
        <a:p>
          <a:pPr marL="228600" lvl="1" indent="-228600" algn="l" defTabSz="1066800">
            <a:lnSpc>
              <a:spcPct val="90000"/>
            </a:lnSpc>
            <a:spcBef>
              <a:spcPct val="0"/>
            </a:spcBef>
            <a:spcAft>
              <a:spcPct val="15000"/>
            </a:spcAft>
            <a:buChar char="••"/>
          </a:pPr>
          <a:r>
            <a:rPr lang="es-MX" sz="2400" kern="1200" dirty="0" smtClean="0"/>
            <a:t>Facultad de elegir lo que debe hacer </a:t>
          </a:r>
          <a:endParaRPr lang="es-CL" sz="2400" kern="1200" dirty="0" smtClean="0"/>
        </a:p>
      </dsp:txBody>
      <dsp:txXfrm rot="-5400000">
        <a:off x="1413227" y="352519"/>
        <a:ext cx="5893022" cy="1239177"/>
      </dsp:txXfrm>
    </dsp:sp>
    <dsp:sp modelId="{A1763553-1FA5-46F1-8C12-CCCC32EA6903}">
      <dsp:nvSpPr>
        <dsp:cNvPr id="0" name=""/>
        <dsp:cNvSpPr/>
      </dsp:nvSpPr>
      <dsp:spPr>
        <a:xfrm>
          <a:off x="0" y="577390"/>
          <a:ext cx="1359077" cy="74790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just" defTabSz="1066800">
            <a:lnSpc>
              <a:spcPct val="90000"/>
            </a:lnSpc>
            <a:spcBef>
              <a:spcPct val="0"/>
            </a:spcBef>
            <a:spcAft>
              <a:spcPct val="35000"/>
            </a:spcAft>
          </a:pPr>
          <a:r>
            <a:rPr lang="es-CL" sz="2400" kern="1200" dirty="0" smtClean="0"/>
            <a:t>Moral</a:t>
          </a:r>
          <a:endParaRPr lang="es-CL" sz="2400" kern="1200" dirty="0"/>
        </a:p>
      </dsp:txBody>
      <dsp:txXfrm>
        <a:off x="36510" y="613900"/>
        <a:ext cx="1286057" cy="674888"/>
      </dsp:txXfrm>
    </dsp:sp>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3A191-350D-4FE4-92B7-3E9B4C36CF8B}">
      <dsp:nvSpPr>
        <dsp:cNvPr id="0" name=""/>
        <dsp:cNvSpPr/>
      </dsp:nvSpPr>
      <dsp:spPr>
        <a:xfrm>
          <a:off x="594654" y="0"/>
          <a:ext cx="6739419" cy="244827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AC4149-EBC5-4D36-9B1D-8580F696F69E}">
      <dsp:nvSpPr>
        <dsp:cNvPr id="0" name=""/>
        <dsp:cNvSpPr/>
      </dsp:nvSpPr>
      <dsp:spPr>
        <a:xfrm>
          <a:off x="2322" y="734481"/>
          <a:ext cx="1398367" cy="97930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CL" sz="2000" kern="1200" smtClean="0"/>
            <a:t>El bien y la verdad</a:t>
          </a:r>
          <a:endParaRPr lang="es-CL" sz="2000" kern="1200"/>
        </a:p>
      </dsp:txBody>
      <dsp:txXfrm>
        <a:off x="50128" y="782287"/>
        <a:ext cx="1302755" cy="883696"/>
      </dsp:txXfrm>
    </dsp:sp>
    <dsp:sp modelId="{FFAEE5F2-4679-49C8-A852-F21B2B194378}">
      <dsp:nvSpPr>
        <dsp:cNvPr id="0" name=""/>
        <dsp:cNvSpPr/>
      </dsp:nvSpPr>
      <dsp:spPr>
        <a:xfrm>
          <a:off x="1633751" y="734481"/>
          <a:ext cx="1398367" cy="979308"/>
        </a:xfrm>
        <a:prstGeom prst="round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CL" sz="2000" kern="1200" smtClean="0"/>
            <a:t>Costumbres sociales y las leyes</a:t>
          </a:r>
          <a:endParaRPr lang="es-CL" sz="2000" kern="1200"/>
        </a:p>
      </dsp:txBody>
      <dsp:txXfrm>
        <a:off x="1681557" y="782287"/>
        <a:ext cx="1302755" cy="883696"/>
      </dsp:txXfrm>
    </dsp:sp>
    <dsp:sp modelId="{809F5203-950B-425A-BB74-E8636C2BC9EE}">
      <dsp:nvSpPr>
        <dsp:cNvPr id="0" name=""/>
        <dsp:cNvSpPr/>
      </dsp:nvSpPr>
      <dsp:spPr>
        <a:xfrm>
          <a:off x="3265180" y="734481"/>
          <a:ext cx="1398367" cy="979308"/>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CL" sz="2000" kern="1200" smtClean="0"/>
            <a:t>La </a:t>
          </a:r>
          <a:r>
            <a:rPr lang="es-CL" sz="2000" kern="1200" dirty="0" smtClean="0"/>
            <a:t>propia naturaleza</a:t>
          </a:r>
          <a:endParaRPr lang="es-CL" sz="2000" kern="1200" dirty="0"/>
        </a:p>
      </dsp:txBody>
      <dsp:txXfrm>
        <a:off x="3312986" y="782287"/>
        <a:ext cx="1302755" cy="883696"/>
      </dsp:txXfrm>
    </dsp:sp>
    <dsp:sp modelId="{FF5DEF9E-3647-4D3A-B17E-8008435EF991}">
      <dsp:nvSpPr>
        <dsp:cNvPr id="0" name=""/>
        <dsp:cNvSpPr/>
      </dsp:nvSpPr>
      <dsp:spPr>
        <a:xfrm>
          <a:off x="4896609" y="734481"/>
          <a:ext cx="1398367" cy="979308"/>
        </a:xfrm>
        <a:prstGeom prst="round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CL" sz="2000" kern="1200" smtClean="0"/>
            <a:t>Los derechos ajenos</a:t>
          </a:r>
          <a:endParaRPr lang="es-CL" sz="2000" kern="1200"/>
        </a:p>
      </dsp:txBody>
      <dsp:txXfrm>
        <a:off x="4944415" y="782287"/>
        <a:ext cx="1302755" cy="883696"/>
      </dsp:txXfrm>
    </dsp:sp>
    <dsp:sp modelId="{E605C87F-80BD-409E-8F71-BDB7BCD085B9}">
      <dsp:nvSpPr>
        <dsp:cNvPr id="0" name=""/>
        <dsp:cNvSpPr/>
      </dsp:nvSpPr>
      <dsp:spPr>
        <a:xfrm>
          <a:off x="6528038" y="734481"/>
          <a:ext cx="1398367" cy="979308"/>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CL" sz="2000" kern="1200" smtClean="0"/>
            <a:t>El bien público y la moral</a:t>
          </a:r>
          <a:endParaRPr lang="es-CL" sz="2000" kern="1200"/>
        </a:p>
      </dsp:txBody>
      <dsp:txXfrm>
        <a:off x="6575844" y="782287"/>
        <a:ext cx="1302755" cy="883696"/>
      </dsp:txXfrm>
    </dsp:sp>
  </dsp:spTree>
</dsp:drawing>
</file>

<file path=ppt/diagrams/drawing8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9D3DE-C15B-415D-AB94-27A8E017D352}">
      <dsp:nvSpPr>
        <dsp:cNvPr id="0" name=""/>
        <dsp:cNvSpPr/>
      </dsp:nvSpPr>
      <dsp:spPr>
        <a:xfrm>
          <a:off x="7088" y="70994"/>
          <a:ext cx="2118610" cy="168826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CL" sz="2000" kern="1200" smtClean="0"/>
            <a:t>Hace que una actitud general se aplique a una realidad particular</a:t>
          </a:r>
          <a:endParaRPr lang="es-CL" sz="2000" kern="1200"/>
        </a:p>
      </dsp:txBody>
      <dsp:txXfrm>
        <a:off x="56536" y="120442"/>
        <a:ext cx="2019714" cy="1589371"/>
      </dsp:txXfrm>
    </dsp:sp>
    <dsp:sp modelId="{17BA3BD5-A082-4405-A9F4-8C0F8AA4EEB5}">
      <dsp:nvSpPr>
        <dsp:cNvPr id="0" name=""/>
        <dsp:cNvSpPr/>
      </dsp:nvSpPr>
      <dsp:spPr>
        <a:xfrm>
          <a:off x="2337559" y="652420"/>
          <a:ext cx="449145" cy="52541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CL" sz="2000" kern="1200"/>
        </a:p>
      </dsp:txBody>
      <dsp:txXfrm>
        <a:off x="2337559" y="757503"/>
        <a:ext cx="314402" cy="315249"/>
      </dsp:txXfrm>
    </dsp:sp>
    <dsp:sp modelId="{509036DD-96BA-49BA-92B7-05370836369A}">
      <dsp:nvSpPr>
        <dsp:cNvPr id="0" name=""/>
        <dsp:cNvSpPr/>
      </dsp:nvSpPr>
      <dsp:spPr>
        <a:xfrm>
          <a:off x="2973142" y="70994"/>
          <a:ext cx="2118610" cy="1688267"/>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CL" sz="2000" kern="1200" smtClean="0"/>
            <a:t>Optar de hecho y actuar en consecuencia</a:t>
          </a:r>
          <a:endParaRPr lang="es-CL" sz="2000" kern="1200"/>
        </a:p>
      </dsp:txBody>
      <dsp:txXfrm>
        <a:off x="3022590" y="120442"/>
        <a:ext cx="2019714" cy="1589371"/>
      </dsp:txXfrm>
    </dsp:sp>
    <dsp:sp modelId="{3D99A46F-0D4C-4A2D-AA98-B5D6DC2268ED}">
      <dsp:nvSpPr>
        <dsp:cNvPr id="0" name=""/>
        <dsp:cNvSpPr/>
      </dsp:nvSpPr>
      <dsp:spPr>
        <a:xfrm>
          <a:off x="5303614" y="652420"/>
          <a:ext cx="449145" cy="525415"/>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CL" sz="2000" kern="1200"/>
        </a:p>
      </dsp:txBody>
      <dsp:txXfrm>
        <a:off x="5303614" y="757503"/>
        <a:ext cx="314402" cy="315249"/>
      </dsp:txXfrm>
    </dsp:sp>
    <dsp:sp modelId="{BEA44A9F-5749-4DD6-9FFC-C6F5A7F7B10C}">
      <dsp:nvSpPr>
        <dsp:cNvPr id="0" name=""/>
        <dsp:cNvSpPr/>
      </dsp:nvSpPr>
      <dsp:spPr>
        <a:xfrm>
          <a:off x="5939197" y="70994"/>
          <a:ext cx="2118610" cy="1688267"/>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CL" sz="2000" kern="1200" smtClean="0"/>
            <a:t>Hay que comprometerse en una ejecución externa</a:t>
          </a:r>
          <a:endParaRPr lang="es-CL" sz="2000" kern="1200"/>
        </a:p>
      </dsp:txBody>
      <dsp:txXfrm>
        <a:off x="5988645" y="120442"/>
        <a:ext cx="2019714" cy="1589371"/>
      </dsp:txXfrm>
    </dsp:sp>
  </dsp:spTree>
</dsp:drawing>
</file>

<file path=ppt/diagrams/drawing8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9AA75-B17A-4B40-B81D-44570163CFB7}">
      <dsp:nvSpPr>
        <dsp:cNvPr id="0" name=""/>
        <dsp:cNvSpPr/>
      </dsp:nvSpPr>
      <dsp:spPr>
        <a:xfrm>
          <a:off x="0" y="0"/>
          <a:ext cx="2160240" cy="2160240"/>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B99D83-5746-4FD0-B753-870F80A24B3C}">
      <dsp:nvSpPr>
        <dsp:cNvPr id="0" name=""/>
        <dsp:cNvSpPr/>
      </dsp:nvSpPr>
      <dsp:spPr>
        <a:xfrm>
          <a:off x="1080119" y="0"/>
          <a:ext cx="6984776" cy="216024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smtClean="0"/>
            <a:t>La razón del sujeto concreto que actúa</a:t>
          </a:r>
          <a:endParaRPr lang="es-CL" sz="2400" kern="1200"/>
        </a:p>
      </dsp:txBody>
      <dsp:txXfrm>
        <a:off x="1080119" y="0"/>
        <a:ext cx="6984776" cy="648073"/>
      </dsp:txXfrm>
    </dsp:sp>
    <dsp:sp modelId="{630195A4-8911-435C-AA3F-01D429AC667D}">
      <dsp:nvSpPr>
        <dsp:cNvPr id="0" name=""/>
        <dsp:cNvSpPr/>
      </dsp:nvSpPr>
      <dsp:spPr>
        <a:xfrm>
          <a:off x="378042" y="648073"/>
          <a:ext cx="1404154" cy="1404154"/>
        </a:xfrm>
        <a:prstGeom prst="pie">
          <a:avLst>
            <a:gd name="adj1" fmla="val 5400000"/>
            <a:gd name="adj2" fmla="val 1620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81A120-75ED-405B-92BD-AB87F9859877}">
      <dsp:nvSpPr>
        <dsp:cNvPr id="0" name=""/>
        <dsp:cNvSpPr/>
      </dsp:nvSpPr>
      <dsp:spPr>
        <a:xfrm>
          <a:off x="1080119" y="648073"/>
          <a:ext cx="6984776" cy="1404154"/>
        </a:xfrm>
        <a:prstGeom prst="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smtClean="0"/>
            <a:t>Su grado de conciencia y libertad</a:t>
          </a:r>
          <a:endParaRPr lang="es-CL" sz="2400" kern="1200"/>
        </a:p>
      </dsp:txBody>
      <dsp:txXfrm>
        <a:off x="1080119" y="648073"/>
        <a:ext cx="6984776" cy="648071"/>
      </dsp:txXfrm>
    </dsp:sp>
    <dsp:sp modelId="{7E896977-72F8-4557-9349-94278217598E}">
      <dsp:nvSpPr>
        <dsp:cNvPr id="0" name=""/>
        <dsp:cNvSpPr/>
      </dsp:nvSpPr>
      <dsp:spPr>
        <a:xfrm>
          <a:off x="756084" y="1296144"/>
          <a:ext cx="648071" cy="648071"/>
        </a:xfrm>
        <a:prstGeom prst="pie">
          <a:avLst>
            <a:gd name="adj1" fmla="val 5400000"/>
            <a:gd name="adj2" fmla="val 1620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32608A-1A3A-47A1-8832-036101360DDF}">
      <dsp:nvSpPr>
        <dsp:cNvPr id="0" name=""/>
        <dsp:cNvSpPr/>
      </dsp:nvSpPr>
      <dsp:spPr>
        <a:xfrm>
          <a:off x="1080119" y="1296144"/>
          <a:ext cx="6984776" cy="648071"/>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smtClean="0"/>
            <a:t>Las circunstancias del medio social en que actúa</a:t>
          </a:r>
          <a:endParaRPr lang="es-CL" sz="2400" kern="1200"/>
        </a:p>
      </dsp:txBody>
      <dsp:txXfrm>
        <a:off x="1080119" y="1296144"/>
        <a:ext cx="6984776" cy="648071"/>
      </dsp:txXfrm>
    </dsp:sp>
  </dsp:spTree>
</dsp:drawing>
</file>

<file path=ppt/diagrams/drawing8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F68AA8-1FE5-4D79-AB42-FF559799F078}">
      <dsp:nvSpPr>
        <dsp:cNvPr id="0" name=""/>
        <dsp:cNvSpPr/>
      </dsp:nvSpPr>
      <dsp:spPr>
        <a:xfrm>
          <a:off x="603955" y="0"/>
          <a:ext cx="6844828" cy="144016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D96C76-7B80-4DB4-8558-54F9A0CB718C}">
      <dsp:nvSpPr>
        <dsp:cNvPr id="0" name=""/>
        <dsp:cNvSpPr/>
      </dsp:nvSpPr>
      <dsp:spPr>
        <a:xfrm>
          <a:off x="1409229" y="432048"/>
          <a:ext cx="2415821" cy="57606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dirty="0" smtClean="0"/>
            <a:t>El error</a:t>
          </a:r>
          <a:endParaRPr lang="es-CL" sz="2400" kern="1200" dirty="0"/>
        </a:p>
      </dsp:txBody>
      <dsp:txXfrm>
        <a:off x="1437350" y="460169"/>
        <a:ext cx="2359579" cy="519822"/>
      </dsp:txXfrm>
    </dsp:sp>
    <dsp:sp modelId="{D9803ECD-D127-42D6-B3F0-B6548A75E607}">
      <dsp:nvSpPr>
        <dsp:cNvPr id="0" name=""/>
        <dsp:cNvSpPr/>
      </dsp:nvSpPr>
      <dsp:spPr>
        <a:xfrm>
          <a:off x="4227687" y="432048"/>
          <a:ext cx="2415821" cy="576064"/>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dirty="0" smtClean="0"/>
            <a:t>La inteligencia</a:t>
          </a:r>
          <a:endParaRPr lang="es-CL" sz="2400" kern="1200" dirty="0"/>
        </a:p>
      </dsp:txBody>
      <dsp:txXfrm>
        <a:off x="4255808" y="460169"/>
        <a:ext cx="2359579" cy="5198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5E1F1-6DFB-4163-B5D8-F0F1F778710D}">
      <dsp:nvSpPr>
        <dsp:cNvPr id="0" name=""/>
        <dsp:cNvSpPr/>
      </dsp:nvSpPr>
      <dsp:spPr>
        <a:xfrm>
          <a:off x="478503" y="0"/>
          <a:ext cx="5423041" cy="1338075"/>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4F59C4-CEDA-4ECD-B6A8-18E96E7174F8}">
      <dsp:nvSpPr>
        <dsp:cNvPr id="0" name=""/>
        <dsp:cNvSpPr/>
      </dsp:nvSpPr>
      <dsp:spPr>
        <a:xfrm>
          <a:off x="52336" y="401422"/>
          <a:ext cx="2978186" cy="53523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CL" sz="2800" kern="1200" dirty="0" smtClean="0"/>
            <a:t>Sistema nervioso</a:t>
          </a:r>
          <a:endParaRPr lang="es-CL" sz="2800" kern="1200" dirty="0"/>
        </a:p>
      </dsp:txBody>
      <dsp:txXfrm>
        <a:off x="78464" y="427550"/>
        <a:ext cx="2925930" cy="482974"/>
      </dsp:txXfrm>
    </dsp:sp>
    <dsp:sp modelId="{7E2638FF-63B5-47D3-8F24-5BA953262F48}">
      <dsp:nvSpPr>
        <dsp:cNvPr id="0" name=""/>
        <dsp:cNvSpPr/>
      </dsp:nvSpPr>
      <dsp:spPr>
        <a:xfrm>
          <a:off x="3349525" y="401422"/>
          <a:ext cx="2978186" cy="53523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CL" sz="2800" kern="1200" smtClean="0"/>
            <a:t>Sistema endocrino</a:t>
          </a:r>
          <a:endParaRPr lang="es-CL" sz="2800" kern="1200"/>
        </a:p>
      </dsp:txBody>
      <dsp:txXfrm>
        <a:off x="3375653" y="427550"/>
        <a:ext cx="2925930" cy="482974"/>
      </dsp:txXfrm>
    </dsp:sp>
  </dsp:spTree>
</dsp:drawing>
</file>

<file path=ppt/diagrams/drawing9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91DC8-65C4-497E-8657-95863C0CE84A}">
      <dsp:nvSpPr>
        <dsp:cNvPr id="0" name=""/>
        <dsp:cNvSpPr/>
      </dsp:nvSpPr>
      <dsp:spPr>
        <a:xfrm>
          <a:off x="0" y="361250"/>
          <a:ext cx="7277890" cy="6468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just" defTabSz="1066800">
            <a:lnSpc>
              <a:spcPct val="90000"/>
            </a:lnSpc>
            <a:spcBef>
              <a:spcPct val="0"/>
            </a:spcBef>
            <a:spcAft>
              <a:spcPct val="35000"/>
            </a:spcAft>
          </a:pPr>
          <a:r>
            <a:rPr lang="es-CL" sz="2400" kern="1200" dirty="0" smtClean="0"/>
            <a:t>Por ser involuntario quita toda responsabilidad moral</a:t>
          </a:r>
          <a:endParaRPr lang="es-CL" sz="2400" kern="1200" dirty="0"/>
        </a:p>
      </dsp:txBody>
      <dsp:txXfrm>
        <a:off x="31577" y="392827"/>
        <a:ext cx="7214736" cy="583706"/>
      </dsp:txXfrm>
    </dsp:sp>
  </dsp:spTree>
</dsp:drawing>
</file>

<file path=ppt/diagrams/drawing9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CAE10-323D-442F-BF31-8D167101C309}">
      <dsp:nvSpPr>
        <dsp:cNvPr id="0" name=""/>
        <dsp:cNvSpPr/>
      </dsp:nvSpPr>
      <dsp:spPr>
        <a:xfrm rot="5400000">
          <a:off x="4143771" y="-1699441"/>
          <a:ext cx="1219029" cy="5343099"/>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es-CL" sz="2400" kern="1200" dirty="0" smtClean="0"/>
            <a:t>Vencible</a:t>
          </a:r>
          <a:endParaRPr lang="es-CL" sz="2400" kern="1200" dirty="0"/>
        </a:p>
        <a:p>
          <a:pPr marL="228600" lvl="1" indent="-228600" algn="l" defTabSz="1066800">
            <a:lnSpc>
              <a:spcPct val="90000"/>
            </a:lnSpc>
            <a:spcBef>
              <a:spcPct val="0"/>
            </a:spcBef>
            <a:spcAft>
              <a:spcPct val="15000"/>
            </a:spcAft>
            <a:buChar char="••"/>
          </a:pPr>
          <a:r>
            <a:rPr lang="es-CL" sz="2400" kern="1200" dirty="0" smtClean="0"/>
            <a:t>Invencible</a:t>
          </a:r>
        </a:p>
        <a:p>
          <a:pPr marL="228600" lvl="1" indent="-228600" algn="l" defTabSz="1066800">
            <a:lnSpc>
              <a:spcPct val="90000"/>
            </a:lnSpc>
            <a:spcBef>
              <a:spcPct val="0"/>
            </a:spcBef>
            <a:spcAft>
              <a:spcPct val="15000"/>
            </a:spcAft>
            <a:buChar char="••"/>
          </a:pPr>
          <a:r>
            <a:rPr lang="es-CL" sz="2400" kern="1200" dirty="0" smtClean="0"/>
            <a:t>Crasa o afectada</a:t>
          </a:r>
        </a:p>
      </dsp:txBody>
      <dsp:txXfrm rot="-5400000">
        <a:off x="2081736" y="422102"/>
        <a:ext cx="5283591" cy="1100013"/>
      </dsp:txXfrm>
    </dsp:sp>
    <dsp:sp modelId="{A1763553-1FA5-46F1-8C12-CCCC32EA6903}">
      <dsp:nvSpPr>
        <dsp:cNvPr id="0" name=""/>
        <dsp:cNvSpPr/>
      </dsp:nvSpPr>
      <dsp:spPr>
        <a:xfrm>
          <a:off x="0" y="577390"/>
          <a:ext cx="2079138" cy="74790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just" defTabSz="1066800">
            <a:lnSpc>
              <a:spcPct val="90000"/>
            </a:lnSpc>
            <a:spcBef>
              <a:spcPct val="0"/>
            </a:spcBef>
            <a:spcAft>
              <a:spcPct val="35000"/>
            </a:spcAft>
          </a:pPr>
          <a:r>
            <a:rPr lang="es-CL" sz="2400" kern="1200" dirty="0" smtClean="0"/>
            <a:t>Puede ser:</a:t>
          </a:r>
          <a:endParaRPr lang="es-CL" sz="2400" kern="1200" dirty="0"/>
        </a:p>
      </dsp:txBody>
      <dsp:txXfrm>
        <a:off x="36510" y="613900"/>
        <a:ext cx="2006118" cy="674888"/>
      </dsp:txXfrm>
    </dsp:sp>
  </dsp:spTree>
</dsp:drawing>
</file>

<file path=ppt/diagrams/drawing9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CAE10-323D-442F-BF31-8D167101C309}">
      <dsp:nvSpPr>
        <dsp:cNvPr id="0" name=""/>
        <dsp:cNvSpPr/>
      </dsp:nvSpPr>
      <dsp:spPr>
        <a:xfrm rot="5400000">
          <a:off x="3642468" y="-2089453"/>
          <a:ext cx="2122261" cy="6306750"/>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es-MX" sz="2400" kern="1200" dirty="0" smtClean="0"/>
            <a:t>Si se ha previsto de algún modo el mal</a:t>
          </a:r>
          <a:endParaRPr lang="es-CL" sz="2400" kern="1200" dirty="0"/>
        </a:p>
        <a:p>
          <a:pPr marL="228600" lvl="1" indent="-228600" algn="l" defTabSz="1066800">
            <a:lnSpc>
              <a:spcPct val="90000"/>
            </a:lnSpc>
            <a:spcBef>
              <a:spcPct val="0"/>
            </a:spcBef>
            <a:spcAft>
              <a:spcPct val="15000"/>
            </a:spcAft>
            <a:buChar char="••"/>
          </a:pPr>
          <a:r>
            <a:rPr lang="es-MX" sz="2400" kern="1200" dirty="0" smtClean="0"/>
            <a:t>Por hallarse dentro de lo deben saber</a:t>
          </a:r>
          <a:endParaRPr lang="es-CL" sz="2400" kern="1200" dirty="0" smtClean="0"/>
        </a:p>
        <a:p>
          <a:pPr marL="228600" lvl="1" indent="-228600" algn="l" defTabSz="1066800">
            <a:lnSpc>
              <a:spcPct val="90000"/>
            </a:lnSpc>
            <a:spcBef>
              <a:spcPct val="0"/>
            </a:spcBef>
            <a:spcAft>
              <a:spcPct val="15000"/>
            </a:spcAft>
            <a:buChar char="••"/>
          </a:pPr>
          <a:r>
            <a:rPr lang="es-MX" sz="2400" kern="1200" dirty="0" smtClean="0"/>
            <a:t>Por estar dentro del área profesional</a:t>
          </a:r>
          <a:endParaRPr lang="es-CL" sz="2400" kern="1200" dirty="0" smtClean="0"/>
        </a:p>
        <a:p>
          <a:pPr marL="228600" lvl="1" indent="-228600" algn="l" defTabSz="1066800">
            <a:lnSpc>
              <a:spcPct val="90000"/>
            </a:lnSpc>
            <a:spcBef>
              <a:spcPct val="0"/>
            </a:spcBef>
            <a:spcAft>
              <a:spcPct val="15000"/>
            </a:spcAft>
            <a:buChar char="••"/>
          </a:pPr>
          <a:r>
            <a:rPr lang="es-MX" sz="2400" kern="1200" dirty="0" smtClean="0"/>
            <a:t>Puede disminuir la responsabilidad dada la fragilidad humana</a:t>
          </a:r>
          <a:endParaRPr lang="es-CL" sz="2400" kern="1200" dirty="0" smtClean="0"/>
        </a:p>
      </dsp:txBody>
      <dsp:txXfrm rot="-5400000">
        <a:off x="1550224" y="106391"/>
        <a:ext cx="6203150" cy="1915061"/>
      </dsp:txXfrm>
    </dsp:sp>
    <dsp:sp modelId="{A1763553-1FA5-46F1-8C12-CCCC32EA6903}">
      <dsp:nvSpPr>
        <dsp:cNvPr id="0" name=""/>
        <dsp:cNvSpPr/>
      </dsp:nvSpPr>
      <dsp:spPr>
        <a:xfrm>
          <a:off x="2758" y="627672"/>
          <a:ext cx="1547717" cy="81854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just" defTabSz="1066800">
            <a:lnSpc>
              <a:spcPct val="90000"/>
            </a:lnSpc>
            <a:spcBef>
              <a:spcPct val="0"/>
            </a:spcBef>
            <a:spcAft>
              <a:spcPct val="35000"/>
            </a:spcAft>
          </a:pPr>
          <a:r>
            <a:rPr lang="es-CL" sz="2400" kern="1200" dirty="0" smtClean="0"/>
            <a:t>Es culpable:</a:t>
          </a:r>
          <a:endParaRPr lang="es-CL" sz="2400" kern="1200" dirty="0"/>
        </a:p>
      </dsp:txBody>
      <dsp:txXfrm>
        <a:off x="42716" y="667630"/>
        <a:ext cx="1467801" cy="738631"/>
      </dsp:txXfrm>
    </dsp:sp>
  </dsp:spTree>
</dsp:drawing>
</file>

<file path=ppt/diagrams/drawing9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83258-6622-4B85-8944-A684BD2FC7ED}">
      <dsp:nvSpPr>
        <dsp:cNvPr id="0" name=""/>
        <dsp:cNvSpPr/>
      </dsp:nvSpPr>
      <dsp:spPr>
        <a:xfrm>
          <a:off x="74764" y="581"/>
          <a:ext cx="7709953" cy="119057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just" defTabSz="1066800">
            <a:lnSpc>
              <a:spcPct val="90000"/>
            </a:lnSpc>
            <a:spcBef>
              <a:spcPct val="0"/>
            </a:spcBef>
            <a:spcAft>
              <a:spcPct val="35000"/>
            </a:spcAft>
          </a:pPr>
          <a:r>
            <a:rPr lang="es-MX" sz="2400" kern="1200" dirty="0" smtClean="0"/>
            <a:t>Convierte el acto en involuntario y por lo tanto es inculpable.</a:t>
          </a:r>
          <a:endParaRPr lang="es-CL" sz="2400" kern="1200" dirty="0" smtClean="0"/>
        </a:p>
      </dsp:txBody>
      <dsp:txXfrm>
        <a:off x="132883" y="58700"/>
        <a:ext cx="7593715" cy="1074337"/>
      </dsp:txXfrm>
    </dsp:sp>
  </dsp:spTree>
</dsp:drawing>
</file>

<file path=ppt/diagrams/drawing9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83258-6622-4B85-8944-A684BD2FC7ED}">
      <dsp:nvSpPr>
        <dsp:cNvPr id="0" name=""/>
        <dsp:cNvSpPr/>
      </dsp:nvSpPr>
      <dsp:spPr>
        <a:xfrm>
          <a:off x="74764" y="581"/>
          <a:ext cx="7709953" cy="119057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just" defTabSz="1066800">
            <a:lnSpc>
              <a:spcPct val="90000"/>
            </a:lnSpc>
            <a:spcBef>
              <a:spcPct val="0"/>
            </a:spcBef>
            <a:spcAft>
              <a:spcPct val="35000"/>
            </a:spcAft>
          </a:pPr>
          <a:r>
            <a:rPr lang="es-MX" sz="2400" kern="1200" dirty="0" smtClean="0"/>
            <a:t>Agrava la responsabilidad pues se supone cierta malicia en no querer averiguar la verdad o en no querer salir de la duda.  </a:t>
          </a:r>
          <a:endParaRPr lang="es-CL" sz="2400" kern="1200" dirty="0" smtClean="0"/>
        </a:p>
      </dsp:txBody>
      <dsp:txXfrm>
        <a:off x="132883" y="58700"/>
        <a:ext cx="7593715" cy="1074337"/>
      </dsp:txXfrm>
    </dsp:sp>
  </dsp:spTree>
</dsp:drawing>
</file>

<file path=ppt/diagrams/drawing9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3F059-0988-4017-AA0F-26FD9E15545B}">
      <dsp:nvSpPr>
        <dsp:cNvPr id="0" name=""/>
        <dsp:cNvSpPr/>
      </dsp:nvSpPr>
      <dsp:spPr>
        <a:xfrm rot="19200000">
          <a:off x="521470" y="868484"/>
          <a:ext cx="2098035" cy="1363722"/>
        </a:xfrm>
        <a:prstGeom prst="round2Same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30480" rIns="91440" bIns="30480" numCol="1" spcCol="1270" anchor="ctr" anchorCtr="0">
          <a:noAutofit/>
        </a:bodyPr>
        <a:lstStyle/>
        <a:p>
          <a:pPr lvl="0" algn="ctr" defTabSz="1066800" rtl="0">
            <a:lnSpc>
              <a:spcPct val="90000"/>
            </a:lnSpc>
            <a:spcBef>
              <a:spcPct val="0"/>
            </a:spcBef>
            <a:spcAft>
              <a:spcPct val="35000"/>
            </a:spcAft>
          </a:pPr>
          <a:r>
            <a:rPr lang="es-CL" sz="2400" kern="1200" smtClean="0"/>
            <a:t>La violencia física o fuerza externa</a:t>
          </a:r>
          <a:endParaRPr lang="es-CL" sz="2400" kern="1200"/>
        </a:p>
      </dsp:txBody>
      <dsp:txXfrm>
        <a:off x="609437" y="927268"/>
        <a:ext cx="1964893" cy="1297151"/>
      </dsp:txXfrm>
    </dsp:sp>
    <dsp:sp modelId="{315EE3E2-6154-493A-9AE1-2ED60C163C69}">
      <dsp:nvSpPr>
        <dsp:cNvPr id="0" name=""/>
        <dsp:cNvSpPr/>
      </dsp:nvSpPr>
      <dsp:spPr>
        <a:xfrm>
          <a:off x="2907497" y="41"/>
          <a:ext cx="2098035" cy="1363722"/>
        </a:xfrm>
        <a:prstGeom prst="round2Same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30480" rIns="91440" bIns="30480" numCol="1" spcCol="1270" anchor="ctr" anchorCtr="0">
          <a:noAutofit/>
        </a:bodyPr>
        <a:lstStyle/>
        <a:p>
          <a:pPr lvl="0" algn="ctr" defTabSz="1066800" rtl="0">
            <a:lnSpc>
              <a:spcPct val="90000"/>
            </a:lnSpc>
            <a:spcBef>
              <a:spcPct val="0"/>
            </a:spcBef>
            <a:spcAft>
              <a:spcPct val="35000"/>
            </a:spcAft>
          </a:pPr>
          <a:r>
            <a:rPr lang="es-CL" sz="2400" kern="1200" smtClean="0"/>
            <a:t>El miedo o violencia psíquica</a:t>
          </a:r>
          <a:endParaRPr lang="es-CL" sz="2400" kern="1200"/>
        </a:p>
      </dsp:txBody>
      <dsp:txXfrm>
        <a:off x="2974068" y="66612"/>
        <a:ext cx="1964893" cy="1297151"/>
      </dsp:txXfrm>
    </dsp:sp>
    <dsp:sp modelId="{E9D90B6C-3459-4E7B-BF92-8447ED6AEEF1}">
      <dsp:nvSpPr>
        <dsp:cNvPr id="0" name=""/>
        <dsp:cNvSpPr/>
      </dsp:nvSpPr>
      <dsp:spPr>
        <a:xfrm rot="2400000">
          <a:off x="5293525" y="868484"/>
          <a:ext cx="2098035" cy="1363722"/>
        </a:xfrm>
        <a:prstGeom prst="round2Same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30480" rIns="91440" bIns="30480" numCol="1" spcCol="1270" anchor="ctr" anchorCtr="0">
          <a:noAutofit/>
        </a:bodyPr>
        <a:lstStyle/>
        <a:p>
          <a:pPr lvl="0" algn="ctr" defTabSz="1066800" rtl="0">
            <a:lnSpc>
              <a:spcPct val="90000"/>
            </a:lnSpc>
            <a:spcBef>
              <a:spcPct val="0"/>
            </a:spcBef>
            <a:spcAft>
              <a:spcPct val="35000"/>
            </a:spcAft>
          </a:pPr>
          <a:r>
            <a:rPr lang="es-CL" sz="2400" kern="1200" smtClean="0"/>
            <a:t>Las pasiones y los malos hábitos</a:t>
          </a:r>
          <a:endParaRPr lang="es-CL" sz="2400" kern="1200"/>
        </a:p>
      </dsp:txBody>
      <dsp:txXfrm>
        <a:off x="5338700" y="927268"/>
        <a:ext cx="1964893" cy="1297151"/>
      </dsp:txXfrm>
    </dsp:sp>
  </dsp:spTree>
</dsp:drawing>
</file>

<file path=ppt/diagrams/drawing9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51A1B-2EBB-4DE6-934B-D2C5E02D6478}">
      <dsp:nvSpPr>
        <dsp:cNvPr id="0" name=""/>
        <dsp:cNvSpPr/>
      </dsp:nvSpPr>
      <dsp:spPr>
        <a:xfrm>
          <a:off x="2379872" y="618406"/>
          <a:ext cx="4218222" cy="1040511"/>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s-MX" sz="2400" kern="1200" dirty="0" smtClean="0"/>
            <a:t>Quita el voluntario de la responsabilidad moral</a:t>
          </a:r>
          <a:endParaRPr lang="es-CL" sz="2400" kern="1200" dirty="0"/>
        </a:p>
      </dsp:txBody>
      <dsp:txXfrm>
        <a:off x="2379872" y="748470"/>
        <a:ext cx="3828030" cy="780383"/>
      </dsp:txXfrm>
    </dsp:sp>
    <dsp:sp modelId="{437CFB38-ECE4-4232-B891-1750238E8F28}">
      <dsp:nvSpPr>
        <dsp:cNvPr id="0" name=""/>
        <dsp:cNvSpPr/>
      </dsp:nvSpPr>
      <dsp:spPr>
        <a:xfrm>
          <a:off x="0" y="814117"/>
          <a:ext cx="1771825" cy="59797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CL" sz="2400" kern="1200" dirty="0" smtClean="0"/>
            <a:t>Absoluta:</a:t>
          </a:r>
          <a:endParaRPr lang="es-CL" sz="2400" kern="1200" dirty="0"/>
        </a:p>
      </dsp:txBody>
      <dsp:txXfrm>
        <a:off x="29191" y="843308"/>
        <a:ext cx="1713443" cy="539589"/>
      </dsp:txXfrm>
    </dsp:sp>
  </dsp:spTree>
</dsp:drawing>
</file>

<file path=ppt/diagrams/drawing9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51A1B-2EBB-4DE6-934B-D2C5E02D6478}">
      <dsp:nvSpPr>
        <dsp:cNvPr id="0" name=""/>
        <dsp:cNvSpPr/>
      </dsp:nvSpPr>
      <dsp:spPr>
        <a:xfrm>
          <a:off x="1940695" y="474189"/>
          <a:ext cx="5096578" cy="1328748"/>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s-MX" sz="2400" kern="1200" dirty="0" smtClean="0"/>
            <a:t>Disminuye y en algunos casos hasta puede quitar el voluntario de la responsabilidad moral</a:t>
          </a:r>
          <a:endParaRPr lang="es-CL" sz="2400" kern="1200" dirty="0"/>
        </a:p>
      </dsp:txBody>
      <dsp:txXfrm>
        <a:off x="1940695" y="640283"/>
        <a:ext cx="4598298" cy="996561"/>
      </dsp:txXfrm>
    </dsp:sp>
    <dsp:sp modelId="{437CFB38-ECE4-4232-B891-1750238E8F28}">
      <dsp:nvSpPr>
        <dsp:cNvPr id="0" name=""/>
        <dsp:cNvSpPr/>
      </dsp:nvSpPr>
      <dsp:spPr>
        <a:xfrm>
          <a:off x="0" y="814335"/>
          <a:ext cx="1771825" cy="59738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CL" sz="2400" kern="1200" dirty="0" smtClean="0"/>
            <a:t>Relativa:</a:t>
          </a:r>
          <a:endParaRPr lang="es-CL" sz="2400" kern="1200" dirty="0"/>
        </a:p>
      </dsp:txBody>
      <dsp:txXfrm>
        <a:off x="29162" y="843497"/>
        <a:ext cx="1713501" cy="539063"/>
      </dsp:txXfrm>
    </dsp:sp>
  </dsp:spTree>
</dsp:drawing>
</file>

<file path=ppt/diagrams/drawing9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A1710-E759-485E-A3BB-8A1D6F637113}">
      <dsp:nvSpPr>
        <dsp:cNvPr id="0" name=""/>
        <dsp:cNvSpPr/>
      </dsp:nvSpPr>
      <dsp:spPr>
        <a:xfrm>
          <a:off x="1504" y="0"/>
          <a:ext cx="3209102" cy="187946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s-CL" sz="2700" kern="1200" smtClean="0"/>
            <a:t>Es la perturbación de ánimo que nos lleva a huir del mal futuro</a:t>
          </a:r>
          <a:endParaRPr lang="es-CL" sz="2700" kern="1200"/>
        </a:p>
      </dsp:txBody>
      <dsp:txXfrm>
        <a:off x="56552" y="55048"/>
        <a:ext cx="3099006" cy="1769371"/>
      </dsp:txXfrm>
    </dsp:sp>
    <dsp:sp modelId="{800C0C6E-A9EB-4FFB-9AB5-E156434030FC}">
      <dsp:nvSpPr>
        <dsp:cNvPr id="0" name=""/>
        <dsp:cNvSpPr/>
      </dsp:nvSpPr>
      <dsp:spPr>
        <a:xfrm>
          <a:off x="3531517" y="541804"/>
          <a:ext cx="680329" cy="79585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CL" sz="2100" kern="1200"/>
        </a:p>
      </dsp:txBody>
      <dsp:txXfrm>
        <a:off x="3531517" y="700975"/>
        <a:ext cx="476230" cy="477515"/>
      </dsp:txXfrm>
    </dsp:sp>
    <dsp:sp modelId="{7EF72D55-6D55-491C-9172-2F3DCB50FEB1}">
      <dsp:nvSpPr>
        <dsp:cNvPr id="0" name=""/>
        <dsp:cNvSpPr/>
      </dsp:nvSpPr>
      <dsp:spPr>
        <a:xfrm>
          <a:off x="4494248" y="0"/>
          <a:ext cx="3209102" cy="1879467"/>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s-CL" sz="2700" kern="1200" smtClean="0"/>
            <a:t>Disminuye, pero no quita toda la responsabilidad </a:t>
          </a:r>
          <a:endParaRPr lang="es-CL" sz="2700" kern="1200"/>
        </a:p>
      </dsp:txBody>
      <dsp:txXfrm>
        <a:off x="4549296" y="55048"/>
        <a:ext cx="3099006" cy="1769371"/>
      </dsp:txXfrm>
    </dsp:sp>
  </dsp:spTree>
</dsp:drawing>
</file>

<file path=ppt/diagrams/drawing9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B3E44-8D2F-4D36-A6FD-CAB355985F14}">
      <dsp:nvSpPr>
        <dsp:cNvPr id="0" name=""/>
        <dsp:cNvSpPr/>
      </dsp:nvSpPr>
      <dsp:spPr>
        <a:xfrm>
          <a:off x="72010" y="969"/>
          <a:ext cx="3678157" cy="119838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dirty="0" smtClean="0"/>
            <a:t>Homicidio realizado por una persona ebria o drogada</a:t>
          </a:r>
          <a:endParaRPr lang="es-CL" sz="2400" kern="1200" dirty="0"/>
        </a:p>
      </dsp:txBody>
      <dsp:txXfrm>
        <a:off x="72010" y="969"/>
        <a:ext cx="3678157" cy="1198389"/>
      </dsp:txXfrm>
    </dsp:sp>
    <dsp:sp modelId="{6B7F3EE1-663F-415B-9B76-5A1FC611EE76}">
      <dsp:nvSpPr>
        <dsp:cNvPr id="0" name=""/>
        <dsp:cNvSpPr/>
      </dsp:nvSpPr>
      <dsp:spPr>
        <a:xfrm>
          <a:off x="3949899" y="969"/>
          <a:ext cx="3784395" cy="1198389"/>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dirty="0" smtClean="0"/>
            <a:t>Homicidio realizado en un momento de intensa ira o intenso dolor</a:t>
          </a:r>
          <a:endParaRPr lang="es-CL" sz="2400" kern="1200" dirty="0"/>
        </a:p>
      </dsp:txBody>
      <dsp:txXfrm>
        <a:off x="3949899" y="969"/>
        <a:ext cx="3784395" cy="1198389"/>
      </dsp:txXfrm>
    </dsp:sp>
  </dsp:spTree>
</dsp:drawing>
</file>

<file path=ppt/diagrams/layout1.xml><?xml version="1.0" encoding="utf-8"?>
<dgm:layoutDef xmlns:dgm="http://schemas.openxmlformats.org/drawingml/2006/diagram" xmlns:a="http://schemas.openxmlformats.org/drawingml/2006/main" uniqueId="urn:diagrams.loki3.com/TabbedArc+Icon">
  <dgm:title val="Arco de fichas"/>
  <dgm:desc val="Se usa para mostrar un conjunto de elementos relacionados dispuestos en arco sobre un área común. Mejor con pequeñas cantidades de texto."/>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1/layout/ConvergingText">
  <dgm:title val="Texto convergente"/>
  <dgm:desc val="Se usa para mostrar varios pasos o partes que se fusionan en un conjunto. Se limita a una forma de Nivel 1 con texto y a un máximo de cinco formas de Nivel 2."/>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diagrams.loki3.com/VaryingWidthList+Icon">
  <dgm:title val="Lista de ancho variable"/>
  <dgm:desc val="Se usa para destacar elementos con diferentes importancias. Adecuado para grandes cantidades de texto de nivel 1. El ancho de cada forma se determina de forma independiente según su texto."/>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2.xml><?xml version="1.0" encoding="utf-8"?>
<dgm:layoutDef xmlns:dgm="http://schemas.openxmlformats.org/drawingml/2006/diagram" xmlns:a="http://schemas.openxmlformats.org/drawingml/2006/main" uniqueId="urn:microsoft.com/office/officeart/2011/layout/ConvergingText">
  <dgm:title val="Texto convergente"/>
  <dgm:desc val="Se usa para mostrar varios pasos o partes que se fusionan en un conjunto. Se limita a una forma de Nivel 1 con texto y a un máximo de cinco formas de Nivel 2."/>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5.xml><?xml version="1.0" encoding="utf-8"?>
<dgm:layoutDef xmlns:dgm="http://schemas.openxmlformats.org/drawingml/2006/diagram" xmlns:a="http://schemas.openxmlformats.org/drawingml/2006/main" uniqueId="urn:diagrams.loki3.com/TabbedArc+Icon">
  <dgm:title val="Arco de fichas"/>
  <dgm:desc val="Se usa para mostrar un conjunto de elementos relacionados dispuestos en arco sobre un área común. Mejor con pequeñas cantidades de texto."/>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9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4B4708-8F9F-4011-9CD1-A2C6AE97BAE6}" type="datetimeFigureOut">
              <a:rPr lang="es-CL" smtClean="0"/>
              <a:t>18-05-2021</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FF9A2E-4E36-479C-920F-DFB5CD061222}" type="slidenum">
              <a:rPr lang="es-CL" smtClean="0"/>
              <a:t>‹Nº›</a:t>
            </a:fld>
            <a:endParaRPr lang="es-CL"/>
          </a:p>
        </p:txBody>
      </p:sp>
    </p:spTree>
    <p:extLst>
      <p:ext uri="{BB962C8B-B14F-4D97-AF65-F5344CB8AC3E}">
        <p14:creationId xmlns:p14="http://schemas.microsoft.com/office/powerpoint/2010/main" val="859041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AA2151E0-EECC-445F-A231-1F25F80A4A1B}" type="datetimeFigureOut">
              <a:rPr lang="es-CL" smtClean="0"/>
              <a:t>18-05-2021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25716A4-12E5-43F0-ABD3-42760FF5DE7F}" type="slidenum">
              <a:rPr lang="es-CL" smtClean="0"/>
              <a:t>‹Nº›</a:t>
            </a:fld>
            <a:endParaRPr lang="es-CL"/>
          </a:p>
        </p:txBody>
      </p:sp>
    </p:spTree>
    <p:extLst>
      <p:ext uri="{BB962C8B-B14F-4D97-AF65-F5344CB8AC3E}">
        <p14:creationId xmlns:p14="http://schemas.microsoft.com/office/powerpoint/2010/main" val="3936226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AA2151E0-EECC-445F-A231-1F25F80A4A1B}" type="datetimeFigureOut">
              <a:rPr lang="es-CL" smtClean="0"/>
              <a:t>18-05-2021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25716A4-12E5-43F0-ABD3-42760FF5DE7F}" type="slidenum">
              <a:rPr lang="es-CL" smtClean="0"/>
              <a:t>‹Nº›</a:t>
            </a:fld>
            <a:endParaRPr lang="es-CL"/>
          </a:p>
        </p:txBody>
      </p:sp>
    </p:spTree>
    <p:extLst>
      <p:ext uri="{BB962C8B-B14F-4D97-AF65-F5344CB8AC3E}">
        <p14:creationId xmlns:p14="http://schemas.microsoft.com/office/powerpoint/2010/main" val="3143520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AA2151E0-EECC-445F-A231-1F25F80A4A1B}" type="datetimeFigureOut">
              <a:rPr lang="es-CL" smtClean="0"/>
              <a:t>18-05-2021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25716A4-12E5-43F0-ABD3-42760FF5DE7F}" type="slidenum">
              <a:rPr lang="es-CL" smtClean="0"/>
              <a:t>‹Nº›</a:t>
            </a:fld>
            <a:endParaRPr lang="es-CL"/>
          </a:p>
        </p:txBody>
      </p:sp>
    </p:spTree>
    <p:extLst>
      <p:ext uri="{BB962C8B-B14F-4D97-AF65-F5344CB8AC3E}">
        <p14:creationId xmlns:p14="http://schemas.microsoft.com/office/powerpoint/2010/main" val="3007138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AA2151E0-EECC-445F-A231-1F25F80A4A1B}" type="datetimeFigureOut">
              <a:rPr lang="es-CL" smtClean="0"/>
              <a:t>18-05-2021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25716A4-12E5-43F0-ABD3-42760FF5DE7F}" type="slidenum">
              <a:rPr lang="es-CL" smtClean="0"/>
              <a:t>‹Nº›</a:t>
            </a:fld>
            <a:endParaRPr lang="es-CL"/>
          </a:p>
        </p:txBody>
      </p:sp>
    </p:spTree>
    <p:extLst>
      <p:ext uri="{BB962C8B-B14F-4D97-AF65-F5344CB8AC3E}">
        <p14:creationId xmlns:p14="http://schemas.microsoft.com/office/powerpoint/2010/main" val="2751598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A2151E0-EECC-445F-A231-1F25F80A4A1B}" type="datetimeFigureOut">
              <a:rPr lang="es-CL" smtClean="0"/>
              <a:t>18-05-2021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25716A4-12E5-43F0-ABD3-42760FF5DE7F}" type="slidenum">
              <a:rPr lang="es-CL" smtClean="0"/>
              <a:t>‹Nº›</a:t>
            </a:fld>
            <a:endParaRPr lang="es-CL"/>
          </a:p>
        </p:txBody>
      </p:sp>
    </p:spTree>
    <p:extLst>
      <p:ext uri="{BB962C8B-B14F-4D97-AF65-F5344CB8AC3E}">
        <p14:creationId xmlns:p14="http://schemas.microsoft.com/office/powerpoint/2010/main" val="2019244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AA2151E0-EECC-445F-A231-1F25F80A4A1B}" type="datetimeFigureOut">
              <a:rPr lang="es-CL" smtClean="0"/>
              <a:t>18-05-2021</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825716A4-12E5-43F0-ABD3-42760FF5DE7F}" type="slidenum">
              <a:rPr lang="es-CL" smtClean="0"/>
              <a:t>‹Nº›</a:t>
            </a:fld>
            <a:endParaRPr lang="es-CL"/>
          </a:p>
        </p:txBody>
      </p:sp>
    </p:spTree>
    <p:extLst>
      <p:ext uri="{BB962C8B-B14F-4D97-AF65-F5344CB8AC3E}">
        <p14:creationId xmlns:p14="http://schemas.microsoft.com/office/powerpoint/2010/main" val="2801856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AA2151E0-EECC-445F-A231-1F25F80A4A1B}" type="datetimeFigureOut">
              <a:rPr lang="es-CL" smtClean="0"/>
              <a:t>18-05-2021</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825716A4-12E5-43F0-ABD3-42760FF5DE7F}" type="slidenum">
              <a:rPr lang="es-CL" smtClean="0"/>
              <a:t>‹Nº›</a:t>
            </a:fld>
            <a:endParaRPr lang="es-CL"/>
          </a:p>
        </p:txBody>
      </p:sp>
    </p:spTree>
    <p:extLst>
      <p:ext uri="{BB962C8B-B14F-4D97-AF65-F5344CB8AC3E}">
        <p14:creationId xmlns:p14="http://schemas.microsoft.com/office/powerpoint/2010/main" val="2248262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AA2151E0-EECC-445F-A231-1F25F80A4A1B}" type="datetimeFigureOut">
              <a:rPr lang="es-CL" smtClean="0"/>
              <a:t>18-05-2021</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825716A4-12E5-43F0-ABD3-42760FF5DE7F}" type="slidenum">
              <a:rPr lang="es-CL" smtClean="0"/>
              <a:t>‹Nº›</a:t>
            </a:fld>
            <a:endParaRPr lang="es-CL"/>
          </a:p>
        </p:txBody>
      </p:sp>
    </p:spTree>
    <p:extLst>
      <p:ext uri="{BB962C8B-B14F-4D97-AF65-F5344CB8AC3E}">
        <p14:creationId xmlns:p14="http://schemas.microsoft.com/office/powerpoint/2010/main" val="2208331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A2151E0-EECC-445F-A231-1F25F80A4A1B}" type="datetimeFigureOut">
              <a:rPr lang="es-CL" smtClean="0"/>
              <a:t>18-05-2021</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825716A4-12E5-43F0-ABD3-42760FF5DE7F}" type="slidenum">
              <a:rPr lang="es-CL" smtClean="0"/>
              <a:t>‹Nº›</a:t>
            </a:fld>
            <a:endParaRPr lang="es-CL"/>
          </a:p>
        </p:txBody>
      </p:sp>
    </p:spTree>
    <p:extLst>
      <p:ext uri="{BB962C8B-B14F-4D97-AF65-F5344CB8AC3E}">
        <p14:creationId xmlns:p14="http://schemas.microsoft.com/office/powerpoint/2010/main" val="1064345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A2151E0-EECC-445F-A231-1F25F80A4A1B}" type="datetimeFigureOut">
              <a:rPr lang="es-CL" smtClean="0"/>
              <a:t>18-05-2021</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825716A4-12E5-43F0-ABD3-42760FF5DE7F}" type="slidenum">
              <a:rPr lang="es-CL" smtClean="0"/>
              <a:t>‹Nº›</a:t>
            </a:fld>
            <a:endParaRPr lang="es-CL"/>
          </a:p>
        </p:txBody>
      </p:sp>
    </p:spTree>
    <p:extLst>
      <p:ext uri="{BB962C8B-B14F-4D97-AF65-F5344CB8AC3E}">
        <p14:creationId xmlns:p14="http://schemas.microsoft.com/office/powerpoint/2010/main" val="1836020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A2151E0-EECC-445F-A231-1F25F80A4A1B}" type="datetimeFigureOut">
              <a:rPr lang="es-CL" smtClean="0"/>
              <a:t>18-05-2021</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825716A4-12E5-43F0-ABD3-42760FF5DE7F}" type="slidenum">
              <a:rPr lang="es-CL" smtClean="0"/>
              <a:t>‹Nº›</a:t>
            </a:fld>
            <a:endParaRPr lang="es-CL"/>
          </a:p>
        </p:txBody>
      </p:sp>
    </p:spTree>
    <p:extLst>
      <p:ext uri="{BB962C8B-B14F-4D97-AF65-F5344CB8AC3E}">
        <p14:creationId xmlns:p14="http://schemas.microsoft.com/office/powerpoint/2010/main" val="3704382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2151E0-EECC-445F-A231-1F25F80A4A1B}" type="datetimeFigureOut">
              <a:rPr lang="es-CL" smtClean="0"/>
              <a:t>18-05-2021</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5716A4-12E5-43F0-ABD3-42760FF5DE7F}" type="slidenum">
              <a:rPr lang="es-CL" smtClean="0"/>
              <a:t>‹Nº›</a:t>
            </a:fld>
            <a:endParaRPr lang="es-CL"/>
          </a:p>
        </p:txBody>
      </p:sp>
    </p:spTree>
    <p:extLst>
      <p:ext uri="{BB962C8B-B14F-4D97-AF65-F5344CB8AC3E}">
        <p14:creationId xmlns:p14="http://schemas.microsoft.com/office/powerpoint/2010/main" val="3229707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00.xml.rels><?xml version="1.0" encoding="UTF-8" standalone="yes"?>
<Relationships xmlns="http://schemas.openxmlformats.org/package/2006/relationships"><Relationship Id="rId3" Type="http://schemas.openxmlformats.org/officeDocument/2006/relationships/diagramData" Target="../diagrams/data79.xml"/><Relationship Id="rId7" Type="http://schemas.microsoft.com/office/2007/relationships/diagramDrawing" Target="../diagrams/drawing79.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79.xml"/><Relationship Id="rId5" Type="http://schemas.openxmlformats.org/officeDocument/2006/relationships/diagramQuickStyle" Target="../diagrams/quickStyle79.xml"/><Relationship Id="rId4" Type="http://schemas.openxmlformats.org/officeDocument/2006/relationships/diagramLayout" Target="../diagrams/layout79.xml"/></Relationships>
</file>

<file path=ppt/slides/_rels/slide101.xml.rels><?xml version="1.0" encoding="UTF-8" standalone="yes"?>
<Relationships xmlns="http://schemas.openxmlformats.org/package/2006/relationships"><Relationship Id="rId3" Type="http://schemas.openxmlformats.org/officeDocument/2006/relationships/diagramData" Target="../diagrams/data80.xml"/><Relationship Id="rId7" Type="http://schemas.microsoft.com/office/2007/relationships/diagramDrawing" Target="../diagrams/drawing80.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80.xml"/><Relationship Id="rId5" Type="http://schemas.openxmlformats.org/officeDocument/2006/relationships/diagramQuickStyle" Target="../diagrams/quickStyle80.xml"/><Relationship Id="rId4" Type="http://schemas.openxmlformats.org/officeDocument/2006/relationships/diagramLayout" Target="../diagrams/layout80.xml"/></Relationships>
</file>

<file path=ppt/slides/_rels/slide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diagramData" Target="../diagrams/data81.xml"/><Relationship Id="rId7" Type="http://schemas.microsoft.com/office/2007/relationships/diagramDrawing" Target="../diagrams/drawing8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81.xml"/><Relationship Id="rId5" Type="http://schemas.openxmlformats.org/officeDocument/2006/relationships/diagramQuickStyle" Target="../diagrams/quickStyle81.xml"/><Relationship Id="rId4" Type="http://schemas.openxmlformats.org/officeDocument/2006/relationships/diagramLayout" Target="../diagrams/layout81.xml"/></Relationships>
</file>

<file path=ppt/slides/_rels/slide104.xml.rels><?xml version="1.0" encoding="UTF-8" standalone="yes"?>
<Relationships xmlns="http://schemas.openxmlformats.org/package/2006/relationships"><Relationship Id="rId3" Type="http://schemas.openxmlformats.org/officeDocument/2006/relationships/diagramData" Target="../diagrams/data82.xml"/><Relationship Id="rId7" Type="http://schemas.microsoft.com/office/2007/relationships/diagramDrawing" Target="../diagrams/drawing8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82.xml"/><Relationship Id="rId5" Type="http://schemas.openxmlformats.org/officeDocument/2006/relationships/diagramQuickStyle" Target="../diagrams/quickStyle82.xml"/><Relationship Id="rId4" Type="http://schemas.openxmlformats.org/officeDocument/2006/relationships/diagramLayout" Target="../diagrams/layout82.xml"/></Relationships>
</file>

<file path=ppt/slides/_rels/slide105.xml.rels><?xml version="1.0" encoding="UTF-8" standalone="yes"?>
<Relationships xmlns="http://schemas.openxmlformats.org/package/2006/relationships"><Relationship Id="rId3" Type="http://schemas.openxmlformats.org/officeDocument/2006/relationships/diagramData" Target="../diagrams/data83.xml"/><Relationship Id="rId7" Type="http://schemas.microsoft.com/office/2007/relationships/diagramDrawing" Target="../diagrams/drawing8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83.xml"/><Relationship Id="rId5" Type="http://schemas.openxmlformats.org/officeDocument/2006/relationships/diagramQuickStyle" Target="../diagrams/quickStyle83.xml"/><Relationship Id="rId4" Type="http://schemas.openxmlformats.org/officeDocument/2006/relationships/diagramLayout" Target="../diagrams/layout83.xml"/></Relationships>
</file>

<file path=ppt/slides/_rels/slide106.xml.rels><?xml version="1.0" encoding="UTF-8" standalone="yes"?>
<Relationships xmlns="http://schemas.openxmlformats.org/package/2006/relationships"><Relationship Id="rId3" Type="http://schemas.openxmlformats.org/officeDocument/2006/relationships/diagramData" Target="../diagrams/data84.xml"/><Relationship Id="rId7" Type="http://schemas.microsoft.com/office/2007/relationships/diagramDrawing" Target="../diagrams/drawing84.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84.xml"/><Relationship Id="rId5" Type="http://schemas.openxmlformats.org/officeDocument/2006/relationships/diagramQuickStyle" Target="../diagrams/quickStyle84.xml"/><Relationship Id="rId4" Type="http://schemas.openxmlformats.org/officeDocument/2006/relationships/diagramLayout" Target="../diagrams/layout84.xml"/></Relationships>
</file>

<file path=ppt/slides/_rels/slide107.xml.rels><?xml version="1.0" encoding="UTF-8" standalone="yes"?>
<Relationships xmlns="http://schemas.openxmlformats.org/package/2006/relationships"><Relationship Id="rId3" Type="http://schemas.openxmlformats.org/officeDocument/2006/relationships/diagramData" Target="../diagrams/data85.xml"/><Relationship Id="rId7" Type="http://schemas.microsoft.com/office/2007/relationships/diagramDrawing" Target="../diagrams/drawing85.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85.xml"/><Relationship Id="rId5" Type="http://schemas.openxmlformats.org/officeDocument/2006/relationships/diagramQuickStyle" Target="../diagrams/quickStyle85.xml"/><Relationship Id="rId4" Type="http://schemas.openxmlformats.org/officeDocument/2006/relationships/diagramLayout" Target="../diagrams/layout85.xml"/></Relationships>
</file>

<file path=ppt/slides/_rels/slide108.xml.rels><?xml version="1.0" encoding="UTF-8" standalone="yes"?>
<Relationships xmlns="http://schemas.openxmlformats.org/package/2006/relationships"><Relationship Id="rId3" Type="http://schemas.openxmlformats.org/officeDocument/2006/relationships/diagramData" Target="../diagrams/data86.xml"/><Relationship Id="rId7" Type="http://schemas.microsoft.com/office/2007/relationships/diagramDrawing" Target="../diagrams/drawing86.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86.xml"/><Relationship Id="rId5" Type="http://schemas.openxmlformats.org/officeDocument/2006/relationships/diagramQuickStyle" Target="../diagrams/quickStyle86.xml"/><Relationship Id="rId4" Type="http://schemas.openxmlformats.org/officeDocument/2006/relationships/diagramLayout" Target="../diagrams/layout86.xml"/></Relationships>
</file>

<file path=ppt/slides/_rels/slide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diagramData" Target="../diagrams/data87.xml"/><Relationship Id="rId7" Type="http://schemas.microsoft.com/office/2007/relationships/diagramDrawing" Target="../diagrams/drawing87.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87.xml"/><Relationship Id="rId5" Type="http://schemas.openxmlformats.org/officeDocument/2006/relationships/diagramQuickStyle" Target="../diagrams/quickStyle87.xml"/><Relationship Id="rId4" Type="http://schemas.openxmlformats.org/officeDocument/2006/relationships/diagramLayout" Target="../diagrams/layout87.xml"/></Relationships>
</file>

<file path=ppt/slides/_rels/slide111.xml.rels><?xml version="1.0" encoding="UTF-8" standalone="yes"?>
<Relationships xmlns="http://schemas.openxmlformats.org/package/2006/relationships"><Relationship Id="rId3" Type="http://schemas.openxmlformats.org/officeDocument/2006/relationships/diagramData" Target="../diagrams/data88.xml"/><Relationship Id="rId7" Type="http://schemas.microsoft.com/office/2007/relationships/diagramDrawing" Target="../diagrams/drawing88.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88.xml"/><Relationship Id="rId5" Type="http://schemas.openxmlformats.org/officeDocument/2006/relationships/diagramQuickStyle" Target="../diagrams/quickStyle88.xml"/><Relationship Id="rId4" Type="http://schemas.openxmlformats.org/officeDocument/2006/relationships/diagramLayout" Target="../diagrams/layout88.xml"/></Relationships>
</file>

<file path=ppt/slides/_rels/slide112.xml.rels><?xml version="1.0" encoding="UTF-8" standalone="yes"?>
<Relationships xmlns="http://schemas.openxmlformats.org/package/2006/relationships"><Relationship Id="rId3" Type="http://schemas.openxmlformats.org/officeDocument/2006/relationships/diagramData" Target="../diagrams/data89.xml"/><Relationship Id="rId7" Type="http://schemas.microsoft.com/office/2007/relationships/diagramDrawing" Target="../diagrams/drawing89.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89.xml"/><Relationship Id="rId5" Type="http://schemas.openxmlformats.org/officeDocument/2006/relationships/diagramQuickStyle" Target="../diagrams/quickStyle89.xml"/><Relationship Id="rId4" Type="http://schemas.openxmlformats.org/officeDocument/2006/relationships/diagramLayout" Target="../diagrams/layout89.xml"/></Relationships>
</file>

<file path=ppt/slides/_rels/slide113.xml.rels><?xml version="1.0" encoding="UTF-8" standalone="yes"?>
<Relationships xmlns="http://schemas.openxmlformats.org/package/2006/relationships"><Relationship Id="rId3" Type="http://schemas.openxmlformats.org/officeDocument/2006/relationships/diagramData" Target="../diagrams/data90.xml"/><Relationship Id="rId7" Type="http://schemas.microsoft.com/office/2007/relationships/diagramDrawing" Target="../diagrams/drawing90.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90.xml"/><Relationship Id="rId5" Type="http://schemas.openxmlformats.org/officeDocument/2006/relationships/diagramQuickStyle" Target="../diagrams/quickStyle90.xml"/><Relationship Id="rId4" Type="http://schemas.openxmlformats.org/officeDocument/2006/relationships/diagramLayout" Target="../diagrams/layout90.xml"/></Relationships>
</file>

<file path=ppt/slides/_rels/slide114.xml.rels><?xml version="1.0" encoding="UTF-8" standalone="yes"?>
<Relationships xmlns="http://schemas.openxmlformats.org/package/2006/relationships"><Relationship Id="rId3" Type="http://schemas.openxmlformats.org/officeDocument/2006/relationships/diagramData" Target="../diagrams/data91.xml"/><Relationship Id="rId7" Type="http://schemas.microsoft.com/office/2007/relationships/diagramDrawing" Target="../diagrams/drawing9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91.xml"/><Relationship Id="rId5" Type="http://schemas.openxmlformats.org/officeDocument/2006/relationships/diagramQuickStyle" Target="../diagrams/quickStyle91.xml"/><Relationship Id="rId4" Type="http://schemas.openxmlformats.org/officeDocument/2006/relationships/diagramLayout" Target="../diagrams/layout91.xml"/></Relationships>
</file>

<file path=ppt/slides/_rels/slide115.xml.rels><?xml version="1.0" encoding="UTF-8" standalone="yes"?>
<Relationships xmlns="http://schemas.openxmlformats.org/package/2006/relationships"><Relationship Id="rId3" Type="http://schemas.openxmlformats.org/officeDocument/2006/relationships/diagramData" Target="../diagrams/data92.xml"/><Relationship Id="rId7" Type="http://schemas.microsoft.com/office/2007/relationships/diagramDrawing" Target="../diagrams/drawing9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92.xml"/><Relationship Id="rId5" Type="http://schemas.openxmlformats.org/officeDocument/2006/relationships/diagramQuickStyle" Target="../diagrams/quickStyle92.xml"/><Relationship Id="rId4" Type="http://schemas.openxmlformats.org/officeDocument/2006/relationships/diagramLayout" Target="../diagrams/layout92.xml"/></Relationships>
</file>

<file path=ppt/slides/_rels/slide116.xml.rels><?xml version="1.0" encoding="UTF-8" standalone="yes"?>
<Relationships xmlns="http://schemas.openxmlformats.org/package/2006/relationships"><Relationship Id="rId3" Type="http://schemas.openxmlformats.org/officeDocument/2006/relationships/diagramData" Target="../diagrams/data93.xml"/><Relationship Id="rId7" Type="http://schemas.microsoft.com/office/2007/relationships/diagramDrawing" Target="../diagrams/drawing9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93.xml"/><Relationship Id="rId5" Type="http://schemas.openxmlformats.org/officeDocument/2006/relationships/diagramQuickStyle" Target="../diagrams/quickStyle93.xml"/><Relationship Id="rId4" Type="http://schemas.openxmlformats.org/officeDocument/2006/relationships/diagramLayout" Target="../diagrams/layout93.xml"/></Relationships>
</file>

<file path=ppt/slides/_rels/slide117.xml.rels><?xml version="1.0" encoding="UTF-8" standalone="yes"?>
<Relationships xmlns="http://schemas.openxmlformats.org/package/2006/relationships"><Relationship Id="rId3" Type="http://schemas.openxmlformats.org/officeDocument/2006/relationships/diagramData" Target="../diagrams/data94.xml"/><Relationship Id="rId7" Type="http://schemas.microsoft.com/office/2007/relationships/diagramDrawing" Target="../diagrams/drawing94.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94.xml"/><Relationship Id="rId5" Type="http://schemas.openxmlformats.org/officeDocument/2006/relationships/diagramQuickStyle" Target="../diagrams/quickStyle94.xml"/><Relationship Id="rId4" Type="http://schemas.openxmlformats.org/officeDocument/2006/relationships/diagramLayout" Target="../diagrams/layout94.xml"/></Relationships>
</file>

<file path=ppt/slides/_rels/slide118.xml.rels><?xml version="1.0" encoding="UTF-8" standalone="yes"?>
<Relationships xmlns="http://schemas.openxmlformats.org/package/2006/relationships"><Relationship Id="rId3" Type="http://schemas.openxmlformats.org/officeDocument/2006/relationships/diagramData" Target="../diagrams/data95.xml"/><Relationship Id="rId7" Type="http://schemas.microsoft.com/office/2007/relationships/diagramDrawing" Target="../diagrams/drawing95.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95.xml"/><Relationship Id="rId5" Type="http://schemas.openxmlformats.org/officeDocument/2006/relationships/diagramQuickStyle" Target="../diagrams/quickStyle95.xml"/><Relationship Id="rId4" Type="http://schemas.openxmlformats.org/officeDocument/2006/relationships/diagramLayout" Target="../diagrams/layout95.xml"/></Relationships>
</file>

<file path=ppt/slides/_rels/slide119.xml.rels><?xml version="1.0" encoding="UTF-8" standalone="yes"?>
<Relationships xmlns="http://schemas.openxmlformats.org/package/2006/relationships"><Relationship Id="rId3" Type="http://schemas.openxmlformats.org/officeDocument/2006/relationships/diagramData" Target="../diagrams/data96.xml"/><Relationship Id="rId7" Type="http://schemas.microsoft.com/office/2007/relationships/diagramDrawing" Target="../diagrams/drawing96.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96.xml"/><Relationship Id="rId5" Type="http://schemas.openxmlformats.org/officeDocument/2006/relationships/diagramQuickStyle" Target="../diagrams/quickStyle96.xml"/><Relationship Id="rId4" Type="http://schemas.openxmlformats.org/officeDocument/2006/relationships/diagramLayout" Target="../diagrams/layout9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0.xml.rels><?xml version="1.0" encoding="UTF-8" standalone="yes"?>
<Relationships xmlns="http://schemas.openxmlformats.org/package/2006/relationships"><Relationship Id="rId3" Type="http://schemas.openxmlformats.org/officeDocument/2006/relationships/diagramData" Target="../diagrams/data97.xml"/><Relationship Id="rId7" Type="http://schemas.microsoft.com/office/2007/relationships/diagramDrawing" Target="../diagrams/drawing97.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97.xml"/><Relationship Id="rId5" Type="http://schemas.openxmlformats.org/officeDocument/2006/relationships/diagramQuickStyle" Target="../diagrams/quickStyle97.xml"/><Relationship Id="rId4" Type="http://schemas.openxmlformats.org/officeDocument/2006/relationships/diagramLayout" Target="../diagrams/layout97.xml"/></Relationships>
</file>

<file path=ppt/slides/_rels/slide121.xml.rels><?xml version="1.0" encoding="UTF-8" standalone="yes"?>
<Relationships xmlns="http://schemas.openxmlformats.org/package/2006/relationships"><Relationship Id="rId3" Type="http://schemas.openxmlformats.org/officeDocument/2006/relationships/diagramData" Target="../diagrams/data98.xml"/><Relationship Id="rId7" Type="http://schemas.microsoft.com/office/2007/relationships/diagramDrawing" Target="../diagrams/drawing98.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98.xml"/><Relationship Id="rId5" Type="http://schemas.openxmlformats.org/officeDocument/2006/relationships/diagramQuickStyle" Target="../diagrams/quickStyle98.xml"/><Relationship Id="rId4" Type="http://schemas.openxmlformats.org/officeDocument/2006/relationships/diagramLayout" Target="../diagrams/layout98.xml"/></Relationships>
</file>

<file path=ppt/slides/_rels/slide122.xml.rels><?xml version="1.0" encoding="UTF-8" standalone="yes"?>
<Relationships xmlns="http://schemas.openxmlformats.org/package/2006/relationships"><Relationship Id="rId3" Type="http://schemas.openxmlformats.org/officeDocument/2006/relationships/diagramData" Target="../diagrams/data99.xml"/><Relationship Id="rId7" Type="http://schemas.microsoft.com/office/2007/relationships/diagramDrawing" Target="../diagrams/drawing99.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99.xml"/><Relationship Id="rId5" Type="http://schemas.openxmlformats.org/officeDocument/2006/relationships/diagramQuickStyle" Target="../diagrams/quickStyle99.xml"/><Relationship Id="rId4" Type="http://schemas.openxmlformats.org/officeDocument/2006/relationships/diagramLayout" Target="../diagrams/layout99.xml"/></Relationships>
</file>

<file path=ppt/slides/_rels/slide123.xml.rels><?xml version="1.0" encoding="UTF-8" standalone="yes"?>
<Relationships xmlns="http://schemas.openxmlformats.org/package/2006/relationships"><Relationship Id="rId3" Type="http://schemas.openxmlformats.org/officeDocument/2006/relationships/diagramData" Target="../diagrams/data100.xml"/><Relationship Id="rId7" Type="http://schemas.microsoft.com/office/2007/relationships/diagramDrawing" Target="../diagrams/drawing100.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00.xml"/><Relationship Id="rId5" Type="http://schemas.openxmlformats.org/officeDocument/2006/relationships/diagramQuickStyle" Target="../diagrams/quickStyle100.xml"/><Relationship Id="rId4" Type="http://schemas.openxmlformats.org/officeDocument/2006/relationships/diagramLayout" Target="../diagrams/layout100.xml"/></Relationships>
</file>

<file path=ppt/slides/_rels/slide124.xml.rels><?xml version="1.0" encoding="UTF-8" standalone="yes"?>
<Relationships xmlns="http://schemas.openxmlformats.org/package/2006/relationships"><Relationship Id="rId8" Type="http://schemas.openxmlformats.org/officeDocument/2006/relationships/diagramData" Target="../diagrams/data102.xml"/><Relationship Id="rId3" Type="http://schemas.openxmlformats.org/officeDocument/2006/relationships/diagramData" Target="../diagrams/data101.xml"/><Relationship Id="rId7" Type="http://schemas.microsoft.com/office/2007/relationships/diagramDrawing" Target="../diagrams/drawing101.xml"/><Relationship Id="rId12" Type="http://schemas.microsoft.com/office/2007/relationships/diagramDrawing" Target="../diagrams/drawing10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01.xml"/><Relationship Id="rId11" Type="http://schemas.openxmlformats.org/officeDocument/2006/relationships/diagramColors" Target="../diagrams/colors102.xml"/><Relationship Id="rId5" Type="http://schemas.openxmlformats.org/officeDocument/2006/relationships/diagramQuickStyle" Target="../diagrams/quickStyle101.xml"/><Relationship Id="rId10" Type="http://schemas.openxmlformats.org/officeDocument/2006/relationships/diagramQuickStyle" Target="../diagrams/quickStyle102.xml"/><Relationship Id="rId4" Type="http://schemas.openxmlformats.org/officeDocument/2006/relationships/diagramLayout" Target="../diagrams/layout101.xml"/><Relationship Id="rId9" Type="http://schemas.openxmlformats.org/officeDocument/2006/relationships/diagramLayout" Target="../diagrams/layout102.xml"/></Relationships>
</file>

<file path=ppt/slides/_rels/slide125.xml.rels><?xml version="1.0" encoding="UTF-8" standalone="yes"?>
<Relationships xmlns="http://schemas.openxmlformats.org/package/2006/relationships"><Relationship Id="rId3" Type="http://schemas.openxmlformats.org/officeDocument/2006/relationships/diagramData" Target="../diagrams/data103.xml"/><Relationship Id="rId7" Type="http://schemas.microsoft.com/office/2007/relationships/diagramDrawing" Target="../diagrams/drawing10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03.xml"/><Relationship Id="rId5" Type="http://schemas.openxmlformats.org/officeDocument/2006/relationships/diagramQuickStyle" Target="../diagrams/quickStyle103.xml"/><Relationship Id="rId4" Type="http://schemas.openxmlformats.org/officeDocument/2006/relationships/diagramLayout" Target="../diagrams/layout103.xml"/></Relationships>
</file>

<file path=ppt/slides/_rels/slide126.xml.rels><?xml version="1.0" encoding="UTF-8" standalone="yes"?>
<Relationships xmlns="http://schemas.openxmlformats.org/package/2006/relationships"><Relationship Id="rId3" Type="http://schemas.openxmlformats.org/officeDocument/2006/relationships/diagramData" Target="../diagrams/data104.xml"/><Relationship Id="rId7" Type="http://schemas.microsoft.com/office/2007/relationships/diagramDrawing" Target="../diagrams/drawing104.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04.xml"/><Relationship Id="rId5" Type="http://schemas.openxmlformats.org/officeDocument/2006/relationships/diagramQuickStyle" Target="../diagrams/quickStyle104.xml"/><Relationship Id="rId4" Type="http://schemas.openxmlformats.org/officeDocument/2006/relationships/diagramLayout" Target="../diagrams/layout104.xml"/></Relationships>
</file>

<file path=ppt/slides/_rels/slide127.xml.rels><?xml version="1.0" encoding="UTF-8" standalone="yes"?>
<Relationships xmlns="http://schemas.openxmlformats.org/package/2006/relationships"><Relationship Id="rId3" Type="http://schemas.openxmlformats.org/officeDocument/2006/relationships/diagramData" Target="../diagrams/data105.xml"/><Relationship Id="rId7" Type="http://schemas.microsoft.com/office/2007/relationships/diagramDrawing" Target="../diagrams/drawing105.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05.xml"/><Relationship Id="rId5" Type="http://schemas.openxmlformats.org/officeDocument/2006/relationships/diagramQuickStyle" Target="../diagrams/quickStyle105.xml"/><Relationship Id="rId4" Type="http://schemas.openxmlformats.org/officeDocument/2006/relationships/diagramLayout" Target="../diagrams/layout105.xml"/></Relationships>
</file>

<file path=ppt/slides/_rels/slide128.xml.rels><?xml version="1.0" encoding="UTF-8" standalone="yes"?>
<Relationships xmlns="http://schemas.openxmlformats.org/package/2006/relationships"><Relationship Id="rId3" Type="http://schemas.openxmlformats.org/officeDocument/2006/relationships/diagramData" Target="../diagrams/data106.xml"/><Relationship Id="rId7" Type="http://schemas.microsoft.com/office/2007/relationships/diagramDrawing" Target="../diagrams/drawing106.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06.xml"/><Relationship Id="rId5" Type="http://schemas.openxmlformats.org/officeDocument/2006/relationships/diagramQuickStyle" Target="../diagrams/quickStyle106.xml"/><Relationship Id="rId4" Type="http://schemas.openxmlformats.org/officeDocument/2006/relationships/diagramLayout" Target="../diagrams/layout106.xml"/></Relationships>
</file>

<file path=ppt/slides/_rels/slide129.xml.rels><?xml version="1.0" encoding="UTF-8" standalone="yes"?>
<Relationships xmlns="http://schemas.openxmlformats.org/package/2006/relationships"><Relationship Id="rId3" Type="http://schemas.openxmlformats.org/officeDocument/2006/relationships/diagramData" Target="../diagrams/data107.xml"/><Relationship Id="rId7" Type="http://schemas.microsoft.com/office/2007/relationships/diagramDrawing" Target="../diagrams/drawing107.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07.xml"/><Relationship Id="rId5" Type="http://schemas.openxmlformats.org/officeDocument/2006/relationships/diagramQuickStyle" Target="../diagrams/quickStyle107.xml"/><Relationship Id="rId4" Type="http://schemas.openxmlformats.org/officeDocument/2006/relationships/diagramLayout" Target="../diagrams/layout10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0.xml.rels><?xml version="1.0" encoding="UTF-8" standalone="yes"?>
<Relationships xmlns="http://schemas.openxmlformats.org/package/2006/relationships"><Relationship Id="rId3" Type="http://schemas.openxmlformats.org/officeDocument/2006/relationships/diagramData" Target="../diagrams/data108.xml"/><Relationship Id="rId7" Type="http://schemas.microsoft.com/office/2007/relationships/diagramDrawing" Target="../diagrams/drawing108.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08.xml"/><Relationship Id="rId5" Type="http://schemas.openxmlformats.org/officeDocument/2006/relationships/diagramQuickStyle" Target="../diagrams/quickStyle108.xml"/><Relationship Id="rId4" Type="http://schemas.openxmlformats.org/officeDocument/2006/relationships/diagramLayout" Target="../diagrams/layout108.xml"/></Relationships>
</file>

<file path=ppt/slides/_rels/slide131.xml.rels><?xml version="1.0" encoding="UTF-8" standalone="yes"?>
<Relationships xmlns="http://schemas.openxmlformats.org/package/2006/relationships"><Relationship Id="rId3" Type="http://schemas.openxmlformats.org/officeDocument/2006/relationships/diagramData" Target="../diagrams/data109.xml"/><Relationship Id="rId7" Type="http://schemas.microsoft.com/office/2007/relationships/diagramDrawing" Target="../diagrams/drawing109.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09.xml"/><Relationship Id="rId5" Type="http://schemas.openxmlformats.org/officeDocument/2006/relationships/diagramQuickStyle" Target="../diagrams/quickStyle109.xml"/><Relationship Id="rId4" Type="http://schemas.openxmlformats.org/officeDocument/2006/relationships/diagramLayout" Target="../diagrams/layout109.xml"/></Relationships>
</file>

<file path=ppt/slides/_rels/slide1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diagramData" Target="../diagrams/data110.xml"/><Relationship Id="rId7" Type="http://schemas.microsoft.com/office/2007/relationships/diagramDrawing" Target="../diagrams/drawing110.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10.xml"/><Relationship Id="rId5" Type="http://schemas.openxmlformats.org/officeDocument/2006/relationships/diagramQuickStyle" Target="../diagrams/quickStyle110.xml"/><Relationship Id="rId4" Type="http://schemas.openxmlformats.org/officeDocument/2006/relationships/diagramLayout" Target="../diagrams/layout110.xml"/></Relationships>
</file>

<file path=ppt/slides/_rels/slide134.xml.rels><?xml version="1.0" encoding="UTF-8" standalone="yes"?>
<Relationships xmlns="http://schemas.openxmlformats.org/package/2006/relationships"><Relationship Id="rId3" Type="http://schemas.openxmlformats.org/officeDocument/2006/relationships/diagramData" Target="../diagrams/data111.xml"/><Relationship Id="rId7" Type="http://schemas.microsoft.com/office/2007/relationships/diagramDrawing" Target="../diagrams/drawing11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11.xml"/><Relationship Id="rId5" Type="http://schemas.openxmlformats.org/officeDocument/2006/relationships/diagramQuickStyle" Target="../diagrams/quickStyle111.xml"/><Relationship Id="rId4" Type="http://schemas.openxmlformats.org/officeDocument/2006/relationships/diagramLayout" Target="../diagrams/layout111.xml"/></Relationships>
</file>

<file path=ppt/slides/_rels/slide135.xml.rels><?xml version="1.0" encoding="UTF-8" standalone="yes"?>
<Relationships xmlns="http://schemas.openxmlformats.org/package/2006/relationships"><Relationship Id="rId3" Type="http://schemas.openxmlformats.org/officeDocument/2006/relationships/diagramData" Target="../diagrams/data112.xml"/><Relationship Id="rId7" Type="http://schemas.microsoft.com/office/2007/relationships/diagramDrawing" Target="../diagrams/drawing11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12.xml"/><Relationship Id="rId5" Type="http://schemas.openxmlformats.org/officeDocument/2006/relationships/diagramQuickStyle" Target="../diagrams/quickStyle112.xml"/><Relationship Id="rId4" Type="http://schemas.openxmlformats.org/officeDocument/2006/relationships/diagramLayout" Target="../diagrams/layout112.xml"/></Relationships>
</file>

<file path=ppt/slides/_rels/slide136.xml.rels><?xml version="1.0" encoding="UTF-8" standalone="yes"?>
<Relationships xmlns="http://schemas.openxmlformats.org/package/2006/relationships"><Relationship Id="rId3" Type="http://schemas.openxmlformats.org/officeDocument/2006/relationships/diagramData" Target="../diagrams/data113.xml"/><Relationship Id="rId7" Type="http://schemas.microsoft.com/office/2007/relationships/diagramDrawing" Target="../diagrams/drawing11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13.xml"/><Relationship Id="rId5" Type="http://schemas.openxmlformats.org/officeDocument/2006/relationships/diagramQuickStyle" Target="../diagrams/quickStyle113.xml"/><Relationship Id="rId4" Type="http://schemas.openxmlformats.org/officeDocument/2006/relationships/diagramLayout" Target="../diagrams/layout113.xml"/></Relationships>
</file>

<file path=ppt/slides/_rels/slide137.xml.rels><?xml version="1.0" encoding="UTF-8" standalone="yes"?>
<Relationships xmlns="http://schemas.openxmlformats.org/package/2006/relationships"><Relationship Id="rId3" Type="http://schemas.openxmlformats.org/officeDocument/2006/relationships/diagramData" Target="../diagrams/data114.xml"/><Relationship Id="rId7" Type="http://schemas.microsoft.com/office/2007/relationships/diagramDrawing" Target="../diagrams/drawing114.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14.xml"/><Relationship Id="rId5" Type="http://schemas.openxmlformats.org/officeDocument/2006/relationships/diagramQuickStyle" Target="../diagrams/quickStyle114.xml"/><Relationship Id="rId4" Type="http://schemas.openxmlformats.org/officeDocument/2006/relationships/diagramLayout" Target="../diagrams/layout114.xml"/></Relationships>
</file>

<file path=ppt/slides/_rels/slide138.xml.rels><?xml version="1.0" encoding="UTF-8" standalone="yes"?>
<Relationships xmlns="http://schemas.openxmlformats.org/package/2006/relationships"><Relationship Id="rId3" Type="http://schemas.openxmlformats.org/officeDocument/2006/relationships/diagramData" Target="../diagrams/data115.xml"/><Relationship Id="rId7" Type="http://schemas.microsoft.com/office/2007/relationships/diagramDrawing" Target="../diagrams/drawing115.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15.xml"/><Relationship Id="rId5" Type="http://schemas.openxmlformats.org/officeDocument/2006/relationships/diagramQuickStyle" Target="../diagrams/quickStyle115.xml"/><Relationship Id="rId4" Type="http://schemas.openxmlformats.org/officeDocument/2006/relationships/diagramLayout" Target="../diagrams/layout115.xml"/></Relationships>
</file>

<file path=ppt/slides/_rels/slide139.xml.rels><?xml version="1.0" encoding="UTF-8" standalone="yes"?>
<Relationships xmlns="http://schemas.openxmlformats.org/package/2006/relationships"><Relationship Id="rId3" Type="http://schemas.openxmlformats.org/officeDocument/2006/relationships/diagramData" Target="../diagrams/data116.xml"/><Relationship Id="rId7" Type="http://schemas.microsoft.com/office/2007/relationships/diagramDrawing" Target="../diagrams/drawing116.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16.xml"/><Relationship Id="rId5" Type="http://schemas.openxmlformats.org/officeDocument/2006/relationships/diagramQuickStyle" Target="../diagrams/quickStyle116.xml"/><Relationship Id="rId4" Type="http://schemas.openxmlformats.org/officeDocument/2006/relationships/diagramLayout" Target="../diagrams/layout11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0.xml.rels><?xml version="1.0" encoding="UTF-8" standalone="yes"?>
<Relationships xmlns="http://schemas.openxmlformats.org/package/2006/relationships"><Relationship Id="rId3" Type="http://schemas.openxmlformats.org/officeDocument/2006/relationships/diagramData" Target="../diagrams/data117.xml"/><Relationship Id="rId7" Type="http://schemas.microsoft.com/office/2007/relationships/diagramDrawing" Target="../diagrams/drawing117.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17.xml"/><Relationship Id="rId5" Type="http://schemas.openxmlformats.org/officeDocument/2006/relationships/diagramQuickStyle" Target="../diagrams/quickStyle117.xml"/><Relationship Id="rId4" Type="http://schemas.openxmlformats.org/officeDocument/2006/relationships/diagramLayout" Target="../diagrams/layout117.xml"/></Relationships>
</file>

<file path=ppt/slides/_rels/slide141.xml.rels><?xml version="1.0" encoding="UTF-8" standalone="yes"?>
<Relationships xmlns="http://schemas.openxmlformats.org/package/2006/relationships"><Relationship Id="rId3" Type="http://schemas.openxmlformats.org/officeDocument/2006/relationships/diagramData" Target="../diagrams/data118.xml"/><Relationship Id="rId7" Type="http://schemas.microsoft.com/office/2007/relationships/diagramDrawing" Target="../diagrams/drawing118.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18.xml"/><Relationship Id="rId5" Type="http://schemas.openxmlformats.org/officeDocument/2006/relationships/diagramQuickStyle" Target="../diagrams/quickStyle118.xml"/><Relationship Id="rId4" Type="http://schemas.openxmlformats.org/officeDocument/2006/relationships/diagramLayout" Target="../diagrams/layout11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51.xml"/><Relationship Id="rId7" Type="http://schemas.microsoft.com/office/2007/relationships/diagramDrawing" Target="../diagrams/drawing5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52.xml"/><Relationship Id="rId7" Type="http://schemas.microsoft.com/office/2007/relationships/diagramDrawing" Target="../diagrams/drawing5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52.xml"/><Relationship Id="rId5" Type="http://schemas.openxmlformats.org/officeDocument/2006/relationships/diagramQuickStyle" Target="../diagrams/quickStyle52.xml"/><Relationship Id="rId4" Type="http://schemas.openxmlformats.org/officeDocument/2006/relationships/diagramLayout" Target="../diagrams/layout52.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53.xml"/><Relationship Id="rId7" Type="http://schemas.microsoft.com/office/2007/relationships/diagramDrawing" Target="../diagrams/drawing5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53.xml"/><Relationship Id="rId5" Type="http://schemas.openxmlformats.org/officeDocument/2006/relationships/diagramQuickStyle" Target="../diagrams/quickStyle53.xml"/><Relationship Id="rId4" Type="http://schemas.openxmlformats.org/officeDocument/2006/relationships/diagramLayout" Target="../diagrams/layout53.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54.xml"/><Relationship Id="rId7" Type="http://schemas.microsoft.com/office/2007/relationships/diagramDrawing" Target="../diagrams/drawing54.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54.xml"/><Relationship Id="rId5" Type="http://schemas.openxmlformats.org/officeDocument/2006/relationships/diagramQuickStyle" Target="../diagrams/quickStyle54.xml"/><Relationship Id="rId4" Type="http://schemas.openxmlformats.org/officeDocument/2006/relationships/diagramLayout" Target="../diagrams/layout54.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55.xml"/><Relationship Id="rId7" Type="http://schemas.microsoft.com/office/2007/relationships/diagramDrawing" Target="../diagrams/drawing55.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55.xml"/><Relationship Id="rId5" Type="http://schemas.openxmlformats.org/officeDocument/2006/relationships/diagramQuickStyle" Target="../diagrams/quickStyle55.xml"/><Relationship Id="rId4" Type="http://schemas.openxmlformats.org/officeDocument/2006/relationships/diagramLayout" Target="../diagrams/layout55.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56.xml"/><Relationship Id="rId7" Type="http://schemas.microsoft.com/office/2007/relationships/diagramDrawing" Target="../diagrams/drawing56.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56.xml"/><Relationship Id="rId5" Type="http://schemas.openxmlformats.org/officeDocument/2006/relationships/diagramQuickStyle" Target="../diagrams/quickStyle56.xml"/><Relationship Id="rId4" Type="http://schemas.openxmlformats.org/officeDocument/2006/relationships/diagramLayout" Target="../diagrams/layout56.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57.xml"/><Relationship Id="rId7" Type="http://schemas.microsoft.com/office/2007/relationships/diagramDrawing" Target="../diagrams/drawing57.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57.xml"/><Relationship Id="rId5" Type="http://schemas.openxmlformats.org/officeDocument/2006/relationships/diagramQuickStyle" Target="../diagrams/quickStyle57.xml"/><Relationship Id="rId4" Type="http://schemas.openxmlformats.org/officeDocument/2006/relationships/diagramLayout" Target="../diagrams/layout57.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58.xml"/><Relationship Id="rId7" Type="http://schemas.microsoft.com/office/2007/relationships/diagramDrawing" Target="../diagrams/drawing58.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58.xml"/><Relationship Id="rId5" Type="http://schemas.openxmlformats.org/officeDocument/2006/relationships/diagramQuickStyle" Target="../diagrams/quickStyle58.xml"/><Relationship Id="rId4" Type="http://schemas.openxmlformats.org/officeDocument/2006/relationships/diagramLayout" Target="../diagrams/layout58.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59.xml"/><Relationship Id="rId7" Type="http://schemas.microsoft.com/office/2007/relationships/diagramDrawing" Target="../diagrams/drawing59.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59.xml"/><Relationship Id="rId5" Type="http://schemas.openxmlformats.org/officeDocument/2006/relationships/diagramQuickStyle" Target="../diagrams/quickStyle59.xml"/><Relationship Id="rId4" Type="http://schemas.openxmlformats.org/officeDocument/2006/relationships/diagramLayout" Target="../diagrams/layout5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60.xml"/><Relationship Id="rId7" Type="http://schemas.microsoft.com/office/2007/relationships/diagramDrawing" Target="../diagrams/drawing60.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60.xml"/><Relationship Id="rId5" Type="http://schemas.openxmlformats.org/officeDocument/2006/relationships/diagramQuickStyle" Target="../diagrams/quickStyle60.xml"/><Relationship Id="rId4" Type="http://schemas.openxmlformats.org/officeDocument/2006/relationships/diagramLayout" Target="../diagrams/layout60.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61.xml"/><Relationship Id="rId7" Type="http://schemas.microsoft.com/office/2007/relationships/diagramDrawing" Target="../diagrams/drawing6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61.xml"/><Relationship Id="rId5" Type="http://schemas.openxmlformats.org/officeDocument/2006/relationships/diagramQuickStyle" Target="../diagrams/quickStyle61.xml"/><Relationship Id="rId4" Type="http://schemas.openxmlformats.org/officeDocument/2006/relationships/diagramLayout" Target="../diagrams/layout61.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62.xml"/><Relationship Id="rId7" Type="http://schemas.microsoft.com/office/2007/relationships/diagramDrawing" Target="../diagrams/drawing6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62.xml"/><Relationship Id="rId5" Type="http://schemas.openxmlformats.org/officeDocument/2006/relationships/diagramQuickStyle" Target="../diagrams/quickStyle62.xml"/><Relationship Id="rId4" Type="http://schemas.openxmlformats.org/officeDocument/2006/relationships/diagramLayout" Target="../diagrams/layout62.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63.xml"/><Relationship Id="rId7" Type="http://schemas.microsoft.com/office/2007/relationships/diagramDrawing" Target="../diagrams/drawing6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63.xml"/><Relationship Id="rId5" Type="http://schemas.openxmlformats.org/officeDocument/2006/relationships/diagramQuickStyle" Target="../diagrams/quickStyle63.xml"/><Relationship Id="rId4" Type="http://schemas.openxmlformats.org/officeDocument/2006/relationships/diagramLayout" Target="../diagrams/layout63.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64.xml"/><Relationship Id="rId7" Type="http://schemas.microsoft.com/office/2007/relationships/diagramDrawing" Target="../diagrams/drawing64.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64.xml"/><Relationship Id="rId5" Type="http://schemas.openxmlformats.org/officeDocument/2006/relationships/diagramQuickStyle" Target="../diagrams/quickStyle64.xml"/><Relationship Id="rId4" Type="http://schemas.openxmlformats.org/officeDocument/2006/relationships/diagramLayout" Target="../diagrams/layout64.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65.xml"/><Relationship Id="rId7" Type="http://schemas.microsoft.com/office/2007/relationships/diagramDrawing" Target="../diagrams/drawing65.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65.xml"/><Relationship Id="rId5" Type="http://schemas.openxmlformats.org/officeDocument/2006/relationships/diagramQuickStyle" Target="../diagrams/quickStyle65.xml"/><Relationship Id="rId4" Type="http://schemas.openxmlformats.org/officeDocument/2006/relationships/diagramLayout" Target="../diagrams/layout65.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66.xml"/><Relationship Id="rId7" Type="http://schemas.microsoft.com/office/2007/relationships/diagramDrawing" Target="../diagrams/drawing66.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66.xml"/><Relationship Id="rId5" Type="http://schemas.openxmlformats.org/officeDocument/2006/relationships/diagramQuickStyle" Target="../diagrams/quickStyle66.xml"/><Relationship Id="rId4" Type="http://schemas.openxmlformats.org/officeDocument/2006/relationships/diagramLayout" Target="../diagrams/layout66.xml"/></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67.xml"/><Relationship Id="rId7" Type="http://schemas.microsoft.com/office/2007/relationships/diagramDrawing" Target="../diagrams/drawing67.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67.xml"/><Relationship Id="rId5" Type="http://schemas.openxmlformats.org/officeDocument/2006/relationships/diagramQuickStyle" Target="../diagrams/quickStyle67.xml"/><Relationship Id="rId4" Type="http://schemas.openxmlformats.org/officeDocument/2006/relationships/diagramLayout" Target="../diagrams/layout67.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68.xml"/><Relationship Id="rId7" Type="http://schemas.microsoft.com/office/2007/relationships/diagramDrawing" Target="../diagrams/drawing68.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68.xml"/><Relationship Id="rId5" Type="http://schemas.openxmlformats.org/officeDocument/2006/relationships/diagramQuickStyle" Target="../diagrams/quickStyle68.xml"/><Relationship Id="rId4" Type="http://schemas.openxmlformats.org/officeDocument/2006/relationships/diagramLayout" Target="../diagrams/layout68.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69.xml"/><Relationship Id="rId7" Type="http://schemas.microsoft.com/office/2007/relationships/diagramDrawing" Target="../diagrams/drawing69.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69.xml"/><Relationship Id="rId5" Type="http://schemas.openxmlformats.org/officeDocument/2006/relationships/diagramQuickStyle" Target="../diagrams/quickStyle69.xml"/><Relationship Id="rId4" Type="http://schemas.openxmlformats.org/officeDocument/2006/relationships/diagramLayout" Target="../diagrams/layout6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70.xml"/><Relationship Id="rId7" Type="http://schemas.microsoft.com/office/2007/relationships/diagramDrawing" Target="../diagrams/drawing70.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70.xml"/><Relationship Id="rId5" Type="http://schemas.openxmlformats.org/officeDocument/2006/relationships/diagramQuickStyle" Target="../diagrams/quickStyle70.xml"/><Relationship Id="rId4" Type="http://schemas.openxmlformats.org/officeDocument/2006/relationships/diagramLayout" Target="../diagrams/layout70.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71.xml"/><Relationship Id="rId7" Type="http://schemas.microsoft.com/office/2007/relationships/diagramDrawing" Target="../diagrams/drawing7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71.xml"/><Relationship Id="rId5" Type="http://schemas.openxmlformats.org/officeDocument/2006/relationships/diagramQuickStyle" Target="../diagrams/quickStyle71.xml"/><Relationship Id="rId4" Type="http://schemas.openxmlformats.org/officeDocument/2006/relationships/diagramLayout" Target="../diagrams/layout71.xml"/></Relationships>
</file>

<file path=ppt/slides/_rels/slide92.xml.rels><?xml version="1.0" encoding="UTF-8" standalone="yes"?>
<Relationships xmlns="http://schemas.openxmlformats.org/package/2006/relationships"><Relationship Id="rId3" Type="http://schemas.openxmlformats.org/officeDocument/2006/relationships/diagramData" Target="../diagrams/data72.xml"/><Relationship Id="rId7" Type="http://schemas.microsoft.com/office/2007/relationships/diagramDrawing" Target="../diagrams/drawing7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72.xml"/><Relationship Id="rId5" Type="http://schemas.openxmlformats.org/officeDocument/2006/relationships/diagramQuickStyle" Target="../diagrams/quickStyle72.xml"/><Relationship Id="rId4" Type="http://schemas.openxmlformats.org/officeDocument/2006/relationships/diagramLayout" Target="../diagrams/layout72.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73.xml"/><Relationship Id="rId7" Type="http://schemas.microsoft.com/office/2007/relationships/diagramDrawing" Target="../diagrams/drawing7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73.xml"/><Relationship Id="rId5" Type="http://schemas.openxmlformats.org/officeDocument/2006/relationships/diagramQuickStyle" Target="../diagrams/quickStyle73.xml"/><Relationship Id="rId4" Type="http://schemas.openxmlformats.org/officeDocument/2006/relationships/diagramLayout" Target="../diagrams/layout73.xml"/></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74.xml"/><Relationship Id="rId7" Type="http://schemas.microsoft.com/office/2007/relationships/diagramDrawing" Target="../diagrams/drawing74.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74.xml"/><Relationship Id="rId5" Type="http://schemas.openxmlformats.org/officeDocument/2006/relationships/diagramQuickStyle" Target="../diagrams/quickStyle74.xml"/><Relationship Id="rId4" Type="http://schemas.openxmlformats.org/officeDocument/2006/relationships/diagramLayout" Target="../diagrams/layout74.xml"/></Relationships>
</file>

<file path=ppt/slides/_rels/slide95.xml.rels><?xml version="1.0" encoding="UTF-8" standalone="yes"?>
<Relationships xmlns="http://schemas.openxmlformats.org/package/2006/relationships"><Relationship Id="rId3" Type="http://schemas.openxmlformats.org/officeDocument/2006/relationships/diagramData" Target="../diagrams/data75.xml"/><Relationship Id="rId7" Type="http://schemas.microsoft.com/office/2007/relationships/diagramDrawing" Target="../diagrams/drawing75.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75.xml"/><Relationship Id="rId5" Type="http://schemas.openxmlformats.org/officeDocument/2006/relationships/diagramQuickStyle" Target="../diagrams/quickStyle75.xml"/><Relationship Id="rId4" Type="http://schemas.openxmlformats.org/officeDocument/2006/relationships/diagramLayout" Target="../diagrams/layout75.xml"/></Relationships>
</file>

<file path=ppt/slides/_rels/slide96.xml.rels><?xml version="1.0" encoding="UTF-8" standalone="yes"?>
<Relationships xmlns="http://schemas.openxmlformats.org/package/2006/relationships"><Relationship Id="rId3" Type="http://schemas.openxmlformats.org/officeDocument/2006/relationships/diagramData" Target="../diagrams/data76.xml"/><Relationship Id="rId7" Type="http://schemas.microsoft.com/office/2007/relationships/diagramDrawing" Target="../diagrams/drawing76.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76.xml"/><Relationship Id="rId5" Type="http://schemas.openxmlformats.org/officeDocument/2006/relationships/diagramQuickStyle" Target="../diagrams/quickStyle76.xml"/><Relationship Id="rId4" Type="http://schemas.openxmlformats.org/officeDocument/2006/relationships/diagramLayout" Target="../diagrams/layout76.xml"/></Relationships>
</file>

<file path=ppt/slides/_rels/slide97.xml.rels><?xml version="1.0" encoding="UTF-8" standalone="yes"?>
<Relationships xmlns="http://schemas.openxmlformats.org/package/2006/relationships"><Relationship Id="rId3" Type="http://schemas.openxmlformats.org/officeDocument/2006/relationships/diagramData" Target="../diagrams/data77.xml"/><Relationship Id="rId7" Type="http://schemas.microsoft.com/office/2007/relationships/diagramDrawing" Target="../diagrams/drawing77.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77.xml"/><Relationship Id="rId5" Type="http://schemas.openxmlformats.org/officeDocument/2006/relationships/diagramQuickStyle" Target="../diagrams/quickStyle77.xml"/><Relationship Id="rId4" Type="http://schemas.openxmlformats.org/officeDocument/2006/relationships/diagramLayout" Target="../diagrams/layout77.xml"/></Relationships>
</file>

<file path=ppt/slides/_rels/slide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diagramData" Target="../diagrams/data78.xml"/><Relationship Id="rId7" Type="http://schemas.microsoft.com/office/2007/relationships/diagramDrawing" Target="../diagrams/drawing78.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78.xml"/><Relationship Id="rId5" Type="http://schemas.openxmlformats.org/officeDocument/2006/relationships/diagramQuickStyle" Target="../diagrams/quickStyle78.xml"/><Relationship Id="rId4" Type="http://schemas.openxmlformats.org/officeDocument/2006/relationships/diagramLayout" Target="../diagrams/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5452" y="332656"/>
            <a:ext cx="2162175" cy="885825"/>
          </a:xfrm>
          <a:prstGeom prst="rect">
            <a:avLst/>
          </a:prstGeom>
        </p:spPr>
      </p:pic>
      <p:sp>
        <p:nvSpPr>
          <p:cNvPr id="3" name="2 Rectángulo"/>
          <p:cNvSpPr/>
          <p:nvPr/>
        </p:nvSpPr>
        <p:spPr>
          <a:xfrm>
            <a:off x="611560" y="524202"/>
            <a:ext cx="6221555" cy="830997"/>
          </a:xfrm>
          <a:prstGeom prst="rect">
            <a:avLst/>
          </a:prstGeom>
        </p:spPr>
        <p:txBody>
          <a:bodyPr wrap="square">
            <a:spAutoFit/>
          </a:bodyPr>
          <a:lstStyle/>
          <a:p>
            <a:pPr algn="ctr"/>
            <a:r>
              <a:rPr lang="es-MX" sz="4800" dirty="0" smtClean="0"/>
              <a:t>ÉTICA PROFESIONAL</a:t>
            </a:r>
            <a:endParaRPr lang="es-CL" sz="4800" dirty="0"/>
          </a:p>
        </p:txBody>
      </p:sp>
      <p:sp>
        <p:nvSpPr>
          <p:cNvPr id="7" name="6 Rectángulo"/>
          <p:cNvSpPr/>
          <p:nvPr/>
        </p:nvSpPr>
        <p:spPr>
          <a:xfrm>
            <a:off x="4373796" y="6025643"/>
            <a:ext cx="4566828" cy="584775"/>
          </a:xfrm>
          <a:prstGeom prst="rect">
            <a:avLst/>
          </a:prstGeom>
        </p:spPr>
        <p:txBody>
          <a:bodyPr wrap="none">
            <a:spAutoFit/>
          </a:bodyPr>
          <a:lstStyle/>
          <a:p>
            <a:pPr algn="ctr"/>
            <a:r>
              <a:rPr lang="es-CL" sz="3200" dirty="0" smtClean="0"/>
              <a:t>Relator: Mauricio Araya N.</a:t>
            </a:r>
            <a:endParaRPr lang="es-CL" sz="3200"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296" y="1263143"/>
            <a:ext cx="57150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5520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524315"/>
          </a:xfrm>
          <a:prstGeom prst="rect">
            <a:avLst/>
          </a:prstGeom>
        </p:spPr>
        <p:txBody>
          <a:bodyPr wrap="square">
            <a:spAutoFit/>
          </a:bodyPr>
          <a:lstStyle/>
          <a:p>
            <a:r>
              <a:rPr lang="es-MX" sz="3200" b="1" dirty="0">
                <a:solidFill>
                  <a:srgbClr val="FF0000"/>
                </a:solidFill>
              </a:rPr>
              <a:t>El Sujeto de la Ética y sus </a:t>
            </a:r>
            <a:endParaRPr lang="es-MX" sz="3200" b="1" dirty="0" smtClean="0">
              <a:solidFill>
                <a:srgbClr val="FF0000"/>
              </a:solidFill>
            </a:endParaRPr>
          </a:p>
          <a:p>
            <a:r>
              <a:rPr lang="es-MX" sz="3200" b="1" dirty="0" smtClean="0">
                <a:solidFill>
                  <a:srgbClr val="FF0000"/>
                </a:solidFill>
              </a:rPr>
              <a:t>Características </a:t>
            </a:r>
          </a:p>
          <a:p>
            <a:endParaRPr lang="es-MX" sz="2800" b="1" dirty="0" smtClean="0">
              <a:solidFill>
                <a:srgbClr val="FF0000"/>
              </a:solidFill>
            </a:endParaRPr>
          </a:p>
          <a:p>
            <a:r>
              <a:rPr lang="es-MX" sz="2800" b="1" dirty="0">
                <a:solidFill>
                  <a:srgbClr val="FF0000"/>
                </a:solidFill>
              </a:rPr>
              <a:t>Características del Hombre </a:t>
            </a:r>
            <a:endParaRPr lang="es-MX" sz="2800" b="1" dirty="0" smtClean="0">
              <a:solidFill>
                <a:srgbClr val="FF0000"/>
              </a:solidFill>
            </a:endParaRPr>
          </a:p>
          <a:p>
            <a:endParaRPr lang="es-MX" sz="2800" b="1" dirty="0">
              <a:solidFill>
                <a:srgbClr val="FF0000"/>
              </a:solidFill>
            </a:endParaRPr>
          </a:p>
          <a:p>
            <a:pPr marL="457200" indent="-457200">
              <a:buFont typeface="Wingdings" panose="05000000000000000000" pitchFamily="2" charset="2"/>
              <a:buChar char="Ø"/>
            </a:pPr>
            <a:r>
              <a:rPr lang="es-MX" sz="2800" b="1" dirty="0" smtClean="0"/>
              <a:t>El </a:t>
            </a:r>
            <a:r>
              <a:rPr lang="es-MX" sz="2800" b="1" dirty="0"/>
              <a:t>hombre es una Unidad Totalizante</a:t>
            </a:r>
            <a:r>
              <a:rPr lang="es-MX" sz="2800" b="1" dirty="0" smtClean="0"/>
              <a:t>:</a:t>
            </a:r>
          </a:p>
          <a:p>
            <a:endParaRPr lang="es-MX" sz="2800" b="1" dirty="0" smtClean="0"/>
          </a:p>
          <a:p>
            <a:pPr algn="just"/>
            <a:r>
              <a:rPr lang="es-MX" sz="2800" dirty="0"/>
              <a:t>En el estudio de muchos contenidos concretos de la moral es necesario tener en cuenta el punto de vista biológico: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Diagrama"/>
          <p:cNvGraphicFramePr/>
          <p:nvPr>
            <p:extLst>
              <p:ext uri="{D42A27DB-BD31-4B8C-83A1-F6EECF244321}">
                <p14:modId xmlns:p14="http://schemas.microsoft.com/office/powerpoint/2010/main" val="3638910865"/>
              </p:ext>
            </p:extLst>
          </p:nvPr>
        </p:nvGraphicFramePr>
        <p:xfrm>
          <a:off x="2132497" y="4725144"/>
          <a:ext cx="6380049" cy="1338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523232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493842"/>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Elementos del Acto Humano </a:t>
            </a:r>
            <a:endParaRPr lang="es-MX" sz="2800" b="1" dirty="0" smtClean="0">
              <a:solidFill>
                <a:srgbClr val="FF0000"/>
              </a:solidFill>
            </a:endParaRPr>
          </a:p>
          <a:p>
            <a:endParaRPr lang="es-MX" sz="2400" b="1" dirty="0">
              <a:solidFill>
                <a:srgbClr val="FF0000"/>
              </a:solidFill>
            </a:endParaRPr>
          </a:p>
          <a:p>
            <a:pPr marL="342900" lvl="0" indent="-342900" algn="just">
              <a:lnSpc>
                <a:spcPct val="107000"/>
              </a:lnSpc>
              <a:spcAft>
                <a:spcPts val="0"/>
              </a:spcAft>
              <a:buFont typeface="Wingdings"/>
              <a:buChar char=""/>
            </a:pPr>
            <a:r>
              <a:rPr lang="es-CL" sz="2400" b="1" dirty="0">
                <a:latin typeface="Arial"/>
                <a:ea typeface="Calibri"/>
                <a:cs typeface="Times New Roman"/>
              </a:rPr>
              <a:t>La Conciencia:  </a:t>
            </a:r>
            <a:endParaRPr lang="es-CL" sz="3200" dirty="0">
              <a:ea typeface="Calibri"/>
              <a:cs typeface="Times New Roman"/>
            </a:endParaRPr>
          </a:p>
          <a:p>
            <a:pPr marL="457200" algn="just">
              <a:lnSpc>
                <a:spcPct val="107000"/>
              </a:lnSpc>
              <a:spcAft>
                <a:spcPts val="0"/>
              </a:spcAft>
            </a:pPr>
            <a:r>
              <a:rPr lang="es-CL" sz="2400" b="1" dirty="0">
                <a:latin typeface="Arial"/>
                <a:ea typeface="Calibri"/>
                <a:cs typeface="Times New Roman"/>
              </a:rPr>
              <a:t> </a:t>
            </a:r>
            <a:endParaRPr lang="es-CL" sz="3200" dirty="0">
              <a:ea typeface="Calibri"/>
              <a:cs typeface="Times New Roman"/>
            </a:endParaRPr>
          </a:p>
          <a:p>
            <a:pPr marL="342900" indent="-342900" algn="just">
              <a:lnSpc>
                <a:spcPct val="107000"/>
              </a:lnSpc>
              <a:spcAft>
                <a:spcPts val="800"/>
              </a:spcAft>
              <a:buFont typeface="Wingdings"/>
              <a:buChar char=""/>
            </a:pPr>
            <a:r>
              <a:rPr lang="es-MX" sz="2400" dirty="0" smtClean="0">
                <a:latin typeface="Arial"/>
                <a:ea typeface="Calibri"/>
                <a:cs typeface="Times New Roman"/>
              </a:rPr>
              <a:t>Las </a:t>
            </a:r>
            <a:r>
              <a:rPr lang="es-MX" sz="2400" dirty="0">
                <a:latin typeface="Arial"/>
                <a:ea typeface="Calibri"/>
                <a:cs typeface="Times New Roman"/>
              </a:rPr>
              <a:t>dos </a:t>
            </a:r>
            <a:r>
              <a:rPr lang="es-MX" sz="2400" dirty="0" smtClean="0">
                <a:latin typeface="Arial"/>
                <a:ea typeface="Calibri"/>
                <a:cs typeface="Times New Roman"/>
              </a:rPr>
              <a:t>Morales:</a:t>
            </a:r>
            <a:endParaRPr lang="es-CL"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3103766604"/>
              </p:ext>
            </p:extLst>
          </p:nvPr>
        </p:nvGraphicFramePr>
        <p:xfrm>
          <a:off x="734356" y="4047914"/>
          <a:ext cx="7546969" cy="194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889091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493842"/>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Elementos del Acto Humano </a:t>
            </a:r>
            <a:endParaRPr lang="es-MX" sz="2800" b="1" dirty="0" smtClean="0">
              <a:solidFill>
                <a:srgbClr val="FF0000"/>
              </a:solidFill>
            </a:endParaRPr>
          </a:p>
          <a:p>
            <a:endParaRPr lang="es-MX" sz="2400" b="1" dirty="0">
              <a:solidFill>
                <a:srgbClr val="FF0000"/>
              </a:solidFill>
            </a:endParaRPr>
          </a:p>
          <a:p>
            <a:pPr marL="342900" lvl="0" indent="-342900" algn="just">
              <a:lnSpc>
                <a:spcPct val="107000"/>
              </a:lnSpc>
              <a:spcAft>
                <a:spcPts val="0"/>
              </a:spcAft>
              <a:buFont typeface="Wingdings"/>
              <a:buChar char=""/>
            </a:pPr>
            <a:r>
              <a:rPr lang="es-CL" sz="2400" b="1" dirty="0" smtClean="0">
                <a:latin typeface="Arial"/>
                <a:ea typeface="Calibri"/>
                <a:cs typeface="Times New Roman"/>
              </a:rPr>
              <a:t>La Libertad:  </a:t>
            </a:r>
            <a:endParaRPr lang="es-CL" sz="3200" dirty="0">
              <a:ea typeface="Calibri"/>
              <a:cs typeface="Times New Roman"/>
            </a:endParaRPr>
          </a:p>
          <a:p>
            <a:pPr marL="457200" algn="just">
              <a:lnSpc>
                <a:spcPct val="107000"/>
              </a:lnSpc>
              <a:spcAft>
                <a:spcPts val="0"/>
              </a:spcAft>
            </a:pPr>
            <a:r>
              <a:rPr lang="es-CL" sz="2400" b="1" dirty="0">
                <a:latin typeface="Arial"/>
                <a:ea typeface="Calibri"/>
                <a:cs typeface="Times New Roman"/>
              </a:rPr>
              <a:t> </a:t>
            </a:r>
            <a:endParaRPr lang="es-CL" sz="3200" dirty="0">
              <a:ea typeface="Calibri"/>
              <a:cs typeface="Times New Roman"/>
            </a:endParaRPr>
          </a:p>
          <a:p>
            <a:pPr marL="342900" indent="-342900" algn="just">
              <a:lnSpc>
                <a:spcPct val="107000"/>
              </a:lnSpc>
              <a:spcAft>
                <a:spcPts val="800"/>
              </a:spcAft>
              <a:buFont typeface="Wingdings"/>
              <a:buChar char=""/>
            </a:pPr>
            <a:r>
              <a:rPr lang="es-MX" sz="2400" dirty="0" smtClean="0">
                <a:latin typeface="Arial"/>
                <a:ea typeface="Calibri"/>
                <a:cs typeface="Times New Roman"/>
              </a:rPr>
              <a:t>Importancia </a:t>
            </a:r>
            <a:r>
              <a:rPr lang="es-MX" sz="2400" dirty="0">
                <a:latin typeface="Arial"/>
                <a:ea typeface="Calibri"/>
                <a:cs typeface="Times New Roman"/>
              </a:rPr>
              <a:t>de la Libertad en el Acto </a:t>
            </a:r>
            <a:r>
              <a:rPr lang="es-MX" sz="2400" dirty="0" smtClean="0">
                <a:latin typeface="Arial"/>
                <a:ea typeface="Calibri"/>
                <a:cs typeface="Times New Roman"/>
              </a:rPr>
              <a:t>Humano:</a:t>
            </a:r>
            <a:endParaRPr lang="es-CL"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Diagrama"/>
          <p:cNvGraphicFramePr/>
          <p:nvPr>
            <p:extLst>
              <p:ext uri="{D42A27DB-BD31-4B8C-83A1-F6EECF244321}">
                <p14:modId xmlns:p14="http://schemas.microsoft.com/office/powerpoint/2010/main" val="2569063053"/>
              </p:ext>
            </p:extLst>
          </p:nvPr>
        </p:nvGraphicFramePr>
        <p:xfrm>
          <a:off x="482368" y="3861048"/>
          <a:ext cx="7906056" cy="230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348613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489371"/>
          </a:xfrm>
          <a:prstGeom prst="rect">
            <a:avLst/>
          </a:prstGeom>
        </p:spPr>
        <p:txBody>
          <a:bodyPr wrap="square">
            <a:spAutoFit/>
          </a:bodyPr>
          <a:lstStyle/>
          <a:p>
            <a:r>
              <a:rPr lang="es-MX" sz="3200" b="1" dirty="0">
                <a:solidFill>
                  <a:srgbClr val="FF0000"/>
                </a:solidFill>
                <a:latin typeface="+mj-lt"/>
              </a:rPr>
              <a:t>Elementos Constitutivos del Acto </a:t>
            </a:r>
            <a:endParaRPr lang="es-MX" sz="3200" b="1" dirty="0" smtClean="0">
              <a:solidFill>
                <a:srgbClr val="FF0000"/>
              </a:solidFill>
              <a:latin typeface="+mj-lt"/>
            </a:endParaRPr>
          </a:p>
          <a:p>
            <a:r>
              <a:rPr lang="es-MX" sz="3200" b="1" dirty="0" smtClean="0">
                <a:solidFill>
                  <a:srgbClr val="FF0000"/>
                </a:solidFill>
                <a:latin typeface="+mj-lt"/>
              </a:rPr>
              <a:t>Humano </a:t>
            </a:r>
          </a:p>
          <a:p>
            <a:endParaRPr lang="es-MX" sz="2800" b="1" dirty="0" smtClean="0">
              <a:solidFill>
                <a:srgbClr val="FF0000"/>
              </a:solidFill>
              <a:latin typeface="+mj-lt"/>
            </a:endParaRPr>
          </a:p>
          <a:p>
            <a:r>
              <a:rPr lang="es-MX" sz="2800" b="1" dirty="0">
                <a:solidFill>
                  <a:srgbClr val="FF0000"/>
                </a:solidFill>
                <a:latin typeface="+mj-lt"/>
              </a:rPr>
              <a:t>Elementos del Acto Humano </a:t>
            </a:r>
            <a:endParaRPr lang="es-MX" sz="2800" b="1" dirty="0" smtClean="0">
              <a:solidFill>
                <a:srgbClr val="FF0000"/>
              </a:solidFill>
              <a:latin typeface="+mj-lt"/>
            </a:endParaRPr>
          </a:p>
          <a:p>
            <a:endParaRPr lang="es-MX" sz="2400" b="1" dirty="0">
              <a:solidFill>
                <a:srgbClr val="FF0000"/>
              </a:solidFill>
              <a:latin typeface="+mj-lt"/>
            </a:endParaRPr>
          </a:p>
          <a:p>
            <a:pPr marL="342900" lvl="0" indent="-342900" algn="just">
              <a:lnSpc>
                <a:spcPct val="107000"/>
              </a:lnSpc>
              <a:spcAft>
                <a:spcPts val="0"/>
              </a:spcAft>
              <a:buFont typeface="Wingdings"/>
              <a:buChar char=""/>
            </a:pPr>
            <a:r>
              <a:rPr lang="es-CL" sz="2400" b="1" dirty="0" smtClean="0">
                <a:latin typeface="+mj-lt"/>
                <a:ea typeface="Calibri"/>
                <a:cs typeface="Times New Roman"/>
              </a:rPr>
              <a:t>La Libertad:  </a:t>
            </a:r>
            <a:endParaRPr lang="es-CL" sz="3200" dirty="0">
              <a:latin typeface="+mj-lt"/>
              <a:ea typeface="Calibri"/>
              <a:cs typeface="Times New Roman"/>
            </a:endParaRPr>
          </a:p>
          <a:p>
            <a:pPr marL="457200" algn="just">
              <a:lnSpc>
                <a:spcPct val="107000"/>
              </a:lnSpc>
              <a:spcAft>
                <a:spcPts val="0"/>
              </a:spcAft>
            </a:pPr>
            <a:r>
              <a:rPr lang="es-CL" sz="2400" b="1" dirty="0">
                <a:latin typeface="+mj-lt"/>
                <a:ea typeface="Calibri"/>
                <a:cs typeface="Times New Roman"/>
              </a:rPr>
              <a:t> </a:t>
            </a:r>
            <a:endParaRPr lang="es-CL" sz="3200" dirty="0">
              <a:latin typeface="+mj-lt"/>
              <a:ea typeface="Calibri"/>
              <a:cs typeface="Times New Roman"/>
            </a:endParaRPr>
          </a:p>
          <a:p>
            <a:pPr marL="342900" indent="-342900" algn="just">
              <a:lnSpc>
                <a:spcPct val="107000"/>
              </a:lnSpc>
              <a:spcAft>
                <a:spcPts val="800"/>
              </a:spcAft>
              <a:buFont typeface="Wingdings"/>
              <a:buChar char=""/>
            </a:pPr>
            <a:r>
              <a:rPr lang="es-MX" sz="2400" dirty="0" smtClean="0">
                <a:latin typeface="+mj-lt"/>
                <a:ea typeface="Calibri"/>
                <a:cs typeface="Times New Roman"/>
              </a:rPr>
              <a:t>Concepto </a:t>
            </a:r>
            <a:r>
              <a:rPr lang="es-MX" sz="2400" dirty="0">
                <a:latin typeface="+mj-lt"/>
                <a:ea typeface="Calibri"/>
                <a:cs typeface="Times New Roman"/>
              </a:rPr>
              <a:t>de </a:t>
            </a:r>
            <a:r>
              <a:rPr lang="es-MX" sz="2400" dirty="0" smtClean="0">
                <a:latin typeface="+mj-lt"/>
                <a:ea typeface="Calibri"/>
                <a:cs typeface="Times New Roman"/>
              </a:rPr>
              <a:t>Libertad:</a:t>
            </a:r>
          </a:p>
          <a:p>
            <a:pPr algn="just">
              <a:lnSpc>
                <a:spcPct val="107000"/>
              </a:lnSpc>
              <a:spcAft>
                <a:spcPts val="800"/>
              </a:spcAft>
            </a:pPr>
            <a:endParaRPr lang="es-MX" sz="2400" dirty="0">
              <a:latin typeface="+mj-lt"/>
              <a:cs typeface="Times New Roman"/>
            </a:endParaRPr>
          </a:p>
          <a:p>
            <a:pPr algn="just">
              <a:lnSpc>
                <a:spcPct val="107000"/>
              </a:lnSpc>
              <a:spcAft>
                <a:spcPts val="800"/>
              </a:spcAft>
            </a:pPr>
            <a:r>
              <a:rPr lang="es-CL" sz="2400" dirty="0">
                <a:latin typeface="+mj-lt"/>
              </a:rPr>
              <a:t>Libertad, en general, es la facultad de auto </a:t>
            </a:r>
            <a:r>
              <a:rPr lang="es-CL" sz="2400" dirty="0" smtClean="0">
                <a:latin typeface="+mj-lt"/>
              </a:rPr>
              <a:t>determinarse</a:t>
            </a:r>
            <a:endParaRPr lang="es-CL" sz="2400" dirty="0">
              <a:latin typeface="+mj-l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55953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493842"/>
          </a:xfrm>
          <a:prstGeom prst="rect">
            <a:avLst/>
          </a:prstGeom>
        </p:spPr>
        <p:txBody>
          <a:bodyPr wrap="square">
            <a:spAutoFit/>
          </a:bodyPr>
          <a:lstStyle/>
          <a:p>
            <a:r>
              <a:rPr lang="es-MX" sz="3200" b="1" dirty="0">
                <a:solidFill>
                  <a:srgbClr val="FF0000"/>
                </a:solidFill>
                <a:latin typeface="+mj-lt"/>
              </a:rPr>
              <a:t>Elementos Constitutivos del Acto </a:t>
            </a:r>
            <a:endParaRPr lang="es-MX" sz="3200" b="1" dirty="0" smtClean="0">
              <a:solidFill>
                <a:srgbClr val="FF0000"/>
              </a:solidFill>
              <a:latin typeface="+mj-lt"/>
            </a:endParaRPr>
          </a:p>
          <a:p>
            <a:r>
              <a:rPr lang="es-MX" sz="3200" b="1" dirty="0" smtClean="0">
                <a:solidFill>
                  <a:srgbClr val="FF0000"/>
                </a:solidFill>
                <a:latin typeface="+mj-lt"/>
              </a:rPr>
              <a:t>Humano </a:t>
            </a:r>
          </a:p>
          <a:p>
            <a:endParaRPr lang="es-MX" sz="2800" b="1" dirty="0" smtClean="0">
              <a:solidFill>
                <a:srgbClr val="FF0000"/>
              </a:solidFill>
              <a:latin typeface="+mj-lt"/>
            </a:endParaRPr>
          </a:p>
          <a:p>
            <a:r>
              <a:rPr lang="es-MX" sz="2800" b="1" dirty="0">
                <a:solidFill>
                  <a:srgbClr val="FF0000"/>
                </a:solidFill>
                <a:latin typeface="+mj-lt"/>
              </a:rPr>
              <a:t>Elementos del Acto Humano </a:t>
            </a:r>
            <a:endParaRPr lang="es-MX" sz="2800" b="1" dirty="0" smtClean="0">
              <a:solidFill>
                <a:srgbClr val="FF0000"/>
              </a:solidFill>
              <a:latin typeface="+mj-lt"/>
            </a:endParaRPr>
          </a:p>
          <a:p>
            <a:endParaRPr lang="es-MX" sz="2400" b="1" dirty="0">
              <a:solidFill>
                <a:srgbClr val="FF0000"/>
              </a:solidFill>
              <a:latin typeface="+mj-lt"/>
            </a:endParaRPr>
          </a:p>
          <a:p>
            <a:pPr marL="342900" lvl="0" indent="-342900" algn="just">
              <a:lnSpc>
                <a:spcPct val="107000"/>
              </a:lnSpc>
              <a:spcAft>
                <a:spcPts val="0"/>
              </a:spcAft>
              <a:buFont typeface="Wingdings"/>
              <a:buChar char=""/>
            </a:pPr>
            <a:r>
              <a:rPr lang="es-CL" sz="2400" b="1" dirty="0" smtClean="0">
                <a:latin typeface="+mj-lt"/>
                <a:ea typeface="Calibri"/>
                <a:cs typeface="Times New Roman"/>
              </a:rPr>
              <a:t>La Libertad:  </a:t>
            </a:r>
            <a:endParaRPr lang="es-CL" sz="3200" dirty="0">
              <a:latin typeface="+mj-lt"/>
              <a:ea typeface="Calibri"/>
              <a:cs typeface="Times New Roman"/>
            </a:endParaRPr>
          </a:p>
          <a:p>
            <a:pPr marL="457200" algn="just">
              <a:lnSpc>
                <a:spcPct val="107000"/>
              </a:lnSpc>
              <a:spcAft>
                <a:spcPts val="0"/>
              </a:spcAft>
            </a:pPr>
            <a:r>
              <a:rPr lang="es-CL" sz="2400" b="1" dirty="0">
                <a:latin typeface="+mj-lt"/>
                <a:ea typeface="Calibri"/>
                <a:cs typeface="Times New Roman"/>
              </a:rPr>
              <a:t> </a:t>
            </a:r>
            <a:endParaRPr lang="es-CL" sz="3200" dirty="0">
              <a:latin typeface="+mj-lt"/>
              <a:ea typeface="Calibri"/>
              <a:cs typeface="Times New Roman"/>
            </a:endParaRPr>
          </a:p>
          <a:p>
            <a:pPr marL="342900" indent="-342900" algn="just">
              <a:lnSpc>
                <a:spcPct val="107000"/>
              </a:lnSpc>
              <a:spcAft>
                <a:spcPts val="800"/>
              </a:spcAft>
              <a:buFont typeface="Wingdings"/>
              <a:buChar char=""/>
            </a:pPr>
            <a:r>
              <a:rPr lang="es-MX" sz="2400" dirty="0" smtClean="0">
                <a:latin typeface="+mj-lt"/>
                <a:ea typeface="Calibri"/>
                <a:cs typeface="Times New Roman"/>
              </a:rPr>
              <a:t>División </a:t>
            </a:r>
            <a:r>
              <a:rPr lang="es-MX" sz="2400" dirty="0">
                <a:latin typeface="+mj-lt"/>
                <a:ea typeface="Calibri"/>
                <a:cs typeface="Times New Roman"/>
              </a:rPr>
              <a:t>de Libertad: </a:t>
            </a:r>
            <a:endParaRPr lang="es-MX" sz="2400" dirty="0">
              <a:latin typeface="+mj-lt"/>
              <a:cs typeface="Times New Roma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23528" y="303174"/>
            <a:ext cx="7784713" cy="2232248"/>
          </a:xfrm>
          <a:prstGeom prst="rect">
            <a:avLst/>
          </a:prstGeom>
        </p:spPr>
        <p:txBody>
          <a:bodyPr/>
          <a:lstStyle/>
          <a:p>
            <a:pPr lvl="0" rtl="0"/>
            <a:endParaRPr lang="es-CL" sz="2000" dirty="0"/>
          </a:p>
        </p:txBody>
      </p:sp>
      <p:graphicFrame>
        <p:nvGraphicFramePr>
          <p:cNvPr id="7" name="6 Diagrama"/>
          <p:cNvGraphicFramePr/>
          <p:nvPr>
            <p:extLst>
              <p:ext uri="{D42A27DB-BD31-4B8C-83A1-F6EECF244321}">
                <p14:modId xmlns:p14="http://schemas.microsoft.com/office/powerpoint/2010/main" val="245448083"/>
              </p:ext>
            </p:extLst>
          </p:nvPr>
        </p:nvGraphicFramePr>
        <p:xfrm>
          <a:off x="734356" y="4047914"/>
          <a:ext cx="7546969" cy="194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57730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493842"/>
          </a:xfrm>
          <a:prstGeom prst="rect">
            <a:avLst/>
          </a:prstGeom>
        </p:spPr>
        <p:txBody>
          <a:bodyPr wrap="square">
            <a:spAutoFit/>
          </a:bodyPr>
          <a:lstStyle/>
          <a:p>
            <a:r>
              <a:rPr lang="es-MX" sz="3200" b="1" dirty="0">
                <a:solidFill>
                  <a:srgbClr val="FF0000"/>
                </a:solidFill>
                <a:latin typeface="+mj-lt"/>
              </a:rPr>
              <a:t>Elementos Constitutivos del Acto </a:t>
            </a:r>
            <a:endParaRPr lang="es-MX" sz="3200" b="1" dirty="0" smtClean="0">
              <a:solidFill>
                <a:srgbClr val="FF0000"/>
              </a:solidFill>
              <a:latin typeface="+mj-lt"/>
            </a:endParaRPr>
          </a:p>
          <a:p>
            <a:r>
              <a:rPr lang="es-MX" sz="3200" b="1" dirty="0" smtClean="0">
                <a:solidFill>
                  <a:srgbClr val="FF0000"/>
                </a:solidFill>
                <a:latin typeface="+mj-lt"/>
              </a:rPr>
              <a:t>Humano </a:t>
            </a:r>
          </a:p>
          <a:p>
            <a:endParaRPr lang="es-MX" sz="2800" b="1" dirty="0" smtClean="0">
              <a:solidFill>
                <a:srgbClr val="FF0000"/>
              </a:solidFill>
              <a:latin typeface="+mj-lt"/>
            </a:endParaRPr>
          </a:p>
          <a:p>
            <a:r>
              <a:rPr lang="es-MX" sz="2800" b="1" dirty="0">
                <a:solidFill>
                  <a:srgbClr val="FF0000"/>
                </a:solidFill>
                <a:latin typeface="+mj-lt"/>
              </a:rPr>
              <a:t>Elementos del Acto Humano </a:t>
            </a:r>
            <a:endParaRPr lang="es-MX" sz="2800" b="1" dirty="0" smtClean="0">
              <a:solidFill>
                <a:srgbClr val="FF0000"/>
              </a:solidFill>
              <a:latin typeface="+mj-lt"/>
            </a:endParaRPr>
          </a:p>
          <a:p>
            <a:endParaRPr lang="es-MX" sz="2400" b="1" dirty="0">
              <a:solidFill>
                <a:srgbClr val="FF0000"/>
              </a:solidFill>
              <a:latin typeface="+mj-lt"/>
            </a:endParaRPr>
          </a:p>
          <a:p>
            <a:pPr marL="342900" lvl="0" indent="-342900" algn="just">
              <a:lnSpc>
                <a:spcPct val="107000"/>
              </a:lnSpc>
              <a:spcAft>
                <a:spcPts val="0"/>
              </a:spcAft>
              <a:buFont typeface="Wingdings"/>
              <a:buChar char=""/>
            </a:pPr>
            <a:r>
              <a:rPr lang="es-CL" sz="2400" b="1" dirty="0" smtClean="0">
                <a:latin typeface="+mj-lt"/>
                <a:ea typeface="Calibri"/>
                <a:cs typeface="Times New Roman"/>
              </a:rPr>
              <a:t>La Libertad:  </a:t>
            </a:r>
            <a:endParaRPr lang="es-CL" sz="3200" dirty="0">
              <a:latin typeface="+mj-lt"/>
              <a:ea typeface="Calibri"/>
              <a:cs typeface="Times New Roman"/>
            </a:endParaRPr>
          </a:p>
          <a:p>
            <a:pPr marL="457200" algn="just">
              <a:lnSpc>
                <a:spcPct val="107000"/>
              </a:lnSpc>
              <a:spcAft>
                <a:spcPts val="0"/>
              </a:spcAft>
            </a:pPr>
            <a:r>
              <a:rPr lang="es-CL" sz="2400" b="1" dirty="0">
                <a:latin typeface="+mj-lt"/>
                <a:ea typeface="Calibri"/>
                <a:cs typeface="Times New Roman"/>
              </a:rPr>
              <a:t> </a:t>
            </a:r>
            <a:endParaRPr lang="es-CL" sz="3200" dirty="0">
              <a:latin typeface="+mj-lt"/>
              <a:ea typeface="Calibri"/>
              <a:cs typeface="Times New Roman"/>
            </a:endParaRPr>
          </a:p>
          <a:p>
            <a:pPr marL="342900" indent="-342900" algn="just">
              <a:lnSpc>
                <a:spcPct val="107000"/>
              </a:lnSpc>
              <a:spcAft>
                <a:spcPts val="800"/>
              </a:spcAft>
              <a:buFont typeface="Wingdings"/>
              <a:buChar char=""/>
            </a:pPr>
            <a:r>
              <a:rPr lang="es-MX" sz="2400" dirty="0" smtClean="0">
                <a:latin typeface="+mj-lt"/>
                <a:ea typeface="Calibri"/>
                <a:cs typeface="Times New Roman"/>
              </a:rPr>
              <a:t>División </a:t>
            </a:r>
            <a:r>
              <a:rPr lang="es-MX" sz="2400" dirty="0">
                <a:latin typeface="+mj-lt"/>
                <a:ea typeface="Calibri"/>
                <a:cs typeface="Times New Roman"/>
              </a:rPr>
              <a:t>de Libertad: </a:t>
            </a:r>
            <a:endParaRPr lang="es-MX" sz="2400" dirty="0">
              <a:latin typeface="+mj-lt"/>
              <a:cs typeface="Times New Roma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23528" y="303174"/>
            <a:ext cx="7784713" cy="2232248"/>
          </a:xfrm>
          <a:prstGeom prst="rect">
            <a:avLst/>
          </a:prstGeom>
        </p:spPr>
        <p:txBody>
          <a:bodyPr/>
          <a:lstStyle/>
          <a:p>
            <a:pPr lvl="0" rtl="0"/>
            <a:endParaRPr lang="es-CL" sz="2000" dirty="0"/>
          </a:p>
        </p:txBody>
      </p:sp>
      <p:graphicFrame>
        <p:nvGraphicFramePr>
          <p:cNvPr id="7" name="6 Diagrama"/>
          <p:cNvGraphicFramePr/>
          <p:nvPr>
            <p:extLst>
              <p:ext uri="{D42A27DB-BD31-4B8C-83A1-F6EECF244321}">
                <p14:modId xmlns:p14="http://schemas.microsoft.com/office/powerpoint/2010/main" val="1348715772"/>
              </p:ext>
            </p:extLst>
          </p:nvPr>
        </p:nvGraphicFramePr>
        <p:xfrm>
          <a:off x="680807" y="4079623"/>
          <a:ext cx="7654068" cy="194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610871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493842"/>
          </a:xfrm>
          <a:prstGeom prst="rect">
            <a:avLst/>
          </a:prstGeom>
        </p:spPr>
        <p:txBody>
          <a:bodyPr wrap="square">
            <a:spAutoFit/>
          </a:bodyPr>
          <a:lstStyle/>
          <a:p>
            <a:r>
              <a:rPr lang="es-MX" sz="3200" b="1" dirty="0">
                <a:solidFill>
                  <a:srgbClr val="FF0000"/>
                </a:solidFill>
                <a:latin typeface="+mj-lt"/>
              </a:rPr>
              <a:t>Elementos Constitutivos del Acto </a:t>
            </a:r>
            <a:endParaRPr lang="es-MX" sz="3200" b="1" dirty="0" smtClean="0">
              <a:solidFill>
                <a:srgbClr val="FF0000"/>
              </a:solidFill>
              <a:latin typeface="+mj-lt"/>
            </a:endParaRPr>
          </a:p>
          <a:p>
            <a:r>
              <a:rPr lang="es-MX" sz="3200" b="1" dirty="0" smtClean="0">
                <a:solidFill>
                  <a:srgbClr val="FF0000"/>
                </a:solidFill>
                <a:latin typeface="+mj-lt"/>
              </a:rPr>
              <a:t>Humano </a:t>
            </a:r>
          </a:p>
          <a:p>
            <a:endParaRPr lang="es-MX" sz="2800" b="1" dirty="0" smtClean="0">
              <a:solidFill>
                <a:srgbClr val="FF0000"/>
              </a:solidFill>
              <a:latin typeface="+mj-lt"/>
            </a:endParaRPr>
          </a:p>
          <a:p>
            <a:r>
              <a:rPr lang="es-MX" sz="2800" b="1" dirty="0">
                <a:solidFill>
                  <a:srgbClr val="FF0000"/>
                </a:solidFill>
                <a:latin typeface="+mj-lt"/>
              </a:rPr>
              <a:t>Elementos del Acto Humano </a:t>
            </a:r>
            <a:endParaRPr lang="es-MX" sz="2800" b="1" dirty="0" smtClean="0">
              <a:solidFill>
                <a:srgbClr val="FF0000"/>
              </a:solidFill>
              <a:latin typeface="+mj-lt"/>
            </a:endParaRPr>
          </a:p>
          <a:p>
            <a:endParaRPr lang="es-MX" sz="2400" b="1" dirty="0">
              <a:solidFill>
                <a:srgbClr val="FF0000"/>
              </a:solidFill>
              <a:latin typeface="+mj-lt"/>
            </a:endParaRPr>
          </a:p>
          <a:p>
            <a:pPr marL="342900" lvl="0" indent="-342900" algn="just">
              <a:lnSpc>
                <a:spcPct val="107000"/>
              </a:lnSpc>
              <a:spcAft>
                <a:spcPts val="0"/>
              </a:spcAft>
              <a:buFont typeface="Wingdings"/>
              <a:buChar char=""/>
            </a:pPr>
            <a:r>
              <a:rPr lang="es-CL" sz="2400" b="1" dirty="0" smtClean="0">
                <a:latin typeface="+mj-lt"/>
                <a:ea typeface="Calibri"/>
                <a:cs typeface="Times New Roman"/>
              </a:rPr>
              <a:t>La Libertad:  </a:t>
            </a:r>
            <a:endParaRPr lang="es-CL" sz="3200" dirty="0">
              <a:latin typeface="+mj-lt"/>
              <a:ea typeface="Calibri"/>
              <a:cs typeface="Times New Roman"/>
            </a:endParaRPr>
          </a:p>
          <a:p>
            <a:pPr marL="457200" algn="just">
              <a:lnSpc>
                <a:spcPct val="107000"/>
              </a:lnSpc>
              <a:spcAft>
                <a:spcPts val="0"/>
              </a:spcAft>
            </a:pPr>
            <a:r>
              <a:rPr lang="es-CL" sz="2400" b="1" dirty="0">
                <a:latin typeface="+mj-lt"/>
                <a:ea typeface="Calibri"/>
                <a:cs typeface="Times New Roman"/>
              </a:rPr>
              <a:t> </a:t>
            </a:r>
            <a:endParaRPr lang="es-CL" sz="3200" dirty="0">
              <a:latin typeface="+mj-lt"/>
              <a:ea typeface="Calibri"/>
              <a:cs typeface="Times New Roman"/>
            </a:endParaRPr>
          </a:p>
          <a:p>
            <a:pPr marL="342900" indent="-342900" algn="just">
              <a:lnSpc>
                <a:spcPct val="107000"/>
              </a:lnSpc>
              <a:spcAft>
                <a:spcPts val="800"/>
              </a:spcAft>
              <a:buFont typeface="Wingdings"/>
              <a:buChar char=""/>
            </a:pPr>
            <a:r>
              <a:rPr lang="es-MX" sz="2400" dirty="0" smtClean="0">
                <a:latin typeface="+mj-lt"/>
                <a:ea typeface="Calibri"/>
                <a:cs typeface="Times New Roman"/>
              </a:rPr>
              <a:t>División </a:t>
            </a:r>
            <a:r>
              <a:rPr lang="es-MX" sz="2400" dirty="0">
                <a:latin typeface="+mj-lt"/>
                <a:ea typeface="Calibri"/>
                <a:cs typeface="Times New Roman"/>
              </a:rPr>
              <a:t>de Libertad: </a:t>
            </a:r>
            <a:endParaRPr lang="es-MX" sz="2400" dirty="0">
              <a:latin typeface="+mj-lt"/>
              <a:cs typeface="Times New Roma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23528" y="303174"/>
            <a:ext cx="7784713" cy="2232248"/>
          </a:xfrm>
          <a:prstGeom prst="rect">
            <a:avLst/>
          </a:prstGeom>
        </p:spPr>
        <p:txBody>
          <a:bodyPr/>
          <a:lstStyle/>
          <a:p>
            <a:pPr lvl="0" rtl="0"/>
            <a:endParaRPr lang="es-CL" sz="2000" dirty="0"/>
          </a:p>
        </p:txBody>
      </p:sp>
      <p:graphicFrame>
        <p:nvGraphicFramePr>
          <p:cNvPr id="7" name="6 Diagrama"/>
          <p:cNvGraphicFramePr/>
          <p:nvPr>
            <p:extLst>
              <p:ext uri="{D42A27DB-BD31-4B8C-83A1-F6EECF244321}">
                <p14:modId xmlns:p14="http://schemas.microsoft.com/office/powerpoint/2010/main" val="3980861899"/>
              </p:ext>
            </p:extLst>
          </p:nvPr>
        </p:nvGraphicFramePr>
        <p:xfrm>
          <a:off x="680807" y="4079623"/>
          <a:ext cx="7427434" cy="194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194964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493842"/>
          </a:xfrm>
          <a:prstGeom prst="rect">
            <a:avLst/>
          </a:prstGeom>
        </p:spPr>
        <p:txBody>
          <a:bodyPr wrap="square">
            <a:spAutoFit/>
          </a:bodyPr>
          <a:lstStyle/>
          <a:p>
            <a:r>
              <a:rPr lang="es-MX" sz="3200" b="1" dirty="0">
                <a:solidFill>
                  <a:srgbClr val="FF0000"/>
                </a:solidFill>
                <a:latin typeface="+mj-lt"/>
              </a:rPr>
              <a:t>Elementos Constitutivos del Acto </a:t>
            </a:r>
            <a:endParaRPr lang="es-MX" sz="3200" b="1" dirty="0" smtClean="0">
              <a:solidFill>
                <a:srgbClr val="FF0000"/>
              </a:solidFill>
              <a:latin typeface="+mj-lt"/>
            </a:endParaRPr>
          </a:p>
          <a:p>
            <a:r>
              <a:rPr lang="es-MX" sz="3200" b="1" dirty="0" smtClean="0">
                <a:solidFill>
                  <a:srgbClr val="FF0000"/>
                </a:solidFill>
                <a:latin typeface="+mj-lt"/>
              </a:rPr>
              <a:t>Humano </a:t>
            </a:r>
          </a:p>
          <a:p>
            <a:endParaRPr lang="es-MX" sz="2800" b="1" dirty="0" smtClean="0">
              <a:solidFill>
                <a:srgbClr val="FF0000"/>
              </a:solidFill>
              <a:latin typeface="+mj-lt"/>
            </a:endParaRPr>
          </a:p>
          <a:p>
            <a:r>
              <a:rPr lang="es-MX" sz="2800" b="1" dirty="0">
                <a:solidFill>
                  <a:srgbClr val="FF0000"/>
                </a:solidFill>
                <a:latin typeface="+mj-lt"/>
              </a:rPr>
              <a:t>Elementos del Acto Humano </a:t>
            </a:r>
            <a:endParaRPr lang="es-MX" sz="2800" b="1" dirty="0" smtClean="0">
              <a:solidFill>
                <a:srgbClr val="FF0000"/>
              </a:solidFill>
              <a:latin typeface="+mj-lt"/>
            </a:endParaRPr>
          </a:p>
          <a:p>
            <a:endParaRPr lang="es-MX" sz="2400" b="1" dirty="0">
              <a:solidFill>
                <a:srgbClr val="FF0000"/>
              </a:solidFill>
              <a:latin typeface="+mj-lt"/>
            </a:endParaRPr>
          </a:p>
          <a:p>
            <a:pPr marL="342900" lvl="0" indent="-342900" algn="just">
              <a:lnSpc>
                <a:spcPct val="107000"/>
              </a:lnSpc>
              <a:spcAft>
                <a:spcPts val="0"/>
              </a:spcAft>
              <a:buFont typeface="Wingdings"/>
              <a:buChar char=""/>
            </a:pPr>
            <a:r>
              <a:rPr lang="es-CL" sz="2400" b="1" dirty="0" smtClean="0">
                <a:latin typeface="+mj-lt"/>
                <a:ea typeface="Calibri"/>
                <a:cs typeface="Times New Roman"/>
              </a:rPr>
              <a:t>La Libertad:  </a:t>
            </a:r>
            <a:endParaRPr lang="es-CL" sz="3200" dirty="0">
              <a:latin typeface="+mj-lt"/>
              <a:ea typeface="Calibri"/>
              <a:cs typeface="Times New Roman"/>
            </a:endParaRPr>
          </a:p>
          <a:p>
            <a:pPr marL="457200" algn="just">
              <a:lnSpc>
                <a:spcPct val="107000"/>
              </a:lnSpc>
              <a:spcAft>
                <a:spcPts val="0"/>
              </a:spcAft>
            </a:pPr>
            <a:r>
              <a:rPr lang="es-CL" sz="2400" b="1" dirty="0">
                <a:latin typeface="+mj-lt"/>
                <a:ea typeface="Calibri"/>
                <a:cs typeface="Times New Roman"/>
              </a:rPr>
              <a:t> </a:t>
            </a:r>
            <a:endParaRPr lang="es-CL" sz="3200" dirty="0">
              <a:latin typeface="+mj-lt"/>
              <a:ea typeface="Calibri"/>
              <a:cs typeface="Times New Roman"/>
            </a:endParaRPr>
          </a:p>
          <a:p>
            <a:pPr marL="342900" indent="-342900" algn="just">
              <a:lnSpc>
                <a:spcPct val="107000"/>
              </a:lnSpc>
              <a:spcAft>
                <a:spcPts val="800"/>
              </a:spcAft>
              <a:buFont typeface="Wingdings"/>
              <a:buChar char=""/>
            </a:pPr>
            <a:r>
              <a:rPr lang="es-MX" sz="2400" dirty="0" smtClean="0">
                <a:latin typeface="+mj-lt"/>
                <a:ea typeface="Calibri"/>
                <a:cs typeface="Times New Roman"/>
              </a:rPr>
              <a:t>División </a:t>
            </a:r>
            <a:r>
              <a:rPr lang="es-MX" sz="2400" dirty="0">
                <a:latin typeface="+mj-lt"/>
                <a:ea typeface="Calibri"/>
                <a:cs typeface="Times New Roman"/>
              </a:rPr>
              <a:t>de Libertad: </a:t>
            </a:r>
            <a:endParaRPr lang="es-MX" sz="2400" dirty="0">
              <a:latin typeface="+mj-lt"/>
              <a:cs typeface="Times New Roma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23528" y="303174"/>
            <a:ext cx="7784713" cy="2232248"/>
          </a:xfrm>
          <a:prstGeom prst="rect">
            <a:avLst/>
          </a:prstGeom>
        </p:spPr>
        <p:txBody>
          <a:bodyPr/>
          <a:lstStyle/>
          <a:p>
            <a:pPr lvl="0" rtl="0"/>
            <a:endParaRPr lang="es-CL" sz="2000" dirty="0"/>
          </a:p>
        </p:txBody>
      </p:sp>
      <p:graphicFrame>
        <p:nvGraphicFramePr>
          <p:cNvPr id="7" name="6 Diagrama"/>
          <p:cNvGraphicFramePr/>
          <p:nvPr>
            <p:extLst>
              <p:ext uri="{D42A27DB-BD31-4B8C-83A1-F6EECF244321}">
                <p14:modId xmlns:p14="http://schemas.microsoft.com/office/powerpoint/2010/main" val="506003742"/>
              </p:ext>
            </p:extLst>
          </p:nvPr>
        </p:nvGraphicFramePr>
        <p:xfrm>
          <a:off x="680807" y="4079623"/>
          <a:ext cx="7427434" cy="194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683060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493842"/>
          </a:xfrm>
          <a:prstGeom prst="rect">
            <a:avLst/>
          </a:prstGeom>
        </p:spPr>
        <p:txBody>
          <a:bodyPr wrap="square">
            <a:spAutoFit/>
          </a:bodyPr>
          <a:lstStyle/>
          <a:p>
            <a:r>
              <a:rPr lang="es-MX" sz="3200" b="1" dirty="0">
                <a:solidFill>
                  <a:srgbClr val="FF0000"/>
                </a:solidFill>
                <a:latin typeface="+mj-lt"/>
              </a:rPr>
              <a:t>Elementos Constitutivos del Acto </a:t>
            </a:r>
            <a:endParaRPr lang="es-MX" sz="3200" b="1" dirty="0" smtClean="0">
              <a:solidFill>
                <a:srgbClr val="FF0000"/>
              </a:solidFill>
              <a:latin typeface="+mj-lt"/>
            </a:endParaRPr>
          </a:p>
          <a:p>
            <a:r>
              <a:rPr lang="es-MX" sz="3200" b="1" dirty="0" smtClean="0">
                <a:solidFill>
                  <a:srgbClr val="FF0000"/>
                </a:solidFill>
                <a:latin typeface="+mj-lt"/>
              </a:rPr>
              <a:t>Humano </a:t>
            </a:r>
          </a:p>
          <a:p>
            <a:endParaRPr lang="es-MX" sz="2800" b="1" dirty="0" smtClean="0">
              <a:solidFill>
                <a:srgbClr val="FF0000"/>
              </a:solidFill>
              <a:latin typeface="+mj-lt"/>
            </a:endParaRPr>
          </a:p>
          <a:p>
            <a:r>
              <a:rPr lang="es-MX" sz="2800" b="1" dirty="0">
                <a:solidFill>
                  <a:srgbClr val="FF0000"/>
                </a:solidFill>
                <a:latin typeface="+mj-lt"/>
              </a:rPr>
              <a:t>Elementos del Acto Humano </a:t>
            </a:r>
            <a:endParaRPr lang="es-MX" sz="2800" b="1" dirty="0" smtClean="0">
              <a:solidFill>
                <a:srgbClr val="FF0000"/>
              </a:solidFill>
              <a:latin typeface="+mj-lt"/>
            </a:endParaRPr>
          </a:p>
          <a:p>
            <a:endParaRPr lang="es-MX" sz="2400" b="1" dirty="0">
              <a:solidFill>
                <a:srgbClr val="FF0000"/>
              </a:solidFill>
              <a:latin typeface="+mj-lt"/>
            </a:endParaRPr>
          </a:p>
          <a:p>
            <a:pPr marL="342900" lvl="0" indent="-342900" algn="just">
              <a:lnSpc>
                <a:spcPct val="107000"/>
              </a:lnSpc>
              <a:spcAft>
                <a:spcPts val="0"/>
              </a:spcAft>
              <a:buFont typeface="Wingdings"/>
              <a:buChar char=""/>
            </a:pPr>
            <a:r>
              <a:rPr lang="es-CL" sz="2400" b="1" dirty="0" smtClean="0">
                <a:latin typeface="+mj-lt"/>
                <a:ea typeface="Calibri"/>
                <a:cs typeface="Times New Roman"/>
              </a:rPr>
              <a:t>La Libertad:  </a:t>
            </a:r>
            <a:endParaRPr lang="es-CL" sz="3200" dirty="0">
              <a:latin typeface="+mj-lt"/>
              <a:ea typeface="Calibri"/>
              <a:cs typeface="Times New Roman"/>
            </a:endParaRPr>
          </a:p>
          <a:p>
            <a:pPr marL="457200" algn="just">
              <a:lnSpc>
                <a:spcPct val="107000"/>
              </a:lnSpc>
              <a:spcAft>
                <a:spcPts val="0"/>
              </a:spcAft>
            </a:pPr>
            <a:r>
              <a:rPr lang="es-CL" sz="2400" b="1" dirty="0">
                <a:latin typeface="+mj-lt"/>
                <a:ea typeface="Calibri"/>
                <a:cs typeface="Times New Roman"/>
              </a:rPr>
              <a:t> </a:t>
            </a:r>
            <a:endParaRPr lang="es-CL" sz="3200" dirty="0">
              <a:latin typeface="+mj-lt"/>
              <a:ea typeface="Calibri"/>
              <a:cs typeface="Times New Roman"/>
            </a:endParaRPr>
          </a:p>
          <a:p>
            <a:pPr marL="342900" indent="-342900" algn="just">
              <a:lnSpc>
                <a:spcPct val="107000"/>
              </a:lnSpc>
              <a:spcAft>
                <a:spcPts val="800"/>
              </a:spcAft>
              <a:buFont typeface="Wingdings"/>
              <a:buChar char=""/>
            </a:pPr>
            <a:r>
              <a:rPr lang="es-MX" sz="2400" dirty="0" smtClean="0">
                <a:latin typeface="+mj-lt"/>
                <a:ea typeface="Calibri"/>
                <a:cs typeface="Times New Roman"/>
              </a:rPr>
              <a:t>División </a:t>
            </a:r>
            <a:r>
              <a:rPr lang="es-MX" sz="2400" dirty="0">
                <a:latin typeface="+mj-lt"/>
                <a:ea typeface="Calibri"/>
                <a:cs typeface="Times New Roman"/>
              </a:rPr>
              <a:t>de Libertad: </a:t>
            </a:r>
            <a:endParaRPr lang="es-MX" sz="2400" dirty="0">
              <a:latin typeface="+mj-lt"/>
              <a:cs typeface="Times New Roma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23528" y="303174"/>
            <a:ext cx="7784713" cy="2232248"/>
          </a:xfrm>
          <a:prstGeom prst="rect">
            <a:avLst/>
          </a:prstGeom>
        </p:spPr>
        <p:txBody>
          <a:bodyPr/>
          <a:lstStyle/>
          <a:p>
            <a:pPr lvl="0" rtl="0"/>
            <a:endParaRPr lang="es-CL" sz="2000" dirty="0"/>
          </a:p>
        </p:txBody>
      </p:sp>
      <p:graphicFrame>
        <p:nvGraphicFramePr>
          <p:cNvPr id="7" name="6 Diagrama"/>
          <p:cNvGraphicFramePr/>
          <p:nvPr>
            <p:extLst>
              <p:ext uri="{D42A27DB-BD31-4B8C-83A1-F6EECF244321}">
                <p14:modId xmlns:p14="http://schemas.microsoft.com/office/powerpoint/2010/main" val="1522130628"/>
              </p:ext>
            </p:extLst>
          </p:nvPr>
        </p:nvGraphicFramePr>
        <p:xfrm>
          <a:off x="680807" y="4079623"/>
          <a:ext cx="7427434" cy="194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891496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493842"/>
          </a:xfrm>
          <a:prstGeom prst="rect">
            <a:avLst/>
          </a:prstGeom>
        </p:spPr>
        <p:txBody>
          <a:bodyPr wrap="square">
            <a:spAutoFit/>
          </a:bodyPr>
          <a:lstStyle/>
          <a:p>
            <a:r>
              <a:rPr lang="es-MX" sz="3200" b="1" dirty="0">
                <a:solidFill>
                  <a:srgbClr val="FF0000"/>
                </a:solidFill>
                <a:latin typeface="+mj-lt"/>
              </a:rPr>
              <a:t>Elementos Constitutivos del Acto </a:t>
            </a:r>
            <a:endParaRPr lang="es-MX" sz="3200" b="1" dirty="0" smtClean="0">
              <a:solidFill>
                <a:srgbClr val="FF0000"/>
              </a:solidFill>
              <a:latin typeface="+mj-lt"/>
            </a:endParaRPr>
          </a:p>
          <a:p>
            <a:r>
              <a:rPr lang="es-MX" sz="3200" b="1" dirty="0" smtClean="0">
                <a:solidFill>
                  <a:srgbClr val="FF0000"/>
                </a:solidFill>
                <a:latin typeface="+mj-lt"/>
              </a:rPr>
              <a:t>Humano </a:t>
            </a:r>
          </a:p>
          <a:p>
            <a:endParaRPr lang="es-MX" sz="2800" b="1" dirty="0" smtClean="0">
              <a:solidFill>
                <a:srgbClr val="FF0000"/>
              </a:solidFill>
              <a:latin typeface="+mj-lt"/>
            </a:endParaRPr>
          </a:p>
          <a:p>
            <a:r>
              <a:rPr lang="es-MX" sz="2800" b="1" dirty="0">
                <a:solidFill>
                  <a:srgbClr val="FF0000"/>
                </a:solidFill>
                <a:latin typeface="+mj-lt"/>
              </a:rPr>
              <a:t>Elementos del Acto Humano </a:t>
            </a:r>
            <a:endParaRPr lang="es-MX" sz="2800" b="1" dirty="0" smtClean="0">
              <a:solidFill>
                <a:srgbClr val="FF0000"/>
              </a:solidFill>
              <a:latin typeface="+mj-lt"/>
            </a:endParaRPr>
          </a:p>
          <a:p>
            <a:endParaRPr lang="es-MX" sz="2400" b="1" dirty="0">
              <a:solidFill>
                <a:srgbClr val="FF0000"/>
              </a:solidFill>
              <a:latin typeface="+mj-lt"/>
            </a:endParaRPr>
          </a:p>
          <a:p>
            <a:pPr marL="342900" lvl="0" indent="-342900" algn="just">
              <a:lnSpc>
                <a:spcPct val="107000"/>
              </a:lnSpc>
              <a:spcAft>
                <a:spcPts val="0"/>
              </a:spcAft>
              <a:buFont typeface="Wingdings"/>
              <a:buChar char=""/>
            </a:pPr>
            <a:r>
              <a:rPr lang="es-CL" sz="2400" b="1" dirty="0" smtClean="0">
                <a:latin typeface="+mj-lt"/>
                <a:ea typeface="Calibri"/>
                <a:cs typeface="Times New Roman"/>
              </a:rPr>
              <a:t>La Libertad:  </a:t>
            </a:r>
            <a:endParaRPr lang="es-CL" sz="3200" dirty="0">
              <a:latin typeface="+mj-lt"/>
              <a:ea typeface="Calibri"/>
              <a:cs typeface="Times New Roman"/>
            </a:endParaRPr>
          </a:p>
          <a:p>
            <a:pPr marL="457200" algn="just">
              <a:lnSpc>
                <a:spcPct val="107000"/>
              </a:lnSpc>
              <a:spcAft>
                <a:spcPts val="0"/>
              </a:spcAft>
            </a:pPr>
            <a:r>
              <a:rPr lang="es-CL" sz="2400" b="1" dirty="0">
                <a:latin typeface="+mj-lt"/>
                <a:ea typeface="Calibri"/>
                <a:cs typeface="Times New Roman"/>
              </a:rPr>
              <a:t> </a:t>
            </a:r>
            <a:endParaRPr lang="es-CL" sz="3200" dirty="0">
              <a:latin typeface="+mj-lt"/>
              <a:ea typeface="Calibri"/>
              <a:cs typeface="Times New Roman"/>
            </a:endParaRPr>
          </a:p>
          <a:p>
            <a:pPr marL="342900" indent="-342900" algn="just">
              <a:lnSpc>
                <a:spcPct val="107000"/>
              </a:lnSpc>
              <a:spcAft>
                <a:spcPts val="800"/>
              </a:spcAft>
              <a:buFont typeface="Wingdings"/>
              <a:buChar char=""/>
            </a:pPr>
            <a:r>
              <a:rPr lang="es-MX" sz="2400" dirty="0" smtClean="0">
                <a:latin typeface="+mj-lt"/>
                <a:ea typeface="Calibri"/>
                <a:cs typeface="Times New Roman"/>
              </a:rPr>
              <a:t>Limitaciones </a:t>
            </a:r>
            <a:r>
              <a:rPr lang="es-MX" sz="2400" dirty="0">
                <a:latin typeface="+mj-lt"/>
                <a:ea typeface="Calibri"/>
                <a:cs typeface="Times New Roman"/>
              </a:rPr>
              <a:t>de la Libertad:</a:t>
            </a:r>
            <a:endParaRPr lang="es-MX" sz="2400" dirty="0">
              <a:latin typeface="+mj-lt"/>
              <a:cs typeface="Times New Roma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23528" y="303174"/>
            <a:ext cx="7784713" cy="2232248"/>
          </a:xfrm>
          <a:prstGeom prst="rect">
            <a:avLst/>
          </a:prstGeom>
        </p:spPr>
        <p:txBody>
          <a:bodyPr/>
          <a:lstStyle/>
          <a:p>
            <a:pPr lvl="0" rtl="0"/>
            <a:endParaRPr lang="es-CL" sz="2000" dirty="0"/>
          </a:p>
        </p:txBody>
      </p:sp>
      <p:graphicFrame>
        <p:nvGraphicFramePr>
          <p:cNvPr id="8" name="7 Diagrama"/>
          <p:cNvGraphicFramePr/>
          <p:nvPr>
            <p:extLst>
              <p:ext uri="{D42A27DB-BD31-4B8C-83A1-F6EECF244321}">
                <p14:modId xmlns:p14="http://schemas.microsoft.com/office/powerpoint/2010/main" val="1709782661"/>
              </p:ext>
            </p:extLst>
          </p:nvPr>
        </p:nvGraphicFramePr>
        <p:xfrm>
          <a:off x="611559" y="3573016"/>
          <a:ext cx="7928729"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626134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5411481"/>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Elementos del Acto Humano </a:t>
            </a:r>
            <a:endParaRPr lang="es-MX" sz="2800" b="1" dirty="0" smtClean="0">
              <a:solidFill>
                <a:srgbClr val="FF0000"/>
              </a:solidFill>
            </a:endParaRPr>
          </a:p>
          <a:p>
            <a:endParaRPr lang="es-MX" sz="2400" b="1" dirty="0">
              <a:solidFill>
                <a:srgbClr val="FF0000"/>
              </a:solidFill>
            </a:endParaRPr>
          </a:p>
          <a:p>
            <a:pPr marL="342900" lvl="0" indent="-342900" algn="just">
              <a:lnSpc>
                <a:spcPct val="107000"/>
              </a:lnSpc>
              <a:spcAft>
                <a:spcPts val="0"/>
              </a:spcAft>
              <a:buFont typeface="Wingdings"/>
              <a:buChar char=""/>
            </a:pPr>
            <a:r>
              <a:rPr lang="es-CL" sz="2400" b="1" dirty="0">
                <a:ea typeface="Calibri"/>
                <a:cs typeface="Times New Roman"/>
              </a:rPr>
              <a:t>Compromiso: </a:t>
            </a:r>
            <a:r>
              <a:rPr lang="es-CL" sz="2400" dirty="0">
                <a:ea typeface="Calibri"/>
                <a:cs typeface="Times New Roman"/>
              </a:rPr>
              <a:t> </a:t>
            </a:r>
            <a:endParaRPr lang="es-CL" sz="3200" dirty="0">
              <a:ea typeface="Calibri"/>
              <a:cs typeface="Times New Roman"/>
            </a:endParaRPr>
          </a:p>
          <a:p>
            <a:pPr marL="457200" algn="just">
              <a:lnSpc>
                <a:spcPct val="107000"/>
              </a:lnSpc>
              <a:spcAft>
                <a:spcPts val="0"/>
              </a:spcAft>
            </a:pPr>
            <a:r>
              <a:rPr lang="es-CL" sz="2400" dirty="0">
                <a:ea typeface="Calibri"/>
                <a:cs typeface="Times New Roman"/>
              </a:rPr>
              <a:t> </a:t>
            </a:r>
            <a:endParaRPr lang="es-CL" sz="3200" dirty="0">
              <a:ea typeface="Calibri"/>
              <a:cs typeface="Times New Roman"/>
            </a:endParaRPr>
          </a:p>
          <a:p>
            <a:pPr marL="342900" lvl="0" indent="-342900" algn="just">
              <a:lnSpc>
                <a:spcPct val="107000"/>
              </a:lnSpc>
              <a:spcAft>
                <a:spcPts val="800"/>
              </a:spcAft>
              <a:buFont typeface="Wingdings"/>
              <a:buChar char=""/>
            </a:pPr>
            <a:r>
              <a:rPr lang="es-CL" sz="2400" dirty="0">
                <a:ea typeface="Calibri"/>
                <a:cs typeface="Times New Roman"/>
              </a:rPr>
              <a:t>Concepto</a:t>
            </a:r>
            <a:r>
              <a:rPr lang="es-CL" sz="2400" dirty="0" smtClean="0">
                <a:ea typeface="Calibri"/>
                <a:cs typeface="Times New Roman"/>
              </a:rPr>
              <a:t>:</a:t>
            </a:r>
          </a:p>
          <a:p>
            <a:pPr lvl="0" algn="just">
              <a:lnSpc>
                <a:spcPct val="107000"/>
              </a:lnSpc>
              <a:spcAft>
                <a:spcPts val="800"/>
              </a:spcAft>
            </a:pPr>
            <a:endParaRPr lang="es-CL" sz="2400" dirty="0">
              <a:ea typeface="Calibri"/>
              <a:cs typeface="Times New Roman"/>
            </a:endParaRPr>
          </a:p>
          <a:p>
            <a:pPr algn="just">
              <a:lnSpc>
                <a:spcPct val="107000"/>
              </a:lnSpc>
              <a:spcAft>
                <a:spcPts val="800"/>
              </a:spcAft>
            </a:pPr>
            <a:r>
              <a:rPr lang="es-CL" sz="2400" dirty="0">
                <a:ea typeface="Calibri"/>
                <a:cs typeface="Times New Roman"/>
              </a:rPr>
              <a:t>Compromiso es la opción con carácter establecido por determinada actitud o actuación frente a una situación o realidad dada. </a:t>
            </a:r>
            <a:endParaRPr lang="es-CL" sz="3200" dirty="0">
              <a:ea typeface="Calibri"/>
              <a:cs typeface="Times New Roma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23528" y="303174"/>
            <a:ext cx="7784713" cy="2232248"/>
          </a:xfrm>
          <a:prstGeom prst="rect">
            <a:avLst/>
          </a:prstGeom>
        </p:spPr>
        <p:txBody>
          <a:bodyPr/>
          <a:lstStyle/>
          <a:p>
            <a:pPr lvl="0" rtl="0"/>
            <a:endParaRPr lang="es-CL" sz="2000" dirty="0"/>
          </a:p>
        </p:txBody>
      </p:sp>
    </p:spTree>
    <p:extLst>
      <p:ext uri="{BB962C8B-B14F-4D97-AF65-F5344CB8AC3E}">
        <p14:creationId xmlns:p14="http://schemas.microsoft.com/office/powerpoint/2010/main" val="1441797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955203"/>
          </a:xfrm>
          <a:prstGeom prst="rect">
            <a:avLst/>
          </a:prstGeom>
        </p:spPr>
        <p:txBody>
          <a:bodyPr wrap="square">
            <a:spAutoFit/>
          </a:bodyPr>
          <a:lstStyle/>
          <a:p>
            <a:r>
              <a:rPr lang="es-MX" sz="3200" b="1" dirty="0">
                <a:solidFill>
                  <a:srgbClr val="FF0000"/>
                </a:solidFill>
              </a:rPr>
              <a:t>El Sujeto de la Ética y sus </a:t>
            </a:r>
            <a:endParaRPr lang="es-MX" sz="3200" b="1" dirty="0" smtClean="0">
              <a:solidFill>
                <a:srgbClr val="FF0000"/>
              </a:solidFill>
            </a:endParaRPr>
          </a:p>
          <a:p>
            <a:r>
              <a:rPr lang="es-MX" sz="3200" b="1" dirty="0" smtClean="0">
                <a:solidFill>
                  <a:srgbClr val="FF0000"/>
                </a:solidFill>
              </a:rPr>
              <a:t>Características </a:t>
            </a:r>
          </a:p>
          <a:p>
            <a:endParaRPr lang="es-MX" sz="2800" b="1" dirty="0" smtClean="0">
              <a:solidFill>
                <a:srgbClr val="FF0000"/>
              </a:solidFill>
            </a:endParaRPr>
          </a:p>
          <a:p>
            <a:r>
              <a:rPr lang="es-MX" sz="2800" b="1" dirty="0">
                <a:solidFill>
                  <a:srgbClr val="FF0000"/>
                </a:solidFill>
              </a:rPr>
              <a:t>Características del Hombre </a:t>
            </a:r>
            <a:endParaRPr lang="es-MX" sz="2800" b="1" dirty="0" smtClean="0">
              <a:solidFill>
                <a:srgbClr val="FF0000"/>
              </a:solidFill>
            </a:endParaRPr>
          </a:p>
          <a:p>
            <a:endParaRPr lang="es-MX" sz="2800" b="1" dirty="0">
              <a:solidFill>
                <a:srgbClr val="FF0000"/>
              </a:solidFill>
            </a:endParaRPr>
          </a:p>
          <a:p>
            <a:pPr marL="457200" indent="-457200">
              <a:buFont typeface="Wingdings" panose="05000000000000000000" pitchFamily="2" charset="2"/>
              <a:buChar char="Ø"/>
            </a:pPr>
            <a:r>
              <a:rPr lang="es-MX" sz="2800" b="1" dirty="0" smtClean="0"/>
              <a:t>El </a:t>
            </a:r>
            <a:r>
              <a:rPr lang="es-MX" sz="2800" b="1" dirty="0"/>
              <a:t>hombre es una Unidad Totalizante</a:t>
            </a:r>
            <a:r>
              <a:rPr lang="es-MX" sz="2800" b="1" dirty="0" smtClean="0"/>
              <a:t>:</a:t>
            </a:r>
          </a:p>
          <a:p>
            <a:endParaRPr lang="es-MX" sz="2800" b="1" dirty="0" smtClean="0"/>
          </a:p>
          <a:p>
            <a:pPr marL="457200" indent="-457200" algn="just">
              <a:buFont typeface="Wingdings" panose="05000000000000000000" pitchFamily="2" charset="2"/>
              <a:buChar char="ü"/>
            </a:pPr>
            <a:r>
              <a:rPr lang="es-MX" sz="2800" dirty="0"/>
              <a:t>La conciencia sicológica</a:t>
            </a:r>
            <a:r>
              <a:rPr lang="es-MX" sz="2800" dirty="0" smtClean="0"/>
              <a:t>:</a:t>
            </a:r>
          </a:p>
          <a:p>
            <a:pPr algn="just"/>
            <a:endParaRPr lang="es-MX" sz="2800" dirty="0"/>
          </a:p>
          <a:p>
            <a:pPr algn="just"/>
            <a:r>
              <a:rPr lang="es-MX" sz="2800" dirty="0"/>
              <a:t>La integridad morfológica y funcional del sistema de activación central para medir  la conciencia sicológica.</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11620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493842"/>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Elementos del Acto Humano </a:t>
            </a:r>
            <a:endParaRPr lang="es-MX" sz="2800" b="1" dirty="0" smtClean="0">
              <a:solidFill>
                <a:srgbClr val="FF0000"/>
              </a:solidFill>
            </a:endParaRPr>
          </a:p>
          <a:p>
            <a:endParaRPr lang="es-MX" sz="2400" b="1" dirty="0">
              <a:solidFill>
                <a:srgbClr val="FF0000"/>
              </a:solidFill>
            </a:endParaRPr>
          </a:p>
          <a:p>
            <a:pPr marL="342900" lvl="0" indent="-342900" algn="just">
              <a:lnSpc>
                <a:spcPct val="107000"/>
              </a:lnSpc>
              <a:spcAft>
                <a:spcPts val="0"/>
              </a:spcAft>
              <a:buFont typeface="Wingdings"/>
              <a:buChar char=""/>
            </a:pPr>
            <a:r>
              <a:rPr lang="es-CL" sz="2400" b="1" dirty="0">
                <a:ea typeface="Calibri"/>
                <a:cs typeface="Times New Roman"/>
              </a:rPr>
              <a:t>Compromiso: </a:t>
            </a:r>
            <a:r>
              <a:rPr lang="es-CL" sz="2400" dirty="0">
                <a:ea typeface="Calibri"/>
                <a:cs typeface="Times New Roman"/>
              </a:rPr>
              <a:t> </a:t>
            </a:r>
            <a:endParaRPr lang="es-CL" sz="3200" dirty="0">
              <a:ea typeface="Calibri"/>
              <a:cs typeface="Times New Roman"/>
            </a:endParaRPr>
          </a:p>
          <a:p>
            <a:pPr marL="457200" algn="just">
              <a:lnSpc>
                <a:spcPct val="107000"/>
              </a:lnSpc>
              <a:spcAft>
                <a:spcPts val="0"/>
              </a:spcAft>
            </a:pPr>
            <a:r>
              <a:rPr lang="es-CL" sz="2400" dirty="0">
                <a:ea typeface="Calibri"/>
                <a:cs typeface="Times New Roman"/>
              </a:rPr>
              <a:t> </a:t>
            </a:r>
            <a:endParaRPr lang="es-CL" sz="3200" dirty="0">
              <a:ea typeface="Calibri"/>
              <a:cs typeface="Times New Roman"/>
            </a:endParaRPr>
          </a:p>
          <a:p>
            <a:pPr marL="342900" lvl="0" indent="-342900" algn="just">
              <a:lnSpc>
                <a:spcPct val="107000"/>
              </a:lnSpc>
              <a:spcAft>
                <a:spcPts val="800"/>
              </a:spcAft>
              <a:buFont typeface="Wingdings"/>
              <a:buChar char=""/>
            </a:pPr>
            <a:r>
              <a:rPr lang="es-CL" sz="2400" dirty="0" smtClean="0">
                <a:ea typeface="Calibri"/>
                <a:cs typeface="Times New Roman"/>
              </a:rPr>
              <a:t>Características: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23528" y="303174"/>
            <a:ext cx="7784713" cy="2232248"/>
          </a:xfrm>
          <a:prstGeom prst="rect">
            <a:avLst/>
          </a:prstGeom>
        </p:spPr>
        <p:txBody>
          <a:bodyPr/>
          <a:lstStyle/>
          <a:p>
            <a:pPr lvl="0" rtl="0"/>
            <a:endParaRPr lang="es-CL" sz="2000" dirty="0"/>
          </a:p>
        </p:txBody>
      </p:sp>
      <p:graphicFrame>
        <p:nvGraphicFramePr>
          <p:cNvPr id="5" name="4 Diagrama"/>
          <p:cNvGraphicFramePr/>
          <p:nvPr>
            <p:extLst>
              <p:ext uri="{D42A27DB-BD31-4B8C-83A1-F6EECF244321}">
                <p14:modId xmlns:p14="http://schemas.microsoft.com/office/powerpoint/2010/main" val="1757593270"/>
              </p:ext>
            </p:extLst>
          </p:nvPr>
        </p:nvGraphicFramePr>
        <p:xfrm>
          <a:off x="475393" y="3981028"/>
          <a:ext cx="8064896" cy="1830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365645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160224"/>
          </a:xfrm>
          <a:prstGeom prst="rect">
            <a:avLst/>
          </a:prstGeom>
        </p:spPr>
        <p:txBody>
          <a:bodyPr wrap="square">
            <a:spAutoFit/>
          </a:bodyPr>
          <a:lstStyle/>
          <a:p>
            <a:r>
              <a:rPr lang="es-MX" sz="3200" b="1" dirty="0">
                <a:solidFill>
                  <a:srgbClr val="FF0000"/>
                </a:solidFill>
              </a:rPr>
              <a:t>Circunstancias y Consecuencias de </a:t>
            </a:r>
            <a:endParaRPr lang="es-MX" sz="3200" b="1" dirty="0" smtClean="0">
              <a:solidFill>
                <a:srgbClr val="FF0000"/>
              </a:solidFill>
            </a:endParaRPr>
          </a:p>
          <a:p>
            <a:r>
              <a:rPr lang="es-MX" sz="3200" b="1" dirty="0" smtClean="0">
                <a:solidFill>
                  <a:srgbClr val="FF0000"/>
                </a:solidFill>
              </a:rPr>
              <a:t>la </a:t>
            </a:r>
            <a:r>
              <a:rPr lang="es-MX" sz="3200" b="1" dirty="0">
                <a:solidFill>
                  <a:srgbClr val="FF0000"/>
                </a:solidFill>
              </a:rPr>
              <a:t>Actividad Moral</a:t>
            </a:r>
          </a:p>
          <a:p>
            <a:endParaRPr lang="es-MX" sz="3200" b="1" dirty="0">
              <a:solidFill>
                <a:srgbClr val="FF0000"/>
              </a:solidFill>
            </a:endParaRPr>
          </a:p>
          <a:p>
            <a:r>
              <a:rPr lang="es-MX" sz="2800" b="1" dirty="0">
                <a:solidFill>
                  <a:srgbClr val="FF0000"/>
                </a:solidFill>
              </a:rPr>
              <a:t>Circunstancias que Influyen en la Actividad Moral</a:t>
            </a:r>
          </a:p>
          <a:p>
            <a:endParaRPr lang="es-MX" sz="2400" b="1" dirty="0">
              <a:solidFill>
                <a:srgbClr val="FF0000"/>
              </a:solidFill>
            </a:endParaRPr>
          </a:p>
          <a:p>
            <a:pPr lvl="0" algn="just">
              <a:lnSpc>
                <a:spcPct val="107000"/>
              </a:lnSpc>
              <a:spcAft>
                <a:spcPts val="0"/>
              </a:spcAft>
            </a:pPr>
            <a:r>
              <a:rPr lang="es-MX" sz="2400" dirty="0">
                <a:ea typeface="Calibri"/>
                <a:cs typeface="Times New Roman"/>
              </a:rPr>
              <a:t>La norma o ley natural se especifica, sufre determinaciones particulares en cada caso o en cada individuo por:</a:t>
            </a:r>
            <a:endParaRPr lang="es-CL" sz="2400" dirty="0" smtClean="0">
              <a:ea typeface="Calibri"/>
              <a:cs typeface="Times New Roma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23528" y="303174"/>
            <a:ext cx="7784713" cy="2232248"/>
          </a:xfrm>
          <a:prstGeom prst="rect">
            <a:avLst/>
          </a:prstGeom>
        </p:spPr>
        <p:txBody>
          <a:bodyPr/>
          <a:lstStyle/>
          <a:p>
            <a:pPr lvl="0" rtl="0"/>
            <a:endParaRPr lang="es-CL" sz="2000" dirty="0"/>
          </a:p>
        </p:txBody>
      </p:sp>
      <p:graphicFrame>
        <p:nvGraphicFramePr>
          <p:cNvPr id="7" name="6 Diagrama"/>
          <p:cNvGraphicFramePr/>
          <p:nvPr>
            <p:extLst>
              <p:ext uri="{D42A27DB-BD31-4B8C-83A1-F6EECF244321}">
                <p14:modId xmlns:p14="http://schemas.microsoft.com/office/powerpoint/2010/main" val="290696187"/>
              </p:ext>
            </p:extLst>
          </p:nvPr>
        </p:nvGraphicFramePr>
        <p:xfrm>
          <a:off x="475393" y="3861048"/>
          <a:ext cx="8064896"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562814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555397"/>
          </a:xfrm>
          <a:prstGeom prst="rect">
            <a:avLst/>
          </a:prstGeom>
        </p:spPr>
        <p:txBody>
          <a:bodyPr wrap="square">
            <a:spAutoFit/>
          </a:bodyPr>
          <a:lstStyle/>
          <a:p>
            <a:r>
              <a:rPr lang="es-MX" sz="3200" b="1" dirty="0">
                <a:solidFill>
                  <a:srgbClr val="FF0000"/>
                </a:solidFill>
              </a:rPr>
              <a:t>Circunstancias y Consecuencias de </a:t>
            </a:r>
            <a:endParaRPr lang="es-MX" sz="3200" b="1" dirty="0" smtClean="0">
              <a:solidFill>
                <a:srgbClr val="FF0000"/>
              </a:solidFill>
            </a:endParaRPr>
          </a:p>
          <a:p>
            <a:r>
              <a:rPr lang="es-MX" sz="3200" b="1" dirty="0" smtClean="0">
                <a:solidFill>
                  <a:srgbClr val="FF0000"/>
                </a:solidFill>
              </a:rPr>
              <a:t>la </a:t>
            </a:r>
            <a:r>
              <a:rPr lang="es-MX" sz="3200" b="1" dirty="0">
                <a:solidFill>
                  <a:srgbClr val="FF0000"/>
                </a:solidFill>
              </a:rPr>
              <a:t>Actividad Moral</a:t>
            </a:r>
          </a:p>
          <a:p>
            <a:endParaRPr lang="es-MX" sz="3200" b="1" dirty="0">
              <a:solidFill>
                <a:srgbClr val="FF0000"/>
              </a:solidFill>
            </a:endParaRPr>
          </a:p>
          <a:p>
            <a:r>
              <a:rPr lang="es-MX" sz="2800" b="1" dirty="0">
                <a:solidFill>
                  <a:srgbClr val="FF0000"/>
                </a:solidFill>
              </a:rPr>
              <a:t>Circunstancias que Influyen en la Actividad Moral</a:t>
            </a:r>
          </a:p>
          <a:p>
            <a:endParaRPr lang="es-MX" sz="2400" b="1" dirty="0">
              <a:solidFill>
                <a:srgbClr val="FF0000"/>
              </a:solidFill>
            </a:endParaRPr>
          </a:p>
          <a:p>
            <a:pPr marL="342900" lvl="0" indent="-342900" algn="just">
              <a:lnSpc>
                <a:spcPct val="107000"/>
              </a:lnSpc>
              <a:spcAft>
                <a:spcPts val="0"/>
              </a:spcAft>
              <a:buFont typeface="Wingdings" panose="05000000000000000000" pitchFamily="2" charset="2"/>
              <a:buChar char="ü"/>
            </a:pPr>
            <a:r>
              <a:rPr lang="es-MX" sz="2400" dirty="0" smtClean="0">
                <a:ea typeface="Calibri"/>
                <a:cs typeface="Times New Roman"/>
              </a:rPr>
              <a:t>Inteligencia </a:t>
            </a:r>
            <a:r>
              <a:rPr lang="es-MX" sz="2400" dirty="0">
                <a:ea typeface="Calibri"/>
                <a:cs typeface="Times New Roman"/>
              </a:rPr>
              <a:t>o Grado de Conciencia: </a:t>
            </a:r>
            <a:endParaRPr lang="es-MX" sz="2400" dirty="0" smtClean="0">
              <a:ea typeface="Calibri"/>
              <a:cs typeface="Times New Roman"/>
            </a:endParaRPr>
          </a:p>
          <a:p>
            <a:pPr lvl="0" algn="just">
              <a:lnSpc>
                <a:spcPct val="107000"/>
              </a:lnSpc>
              <a:spcAft>
                <a:spcPts val="0"/>
              </a:spcAft>
            </a:pPr>
            <a:endParaRPr lang="es-MX" sz="2400" dirty="0">
              <a:ea typeface="Calibri"/>
              <a:cs typeface="Times New Roman"/>
            </a:endParaRPr>
          </a:p>
          <a:p>
            <a:pPr lvl="0" algn="just">
              <a:lnSpc>
                <a:spcPct val="107000"/>
              </a:lnSpc>
              <a:spcAft>
                <a:spcPts val="0"/>
              </a:spcAft>
            </a:pPr>
            <a:r>
              <a:rPr lang="es-CL" sz="2400" dirty="0">
                <a:ea typeface="Calibri"/>
                <a:cs typeface="Times New Roman"/>
              </a:rPr>
              <a:t>Pueden influir:</a:t>
            </a:r>
            <a:endParaRPr lang="es-CL" sz="2400" dirty="0" smtClean="0">
              <a:ea typeface="Calibri"/>
              <a:cs typeface="Times New Roma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23528" y="303174"/>
            <a:ext cx="7784713" cy="2232248"/>
          </a:xfrm>
          <a:prstGeom prst="rect">
            <a:avLst/>
          </a:prstGeom>
        </p:spPr>
        <p:txBody>
          <a:bodyPr/>
          <a:lstStyle/>
          <a:p>
            <a:pPr lvl="0" rtl="0"/>
            <a:endParaRPr lang="es-CL" sz="2000" dirty="0"/>
          </a:p>
        </p:txBody>
      </p:sp>
      <p:graphicFrame>
        <p:nvGraphicFramePr>
          <p:cNvPr id="5" name="4 Diagrama"/>
          <p:cNvGraphicFramePr/>
          <p:nvPr>
            <p:extLst>
              <p:ext uri="{D42A27DB-BD31-4B8C-83A1-F6EECF244321}">
                <p14:modId xmlns:p14="http://schemas.microsoft.com/office/powerpoint/2010/main" val="4026297543"/>
              </p:ext>
            </p:extLst>
          </p:nvPr>
        </p:nvGraphicFramePr>
        <p:xfrm>
          <a:off x="487549" y="4221088"/>
          <a:ext cx="8052739" cy="1440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634525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555397"/>
          </a:xfrm>
          <a:prstGeom prst="rect">
            <a:avLst/>
          </a:prstGeom>
        </p:spPr>
        <p:txBody>
          <a:bodyPr wrap="square">
            <a:spAutoFit/>
          </a:bodyPr>
          <a:lstStyle/>
          <a:p>
            <a:r>
              <a:rPr lang="es-MX" sz="3200" b="1" dirty="0">
                <a:solidFill>
                  <a:srgbClr val="FF0000"/>
                </a:solidFill>
              </a:rPr>
              <a:t>Circunstancias y Consecuencias de </a:t>
            </a:r>
            <a:endParaRPr lang="es-MX" sz="3200" b="1" dirty="0" smtClean="0">
              <a:solidFill>
                <a:srgbClr val="FF0000"/>
              </a:solidFill>
            </a:endParaRPr>
          </a:p>
          <a:p>
            <a:r>
              <a:rPr lang="es-MX" sz="3200" b="1" dirty="0" smtClean="0">
                <a:solidFill>
                  <a:srgbClr val="FF0000"/>
                </a:solidFill>
              </a:rPr>
              <a:t>la </a:t>
            </a:r>
            <a:r>
              <a:rPr lang="es-MX" sz="3200" b="1" dirty="0">
                <a:solidFill>
                  <a:srgbClr val="FF0000"/>
                </a:solidFill>
              </a:rPr>
              <a:t>Actividad Moral</a:t>
            </a:r>
          </a:p>
          <a:p>
            <a:endParaRPr lang="es-MX" sz="3200" b="1" dirty="0">
              <a:solidFill>
                <a:srgbClr val="FF0000"/>
              </a:solidFill>
            </a:endParaRPr>
          </a:p>
          <a:p>
            <a:r>
              <a:rPr lang="es-MX" sz="2800" b="1" dirty="0">
                <a:solidFill>
                  <a:srgbClr val="FF0000"/>
                </a:solidFill>
              </a:rPr>
              <a:t>Circunstancias que Influyen en la Actividad Moral</a:t>
            </a:r>
          </a:p>
          <a:p>
            <a:endParaRPr lang="es-MX" sz="2400" b="1" dirty="0">
              <a:solidFill>
                <a:srgbClr val="FF0000"/>
              </a:solidFill>
            </a:endParaRPr>
          </a:p>
          <a:p>
            <a:pPr marL="342900" lvl="0" indent="-342900" algn="just">
              <a:lnSpc>
                <a:spcPct val="107000"/>
              </a:lnSpc>
              <a:spcAft>
                <a:spcPts val="0"/>
              </a:spcAft>
              <a:buFont typeface="Wingdings" panose="05000000000000000000" pitchFamily="2" charset="2"/>
              <a:buChar char="ü"/>
            </a:pPr>
            <a:r>
              <a:rPr lang="es-MX" sz="2400" dirty="0" smtClean="0">
                <a:ea typeface="Calibri"/>
                <a:cs typeface="Times New Roman"/>
              </a:rPr>
              <a:t>Inteligencia </a:t>
            </a:r>
            <a:r>
              <a:rPr lang="es-MX" sz="2400" dirty="0">
                <a:ea typeface="Calibri"/>
                <a:cs typeface="Times New Roman"/>
              </a:rPr>
              <a:t>o Grado de Conciencia: </a:t>
            </a:r>
            <a:endParaRPr lang="es-MX" sz="2400" dirty="0" smtClean="0">
              <a:ea typeface="Calibri"/>
              <a:cs typeface="Times New Roman"/>
            </a:endParaRPr>
          </a:p>
          <a:p>
            <a:pPr lvl="0" algn="just">
              <a:lnSpc>
                <a:spcPct val="107000"/>
              </a:lnSpc>
              <a:spcAft>
                <a:spcPts val="0"/>
              </a:spcAft>
            </a:pPr>
            <a:endParaRPr lang="es-MX" sz="2400" dirty="0">
              <a:ea typeface="Calibri"/>
              <a:cs typeface="Times New Roman"/>
            </a:endParaRPr>
          </a:p>
          <a:p>
            <a:pPr marL="342900" lvl="0" indent="-342900" algn="just">
              <a:lnSpc>
                <a:spcPct val="107000"/>
              </a:lnSpc>
              <a:spcAft>
                <a:spcPts val="0"/>
              </a:spcAft>
              <a:buFont typeface="Wingdings" panose="05000000000000000000" pitchFamily="2" charset="2"/>
              <a:buChar char="v"/>
            </a:pPr>
            <a:r>
              <a:rPr lang="es-CL" sz="2400" dirty="0">
                <a:ea typeface="Calibri"/>
                <a:cs typeface="Times New Roman"/>
              </a:rPr>
              <a:t>El </a:t>
            </a:r>
            <a:r>
              <a:rPr lang="es-CL" sz="2400" dirty="0" smtClean="0">
                <a:ea typeface="Calibri"/>
                <a:cs typeface="Times New Roman"/>
              </a:rPr>
              <a:t>error:</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23528" y="303174"/>
            <a:ext cx="7784713" cy="2232248"/>
          </a:xfrm>
          <a:prstGeom prst="rect">
            <a:avLst/>
          </a:prstGeom>
        </p:spPr>
        <p:txBody>
          <a:bodyPr/>
          <a:lstStyle/>
          <a:p>
            <a:pPr lvl="0" rtl="0"/>
            <a:endParaRPr lang="es-CL" sz="2000" dirty="0"/>
          </a:p>
        </p:txBody>
      </p:sp>
      <p:graphicFrame>
        <p:nvGraphicFramePr>
          <p:cNvPr id="8" name="7 Diagrama"/>
          <p:cNvGraphicFramePr/>
          <p:nvPr>
            <p:extLst>
              <p:ext uri="{D42A27DB-BD31-4B8C-83A1-F6EECF244321}">
                <p14:modId xmlns:p14="http://schemas.microsoft.com/office/powerpoint/2010/main" val="4145246805"/>
              </p:ext>
            </p:extLst>
          </p:nvPr>
        </p:nvGraphicFramePr>
        <p:xfrm>
          <a:off x="680807" y="4221088"/>
          <a:ext cx="7427434" cy="1370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508800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555397"/>
          </a:xfrm>
          <a:prstGeom prst="rect">
            <a:avLst/>
          </a:prstGeom>
        </p:spPr>
        <p:txBody>
          <a:bodyPr wrap="square">
            <a:spAutoFit/>
          </a:bodyPr>
          <a:lstStyle/>
          <a:p>
            <a:r>
              <a:rPr lang="es-MX" sz="3200" b="1" dirty="0">
                <a:solidFill>
                  <a:srgbClr val="FF0000"/>
                </a:solidFill>
              </a:rPr>
              <a:t>Circunstancias y Consecuencias de </a:t>
            </a:r>
            <a:endParaRPr lang="es-MX" sz="3200" b="1" dirty="0" smtClean="0">
              <a:solidFill>
                <a:srgbClr val="FF0000"/>
              </a:solidFill>
            </a:endParaRPr>
          </a:p>
          <a:p>
            <a:r>
              <a:rPr lang="es-MX" sz="3200" b="1" dirty="0" smtClean="0">
                <a:solidFill>
                  <a:srgbClr val="FF0000"/>
                </a:solidFill>
              </a:rPr>
              <a:t>la </a:t>
            </a:r>
            <a:r>
              <a:rPr lang="es-MX" sz="3200" b="1" dirty="0">
                <a:solidFill>
                  <a:srgbClr val="FF0000"/>
                </a:solidFill>
              </a:rPr>
              <a:t>Actividad Moral</a:t>
            </a:r>
          </a:p>
          <a:p>
            <a:endParaRPr lang="es-MX" sz="3200" b="1" dirty="0">
              <a:solidFill>
                <a:srgbClr val="FF0000"/>
              </a:solidFill>
            </a:endParaRPr>
          </a:p>
          <a:p>
            <a:r>
              <a:rPr lang="es-MX" sz="2800" b="1" dirty="0">
                <a:solidFill>
                  <a:srgbClr val="FF0000"/>
                </a:solidFill>
              </a:rPr>
              <a:t>Circunstancias que Influyen en la Actividad Moral</a:t>
            </a:r>
          </a:p>
          <a:p>
            <a:endParaRPr lang="es-MX" sz="2400" b="1" dirty="0">
              <a:solidFill>
                <a:srgbClr val="FF0000"/>
              </a:solidFill>
            </a:endParaRPr>
          </a:p>
          <a:p>
            <a:pPr marL="342900" lvl="0" indent="-342900" algn="just">
              <a:lnSpc>
                <a:spcPct val="107000"/>
              </a:lnSpc>
              <a:spcAft>
                <a:spcPts val="0"/>
              </a:spcAft>
              <a:buFont typeface="Wingdings" panose="05000000000000000000" pitchFamily="2" charset="2"/>
              <a:buChar char="ü"/>
            </a:pPr>
            <a:r>
              <a:rPr lang="es-MX" sz="2400" dirty="0" smtClean="0">
                <a:ea typeface="Calibri"/>
                <a:cs typeface="Times New Roman"/>
              </a:rPr>
              <a:t>Inteligencia </a:t>
            </a:r>
            <a:r>
              <a:rPr lang="es-MX" sz="2400" dirty="0">
                <a:ea typeface="Calibri"/>
                <a:cs typeface="Times New Roman"/>
              </a:rPr>
              <a:t>o Grado de Conciencia: </a:t>
            </a:r>
            <a:endParaRPr lang="es-MX" sz="2400" dirty="0" smtClean="0">
              <a:ea typeface="Calibri"/>
              <a:cs typeface="Times New Roman"/>
            </a:endParaRPr>
          </a:p>
          <a:p>
            <a:pPr lvl="0" algn="just">
              <a:lnSpc>
                <a:spcPct val="107000"/>
              </a:lnSpc>
              <a:spcAft>
                <a:spcPts val="0"/>
              </a:spcAft>
            </a:pPr>
            <a:endParaRPr lang="es-MX" sz="2400" dirty="0">
              <a:ea typeface="Calibri"/>
              <a:cs typeface="Times New Roman"/>
            </a:endParaRPr>
          </a:p>
          <a:p>
            <a:pPr marL="342900" lvl="0" indent="-342900" algn="just">
              <a:lnSpc>
                <a:spcPct val="107000"/>
              </a:lnSpc>
              <a:spcAft>
                <a:spcPts val="0"/>
              </a:spcAft>
              <a:buFont typeface="Wingdings" panose="05000000000000000000" pitchFamily="2" charset="2"/>
              <a:buChar char="v"/>
            </a:pPr>
            <a:r>
              <a:rPr lang="es-CL" sz="2400" dirty="0" smtClean="0">
                <a:ea typeface="Calibri"/>
                <a:cs typeface="Times New Roman"/>
              </a:rPr>
              <a:t>La </a:t>
            </a:r>
            <a:r>
              <a:rPr lang="es-CL" sz="2400" dirty="0">
                <a:ea typeface="Calibri"/>
                <a:cs typeface="Times New Roman"/>
              </a:rPr>
              <a:t>inteligencia:</a:t>
            </a:r>
            <a:endParaRPr lang="es-CL" sz="2400" dirty="0" smtClean="0">
              <a:ea typeface="Calibri"/>
              <a:cs typeface="Times New Roma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23528" y="303174"/>
            <a:ext cx="7784713" cy="2232248"/>
          </a:xfrm>
          <a:prstGeom prst="rect">
            <a:avLst/>
          </a:prstGeom>
        </p:spPr>
        <p:txBody>
          <a:bodyPr/>
          <a:lstStyle/>
          <a:p>
            <a:pPr lvl="0" rtl="0"/>
            <a:endParaRPr lang="es-CL" sz="2000" dirty="0"/>
          </a:p>
        </p:txBody>
      </p:sp>
      <p:graphicFrame>
        <p:nvGraphicFramePr>
          <p:cNvPr id="8" name="7 Diagrama"/>
          <p:cNvGraphicFramePr/>
          <p:nvPr>
            <p:extLst>
              <p:ext uri="{D42A27DB-BD31-4B8C-83A1-F6EECF244321}">
                <p14:modId xmlns:p14="http://schemas.microsoft.com/office/powerpoint/2010/main" val="2819041103"/>
              </p:ext>
            </p:extLst>
          </p:nvPr>
        </p:nvGraphicFramePr>
        <p:xfrm>
          <a:off x="680807" y="4079623"/>
          <a:ext cx="7427434" cy="194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214625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555397"/>
          </a:xfrm>
          <a:prstGeom prst="rect">
            <a:avLst/>
          </a:prstGeom>
        </p:spPr>
        <p:txBody>
          <a:bodyPr wrap="square">
            <a:spAutoFit/>
          </a:bodyPr>
          <a:lstStyle/>
          <a:p>
            <a:r>
              <a:rPr lang="es-MX" sz="3200" b="1" dirty="0">
                <a:solidFill>
                  <a:srgbClr val="FF0000"/>
                </a:solidFill>
              </a:rPr>
              <a:t>Circunstancias y Consecuencias de </a:t>
            </a:r>
            <a:endParaRPr lang="es-MX" sz="3200" b="1" dirty="0" smtClean="0">
              <a:solidFill>
                <a:srgbClr val="FF0000"/>
              </a:solidFill>
            </a:endParaRPr>
          </a:p>
          <a:p>
            <a:r>
              <a:rPr lang="es-MX" sz="3200" b="1" dirty="0" smtClean="0">
                <a:solidFill>
                  <a:srgbClr val="FF0000"/>
                </a:solidFill>
              </a:rPr>
              <a:t>la </a:t>
            </a:r>
            <a:r>
              <a:rPr lang="es-MX" sz="3200" b="1" dirty="0">
                <a:solidFill>
                  <a:srgbClr val="FF0000"/>
                </a:solidFill>
              </a:rPr>
              <a:t>Actividad Moral</a:t>
            </a:r>
          </a:p>
          <a:p>
            <a:endParaRPr lang="es-MX" sz="3200" b="1" dirty="0">
              <a:solidFill>
                <a:srgbClr val="FF0000"/>
              </a:solidFill>
            </a:endParaRPr>
          </a:p>
          <a:p>
            <a:r>
              <a:rPr lang="es-MX" sz="2800" b="1" dirty="0">
                <a:solidFill>
                  <a:srgbClr val="FF0000"/>
                </a:solidFill>
              </a:rPr>
              <a:t>Circunstancias que Influyen en la Actividad Moral</a:t>
            </a:r>
          </a:p>
          <a:p>
            <a:endParaRPr lang="es-MX" sz="2400" b="1" dirty="0">
              <a:solidFill>
                <a:srgbClr val="FF0000"/>
              </a:solidFill>
            </a:endParaRPr>
          </a:p>
          <a:p>
            <a:pPr marL="342900" lvl="0" indent="-342900" algn="just">
              <a:lnSpc>
                <a:spcPct val="107000"/>
              </a:lnSpc>
              <a:spcAft>
                <a:spcPts val="0"/>
              </a:spcAft>
              <a:buFont typeface="Wingdings" panose="05000000000000000000" pitchFamily="2" charset="2"/>
              <a:buChar char="ü"/>
            </a:pPr>
            <a:r>
              <a:rPr lang="es-MX" sz="2400" dirty="0" smtClean="0">
                <a:ea typeface="Calibri"/>
                <a:cs typeface="Times New Roman"/>
              </a:rPr>
              <a:t>Inteligencia </a:t>
            </a:r>
            <a:r>
              <a:rPr lang="es-MX" sz="2400" dirty="0">
                <a:ea typeface="Calibri"/>
                <a:cs typeface="Times New Roman"/>
              </a:rPr>
              <a:t>o Grado de Conciencia: </a:t>
            </a:r>
            <a:endParaRPr lang="es-MX" sz="2400" dirty="0" smtClean="0">
              <a:ea typeface="Calibri"/>
              <a:cs typeface="Times New Roman"/>
            </a:endParaRPr>
          </a:p>
          <a:p>
            <a:pPr lvl="0" algn="just">
              <a:lnSpc>
                <a:spcPct val="107000"/>
              </a:lnSpc>
              <a:spcAft>
                <a:spcPts val="0"/>
              </a:spcAft>
            </a:pPr>
            <a:endParaRPr lang="es-MX" sz="2400" dirty="0">
              <a:ea typeface="Calibri"/>
              <a:cs typeface="Times New Roman"/>
            </a:endParaRPr>
          </a:p>
          <a:p>
            <a:pPr marL="342900" lvl="0" indent="-342900" algn="just">
              <a:lnSpc>
                <a:spcPct val="107000"/>
              </a:lnSpc>
              <a:spcAft>
                <a:spcPts val="0"/>
              </a:spcAft>
              <a:buFont typeface="Wingdings" panose="05000000000000000000" pitchFamily="2" charset="2"/>
              <a:buChar char="v"/>
            </a:pPr>
            <a:r>
              <a:rPr lang="es-CL" sz="2400" dirty="0">
                <a:ea typeface="Calibri"/>
                <a:cs typeface="Times New Roman"/>
              </a:rPr>
              <a:t>La </a:t>
            </a:r>
            <a:r>
              <a:rPr lang="es-CL" sz="2400" dirty="0" smtClean="0">
                <a:ea typeface="Calibri"/>
                <a:cs typeface="Times New Roman"/>
              </a:rPr>
              <a:t>inteligencia: Vencible</a:t>
            </a:r>
            <a:r>
              <a:rPr lang="es-CL" sz="2400" dirty="0">
                <a:ea typeface="Calibri"/>
                <a:cs typeface="Times New Roman"/>
              </a:rPr>
              <a: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23528" y="303174"/>
            <a:ext cx="7784713" cy="2232248"/>
          </a:xfrm>
          <a:prstGeom prst="rect">
            <a:avLst/>
          </a:prstGeom>
        </p:spPr>
        <p:txBody>
          <a:bodyPr/>
          <a:lstStyle/>
          <a:p>
            <a:pPr lvl="0" rtl="0"/>
            <a:endParaRPr lang="es-CL" sz="2000" dirty="0"/>
          </a:p>
        </p:txBody>
      </p:sp>
      <p:graphicFrame>
        <p:nvGraphicFramePr>
          <p:cNvPr id="8" name="7 Diagrama"/>
          <p:cNvGraphicFramePr/>
          <p:nvPr>
            <p:extLst>
              <p:ext uri="{D42A27DB-BD31-4B8C-83A1-F6EECF244321}">
                <p14:modId xmlns:p14="http://schemas.microsoft.com/office/powerpoint/2010/main" val="3062202863"/>
              </p:ext>
            </p:extLst>
          </p:nvPr>
        </p:nvGraphicFramePr>
        <p:xfrm>
          <a:off x="680807" y="4109469"/>
          <a:ext cx="7859482" cy="2127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790868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555397"/>
          </a:xfrm>
          <a:prstGeom prst="rect">
            <a:avLst/>
          </a:prstGeom>
        </p:spPr>
        <p:txBody>
          <a:bodyPr wrap="square">
            <a:spAutoFit/>
          </a:bodyPr>
          <a:lstStyle/>
          <a:p>
            <a:r>
              <a:rPr lang="es-MX" sz="3200" b="1" dirty="0">
                <a:solidFill>
                  <a:srgbClr val="FF0000"/>
                </a:solidFill>
              </a:rPr>
              <a:t>Circunstancias y Consecuencias de </a:t>
            </a:r>
            <a:endParaRPr lang="es-MX" sz="3200" b="1" dirty="0" smtClean="0">
              <a:solidFill>
                <a:srgbClr val="FF0000"/>
              </a:solidFill>
            </a:endParaRPr>
          </a:p>
          <a:p>
            <a:r>
              <a:rPr lang="es-MX" sz="3200" b="1" dirty="0" smtClean="0">
                <a:solidFill>
                  <a:srgbClr val="FF0000"/>
                </a:solidFill>
              </a:rPr>
              <a:t>la </a:t>
            </a:r>
            <a:r>
              <a:rPr lang="es-MX" sz="3200" b="1" dirty="0">
                <a:solidFill>
                  <a:srgbClr val="FF0000"/>
                </a:solidFill>
              </a:rPr>
              <a:t>Actividad Moral</a:t>
            </a:r>
          </a:p>
          <a:p>
            <a:endParaRPr lang="es-MX" sz="3200" b="1" dirty="0">
              <a:solidFill>
                <a:srgbClr val="FF0000"/>
              </a:solidFill>
            </a:endParaRPr>
          </a:p>
          <a:p>
            <a:r>
              <a:rPr lang="es-MX" sz="2800" b="1" dirty="0">
                <a:solidFill>
                  <a:srgbClr val="FF0000"/>
                </a:solidFill>
              </a:rPr>
              <a:t>Circunstancias que Influyen en la Actividad Moral</a:t>
            </a:r>
          </a:p>
          <a:p>
            <a:endParaRPr lang="es-MX" sz="2400" b="1" dirty="0">
              <a:solidFill>
                <a:srgbClr val="FF0000"/>
              </a:solidFill>
            </a:endParaRPr>
          </a:p>
          <a:p>
            <a:pPr marL="342900" lvl="0" indent="-342900" algn="just">
              <a:lnSpc>
                <a:spcPct val="107000"/>
              </a:lnSpc>
              <a:spcAft>
                <a:spcPts val="0"/>
              </a:spcAft>
              <a:buFont typeface="Wingdings" panose="05000000000000000000" pitchFamily="2" charset="2"/>
              <a:buChar char="ü"/>
            </a:pPr>
            <a:r>
              <a:rPr lang="es-MX" sz="2400" dirty="0" smtClean="0">
                <a:ea typeface="Calibri"/>
                <a:cs typeface="Times New Roman"/>
              </a:rPr>
              <a:t>Inteligencia </a:t>
            </a:r>
            <a:r>
              <a:rPr lang="es-MX" sz="2400" dirty="0">
                <a:ea typeface="Calibri"/>
                <a:cs typeface="Times New Roman"/>
              </a:rPr>
              <a:t>o Grado de Conciencia: </a:t>
            </a:r>
            <a:endParaRPr lang="es-MX" sz="2400" dirty="0" smtClean="0">
              <a:ea typeface="Calibri"/>
              <a:cs typeface="Times New Roman"/>
            </a:endParaRPr>
          </a:p>
          <a:p>
            <a:pPr lvl="0" algn="just">
              <a:lnSpc>
                <a:spcPct val="107000"/>
              </a:lnSpc>
              <a:spcAft>
                <a:spcPts val="0"/>
              </a:spcAft>
            </a:pPr>
            <a:endParaRPr lang="es-MX" sz="2400" dirty="0">
              <a:ea typeface="Calibri"/>
              <a:cs typeface="Times New Roman"/>
            </a:endParaRPr>
          </a:p>
          <a:p>
            <a:pPr marL="342900" lvl="0" indent="-342900" algn="just">
              <a:lnSpc>
                <a:spcPct val="107000"/>
              </a:lnSpc>
              <a:spcAft>
                <a:spcPts val="0"/>
              </a:spcAft>
              <a:buFont typeface="Wingdings" panose="05000000000000000000" pitchFamily="2" charset="2"/>
              <a:buChar char="v"/>
            </a:pPr>
            <a:r>
              <a:rPr lang="es-CL" sz="2400" dirty="0">
                <a:ea typeface="Calibri"/>
                <a:cs typeface="Times New Roman"/>
              </a:rPr>
              <a:t>La </a:t>
            </a:r>
            <a:r>
              <a:rPr lang="es-CL" sz="2400" dirty="0" smtClean="0">
                <a:ea typeface="Calibri"/>
                <a:cs typeface="Times New Roman"/>
              </a:rPr>
              <a:t>inteligencia</a:t>
            </a:r>
            <a:r>
              <a:rPr lang="es-CL" sz="2400" dirty="0">
                <a:ea typeface="Calibri"/>
                <a:cs typeface="Times New Roman"/>
              </a:rPr>
              <a:t>:  </a:t>
            </a:r>
            <a:r>
              <a:rPr lang="es-CL" sz="2400" dirty="0" smtClean="0">
                <a:ea typeface="Calibri"/>
                <a:cs typeface="Times New Roman"/>
              </a:rPr>
              <a:t>Invencible</a:t>
            </a:r>
            <a:r>
              <a:rPr lang="es-CL" sz="2400" dirty="0">
                <a:ea typeface="Calibri"/>
                <a:cs typeface="Times New Roman"/>
              </a:rPr>
              <a: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23528" y="303174"/>
            <a:ext cx="7784713" cy="2232248"/>
          </a:xfrm>
          <a:prstGeom prst="rect">
            <a:avLst/>
          </a:prstGeom>
        </p:spPr>
        <p:txBody>
          <a:bodyPr/>
          <a:lstStyle/>
          <a:p>
            <a:pPr lvl="0" rtl="0"/>
            <a:endParaRPr lang="es-CL" sz="2000" dirty="0"/>
          </a:p>
        </p:txBody>
      </p:sp>
      <p:graphicFrame>
        <p:nvGraphicFramePr>
          <p:cNvPr id="8" name="7 Diagrama"/>
          <p:cNvGraphicFramePr/>
          <p:nvPr>
            <p:extLst>
              <p:ext uri="{D42A27DB-BD31-4B8C-83A1-F6EECF244321}">
                <p14:modId xmlns:p14="http://schemas.microsoft.com/office/powerpoint/2010/main" val="2676004516"/>
              </p:ext>
            </p:extLst>
          </p:nvPr>
        </p:nvGraphicFramePr>
        <p:xfrm>
          <a:off x="680807" y="4221088"/>
          <a:ext cx="7859482" cy="1191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848375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555397"/>
          </a:xfrm>
          <a:prstGeom prst="rect">
            <a:avLst/>
          </a:prstGeom>
        </p:spPr>
        <p:txBody>
          <a:bodyPr wrap="square">
            <a:spAutoFit/>
          </a:bodyPr>
          <a:lstStyle/>
          <a:p>
            <a:r>
              <a:rPr lang="es-MX" sz="3200" b="1" dirty="0">
                <a:solidFill>
                  <a:srgbClr val="FF0000"/>
                </a:solidFill>
              </a:rPr>
              <a:t>Circunstancias y Consecuencias de </a:t>
            </a:r>
            <a:endParaRPr lang="es-MX" sz="3200" b="1" dirty="0" smtClean="0">
              <a:solidFill>
                <a:srgbClr val="FF0000"/>
              </a:solidFill>
            </a:endParaRPr>
          </a:p>
          <a:p>
            <a:r>
              <a:rPr lang="es-MX" sz="3200" b="1" dirty="0" smtClean="0">
                <a:solidFill>
                  <a:srgbClr val="FF0000"/>
                </a:solidFill>
              </a:rPr>
              <a:t>la </a:t>
            </a:r>
            <a:r>
              <a:rPr lang="es-MX" sz="3200" b="1" dirty="0">
                <a:solidFill>
                  <a:srgbClr val="FF0000"/>
                </a:solidFill>
              </a:rPr>
              <a:t>Actividad Moral</a:t>
            </a:r>
          </a:p>
          <a:p>
            <a:endParaRPr lang="es-MX" sz="3200" b="1" dirty="0">
              <a:solidFill>
                <a:srgbClr val="FF0000"/>
              </a:solidFill>
            </a:endParaRPr>
          </a:p>
          <a:p>
            <a:r>
              <a:rPr lang="es-MX" sz="2800" b="1" dirty="0">
                <a:solidFill>
                  <a:srgbClr val="FF0000"/>
                </a:solidFill>
              </a:rPr>
              <a:t>Circunstancias que Influyen en la Actividad Moral</a:t>
            </a:r>
          </a:p>
          <a:p>
            <a:endParaRPr lang="es-MX" sz="2400" b="1" dirty="0">
              <a:solidFill>
                <a:srgbClr val="FF0000"/>
              </a:solidFill>
            </a:endParaRPr>
          </a:p>
          <a:p>
            <a:pPr marL="342900" lvl="0" indent="-342900" algn="just">
              <a:lnSpc>
                <a:spcPct val="107000"/>
              </a:lnSpc>
              <a:spcAft>
                <a:spcPts val="0"/>
              </a:spcAft>
              <a:buFont typeface="Wingdings" panose="05000000000000000000" pitchFamily="2" charset="2"/>
              <a:buChar char="ü"/>
            </a:pPr>
            <a:r>
              <a:rPr lang="es-MX" sz="2400" dirty="0" smtClean="0">
                <a:ea typeface="Calibri"/>
                <a:cs typeface="Times New Roman"/>
              </a:rPr>
              <a:t>Inteligencia </a:t>
            </a:r>
            <a:r>
              <a:rPr lang="es-MX" sz="2400" dirty="0">
                <a:ea typeface="Calibri"/>
                <a:cs typeface="Times New Roman"/>
              </a:rPr>
              <a:t>o Grado de Conciencia: </a:t>
            </a:r>
            <a:endParaRPr lang="es-MX" sz="2400" dirty="0" smtClean="0">
              <a:ea typeface="Calibri"/>
              <a:cs typeface="Times New Roman"/>
            </a:endParaRPr>
          </a:p>
          <a:p>
            <a:pPr lvl="0" algn="just">
              <a:lnSpc>
                <a:spcPct val="107000"/>
              </a:lnSpc>
              <a:spcAft>
                <a:spcPts val="0"/>
              </a:spcAft>
            </a:pPr>
            <a:endParaRPr lang="es-MX" sz="2400" dirty="0">
              <a:ea typeface="Calibri"/>
              <a:cs typeface="Times New Roman"/>
            </a:endParaRPr>
          </a:p>
          <a:p>
            <a:pPr marL="342900" lvl="0" indent="-342900" algn="just">
              <a:lnSpc>
                <a:spcPct val="107000"/>
              </a:lnSpc>
              <a:spcAft>
                <a:spcPts val="0"/>
              </a:spcAft>
              <a:buFont typeface="Wingdings" panose="05000000000000000000" pitchFamily="2" charset="2"/>
              <a:buChar char="v"/>
            </a:pPr>
            <a:r>
              <a:rPr lang="es-CL" sz="2400" dirty="0">
                <a:ea typeface="Calibri"/>
                <a:cs typeface="Times New Roman"/>
              </a:rPr>
              <a:t>La </a:t>
            </a:r>
            <a:r>
              <a:rPr lang="es-CL" sz="2400" dirty="0" smtClean="0">
                <a:ea typeface="Calibri"/>
                <a:cs typeface="Times New Roman"/>
              </a:rPr>
              <a:t>inteligencia</a:t>
            </a:r>
            <a:r>
              <a:rPr lang="es-CL" sz="2400" dirty="0">
                <a:ea typeface="Calibri"/>
                <a:cs typeface="Times New Roman"/>
              </a:rPr>
              <a:t>:   </a:t>
            </a:r>
            <a:r>
              <a:rPr lang="es-CL" sz="2400" dirty="0" smtClean="0">
                <a:ea typeface="Calibri"/>
                <a:cs typeface="Times New Roman"/>
              </a:rPr>
              <a:t>Crasa </a:t>
            </a:r>
            <a:r>
              <a:rPr lang="es-CL" sz="2400" dirty="0">
                <a:ea typeface="Calibri"/>
                <a:cs typeface="Times New Roman"/>
              </a:rPr>
              <a:t>o </a:t>
            </a:r>
            <a:r>
              <a:rPr lang="es-CL" sz="2400" dirty="0" smtClean="0">
                <a:ea typeface="Calibri"/>
                <a:cs typeface="Times New Roman"/>
              </a:rPr>
              <a:t>afectada:</a:t>
            </a:r>
            <a:endParaRPr lang="es-CL" sz="2400" dirty="0">
              <a:ea typeface="Calibri"/>
              <a:cs typeface="Times New Roma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23528" y="303174"/>
            <a:ext cx="7784713" cy="2232248"/>
          </a:xfrm>
          <a:prstGeom prst="rect">
            <a:avLst/>
          </a:prstGeom>
        </p:spPr>
        <p:txBody>
          <a:bodyPr/>
          <a:lstStyle/>
          <a:p>
            <a:pPr lvl="0" rtl="0"/>
            <a:endParaRPr lang="es-CL" sz="2000" dirty="0"/>
          </a:p>
        </p:txBody>
      </p:sp>
      <p:graphicFrame>
        <p:nvGraphicFramePr>
          <p:cNvPr id="8" name="7 Diagrama"/>
          <p:cNvGraphicFramePr/>
          <p:nvPr>
            <p:extLst>
              <p:ext uri="{D42A27DB-BD31-4B8C-83A1-F6EECF244321}">
                <p14:modId xmlns:p14="http://schemas.microsoft.com/office/powerpoint/2010/main" val="2496509258"/>
              </p:ext>
            </p:extLst>
          </p:nvPr>
        </p:nvGraphicFramePr>
        <p:xfrm>
          <a:off x="680807" y="4221088"/>
          <a:ext cx="7859482" cy="1191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645184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160224"/>
          </a:xfrm>
          <a:prstGeom prst="rect">
            <a:avLst/>
          </a:prstGeom>
        </p:spPr>
        <p:txBody>
          <a:bodyPr wrap="square">
            <a:spAutoFit/>
          </a:bodyPr>
          <a:lstStyle/>
          <a:p>
            <a:r>
              <a:rPr lang="es-MX" sz="3200" b="1" dirty="0">
                <a:solidFill>
                  <a:srgbClr val="FF0000"/>
                </a:solidFill>
              </a:rPr>
              <a:t>Circunstancias y Consecuencias de </a:t>
            </a:r>
            <a:endParaRPr lang="es-MX" sz="3200" b="1" dirty="0" smtClean="0">
              <a:solidFill>
                <a:srgbClr val="FF0000"/>
              </a:solidFill>
            </a:endParaRPr>
          </a:p>
          <a:p>
            <a:r>
              <a:rPr lang="es-MX" sz="3200" b="1" dirty="0" smtClean="0">
                <a:solidFill>
                  <a:srgbClr val="FF0000"/>
                </a:solidFill>
              </a:rPr>
              <a:t>la </a:t>
            </a:r>
            <a:r>
              <a:rPr lang="es-MX" sz="3200" b="1" dirty="0">
                <a:solidFill>
                  <a:srgbClr val="FF0000"/>
                </a:solidFill>
              </a:rPr>
              <a:t>Actividad Moral</a:t>
            </a:r>
          </a:p>
          <a:p>
            <a:endParaRPr lang="es-MX" sz="3200" b="1" dirty="0">
              <a:solidFill>
                <a:srgbClr val="FF0000"/>
              </a:solidFill>
            </a:endParaRPr>
          </a:p>
          <a:p>
            <a:r>
              <a:rPr lang="es-MX" sz="2800" b="1" dirty="0">
                <a:solidFill>
                  <a:srgbClr val="FF0000"/>
                </a:solidFill>
              </a:rPr>
              <a:t>Circunstancias que Influyen en la Actividad Moral</a:t>
            </a:r>
          </a:p>
          <a:p>
            <a:endParaRPr lang="es-MX" sz="2400" b="1" dirty="0">
              <a:solidFill>
                <a:srgbClr val="FF0000"/>
              </a:solidFill>
            </a:endParaRPr>
          </a:p>
          <a:p>
            <a:pPr marL="342900" lvl="0" indent="-342900" algn="just">
              <a:lnSpc>
                <a:spcPct val="107000"/>
              </a:lnSpc>
              <a:spcAft>
                <a:spcPts val="0"/>
              </a:spcAft>
              <a:buFont typeface="Wingdings" panose="05000000000000000000" pitchFamily="2" charset="2"/>
              <a:buChar char="ü"/>
            </a:pPr>
            <a:r>
              <a:rPr lang="es-MX" sz="2400" dirty="0" smtClean="0">
                <a:ea typeface="Calibri"/>
                <a:cs typeface="Times New Roman"/>
              </a:rPr>
              <a:t>Libertad: </a:t>
            </a:r>
          </a:p>
          <a:p>
            <a:pPr lvl="0" algn="just">
              <a:lnSpc>
                <a:spcPct val="107000"/>
              </a:lnSpc>
              <a:spcAft>
                <a:spcPts val="0"/>
              </a:spcAft>
            </a:pPr>
            <a:endParaRPr lang="es-MX" sz="2400" dirty="0">
              <a:ea typeface="Calibri"/>
              <a:cs typeface="Times New Roma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23528" y="303174"/>
            <a:ext cx="7784713" cy="2232248"/>
          </a:xfrm>
          <a:prstGeom prst="rect">
            <a:avLst/>
          </a:prstGeom>
        </p:spPr>
        <p:txBody>
          <a:bodyPr/>
          <a:lstStyle/>
          <a:p>
            <a:pPr lvl="0" rtl="0"/>
            <a:endParaRPr lang="es-CL" sz="2000" dirty="0"/>
          </a:p>
        </p:txBody>
      </p:sp>
      <p:graphicFrame>
        <p:nvGraphicFramePr>
          <p:cNvPr id="5" name="4 Diagrama"/>
          <p:cNvGraphicFramePr/>
          <p:nvPr>
            <p:extLst>
              <p:ext uri="{D42A27DB-BD31-4B8C-83A1-F6EECF244321}">
                <p14:modId xmlns:p14="http://schemas.microsoft.com/office/powerpoint/2010/main" val="1681277852"/>
              </p:ext>
            </p:extLst>
          </p:nvPr>
        </p:nvGraphicFramePr>
        <p:xfrm>
          <a:off x="475393" y="2924944"/>
          <a:ext cx="7913031" cy="2232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432413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555397"/>
          </a:xfrm>
          <a:prstGeom prst="rect">
            <a:avLst/>
          </a:prstGeom>
        </p:spPr>
        <p:txBody>
          <a:bodyPr wrap="square">
            <a:spAutoFit/>
          </a:bodyPr>
          <a:lstStyle/>
          <a:p>
            <a:r>
              <a:rPr lang="es-MX" sz="3200" b="1" dirty="0">
                <a:solidFill>
                  <a:srgbClr val="FF0000"/>
                </a:solidFill>
              </a:rPr>
              <a:t>Circunstancias y Consecuencias de </a:t>
            </a:r>
            <a:endParaRPr lang="es-MX" sz="3200" b="1" dirty="0" smtClean="0">
              <a:solidFill>
                <a:srgbClr val="FF0000"/>
              </a:solidFill>
            </a:endParaRPr>
          </a:p>
          <a:p>
            <a:r>
              <a:rPr lang="es-MX" sz="3200" b="1" dirty="0" smtClean="0">
                <a:solidFill>
                  <a:srgbClr val="FF0000"/>
                </a:solidFill>
              </a:rPr>
              <a:t>la </a:t>
            </a:r>
            <a:r>
              <a:rPr lang="es-MX" sz="3200" b="1" dirty="0">
                <a:solidFill>
                  <a:srgbClr val="FF0000"/>
                </a:solidFill>
              </a:rPr>
              <a:t>Actividad Moral</a:t>
            </a:r>
          </a:p>
          <a:p>
            <a:endParaRPr lang="es-MX" sz="3200" b="1" dirty="0">
              <a:solidFill>
                <a:srgbClr val="FF0000"/>
              </a:solidFill>
            </a:endParaRPr>
          </a:p>
          <a:p>
            <a:r>
              <a:rPr lang="es-MX" sz="2800" b="1" dirty="0">
                <a:solidFill>
                  <a:srgbClr val="FF0000"/>
                </a:solidFill>
              </a:rPr>
              <a:t>Circunstancias que Influyen en la Actividad Moral</a:t>
            </a:r>
          </a:p>
          <a:p>
            <a:endParaRPr lang="es-MX" sz="2400" b="1" dirty="0">
              <a:solidFill>
                <a:srgbClr val="FF0000"/>
              </a:solidFill>
            </a:endParaRPr>
          </a:p>
          <a:p>
            <a:pPr marL="342900" lvl="0" indent="-342900" algn="just">
              <a:lnSpc>
                <a:spcPct val="107000"/>
              </a:lnSpc>
              <a:spcAft>
                <a:spcPts val="0"/>
              </a:spcAft>
              <a:buFont typeface="Wingdings" panose="05000000000000000000" pitchFamily="2" charset="2"/>
              <a:buChar char="ü"/>
            </a:pPr>
            <a:r>
              <a:rPr lang="es-MX" sz="2400" dirty="0" smtClean="0">
                <a:ea typeface="Calibri"/>
                <a:cs typeface="Times New Roman"/>
              </a:rPr>
              <a:t>Libertad: </a:t>
            </a:r>
          </a:p>
          <a:p>
            <a:pPr lvl="0" algn="just">
              <a:lnSpc>
                <a:spcPct val="107000"/>
              </a:lnSpc>
              <a:spcAft>
                <a:spcPts val="0"/>
              </a:spcAft>
            </a:pPr>
            <a:endParaRPr lang="es-MX" sz="2400" dirty="0" smtClean="0">
              <a:ea typeface="Calibri"/>
              <a:cs typeface="Times New Roman"/>
            </a:endParaRPr>
          </a:p>
          <a:p>
            <a:pPr marL="342900" indent="-342900" algn="just">
              <a:lnSpc>
                <a:spcPct val="107000"/>
              </a:lnSpc>
              <a:buFont typeface="Wingdings" panose="05000000000000000000" pitchFamily="2" charset="2"/>
              <a:buChar char="v"/>
            </a:pPr>
            <a:r>
              <a:rPr lang="es-MX" sz="2400" dirty="0"/>
              <a:t>La Violencia física o fuerza externa</a:t>
            </a:r>
            <a:r>
              <a:rPr lang="es-CL" sz="2400" dirty="0" smtClean="0"/>
              <a:t>:</a:t>
            </a:r>
            <a:endParaRPr lang="es-CL"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23528" y="303174"/>
            <a:ext cx="7784713" cy="2232248"/>
          </a:xfrm>
          <a:prstGeom prst="rect">
            <a:avLst/>
          </a:prstGeom>
        </p:spPr>
        <p:txBody>
          <a:bodyPr/>
          <a:lstStyle/>
          <a:p>
            <a:pPr lvl="0" rtl="0"/>
            <a:endParaRPr lang="es-CL" sz="2000" dirty="0"/>
          </a:p>
        </p:txBody>
      </p:sp>
      <p:graphicFrame>
        <p:nvGraphicFramePr>
          <p:cNvPr id="7" name="6 Diagrama"/>
          <p:cNvGraphicFramePr/>
          <p:nvPr>
            <p:extLst>
              <p:ext uri="{D42A27DB-BD31-4B8C-83A1-F6EECF244321}">
                <p14:modId xmlns:p14="http://schemas.microsoft.com/office/powerpoint/2010/main" val="555332442"/>
              </p:ext>
            </p:extLst>
          </p:nvPr>
        </p:nvGraphicFramePr>
        <p:xfrm>
          <a:off x="831109" y="3714296"/>
          <a:ext cx="7197276" cy="2074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24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955203"/>
          </a:xfrm>
          <a:prstGeom prst="rect">
            <a:avLst/>
          </a:prstGeom>
        </p:spPr>
        <p:txBody>
          <a:bodyPr wrap="square">
            <a:spAutoFit/>
          </a:bodyPr>
          <a:lstStyle/>
          <a:p>
            <a:r>
              <a:rPr lang="es-MX" sz="3200" b="1" dirty="0">
                <a:solidFill>
                  <a:srgbClr val="FF0000"/>
                </a:solidFill>
              </a:rPr>
              <a:t>El Sujeto de la Ética y sus </a:t>
            </a:r>
            <a:endParaRPr lang="es-MX" sz="3200" b="1" dirty="0" smtClean="0">
              <a:solidFill>
                <a:srgbClr val="FF0000"/>
              </a:solidFill>
            </a:endParaRPr>
          </a:p>
          <a:p>
            <a:r>
              <a:rPr lang="es-MX" sz="3200" b="1" dirty="0" smtClean="0">
                <a:solidFill>
                  <a:srgbClr val="FF0000"/>
                </a:solidFill>
              </a:rPr>
              <a:t>Características </a:t>
            </a:r>
          </a:p>
          <a:p>
            <a:endParaRPr lang="es-MX" sz="2800" b="1" dirty="0" smtClean="0">
              <a:solidFill>
                <a:srgbClr val="FF0000"/>
              </a:solidFill>
            </a:endParaRPr>
          </a:p>
          <a:p>
            <a:r>
              <a:rPr lang="es-MX" sz="2800" b="1" dirty="0">
                <a:solidFill>
                  <a:srgbClr val="FF0000"/>
                </a:solidFill>
              </a:rPr>
              <a:t>Características del Hombre </a:t>
            </a:r>
            <a:endParaRPr lang="es-MX" sz="2800" b="1" dirty="0" smtClean="0">
              <a:solidFill>
                <a:srgbClr val="FF0000"/>
              </a:solidFill>
            </a:endParaRPr>
          </a:p>
          <a:p>
            <a:endParaRPr lang="es-MX" sz="2800" b="1" dirty="0">
              <a:solidFill>
                <a:srgbClr val="FF0000"/>
              </a:solidFill>
            </a:endParaRPr>
          </a:p>
          <a:p>
            <a:pPr marL="457200" indent="-457200">
              <a:buFont typeface="Wingdings" panose="05000000000000000000" pitchFamily="2" charset="2"/>
              <a:buChar char="Ø"/>
            </a:pPr>
            <a:r>
              <a:rPr lang="es-MX" sz="2800" b="1" dirty="0" smtClean="0"/>
              <a:t>El </a:t>
            </a:r>
            <a:r>
              <a:rPr lang="es-MX" sz="2800" b="1" dirty="0"/>
              <a:t>hombre es una Unidad Totalizante</a:t>
            </a:r>
            <a:r>
              <a:rPr lang="es-MX" sz="2800" b="1" dirty="0" smtClean="0"/>
              <a:t>:</a:t>
            </a:r>
          </a:p>
          <a:p>
            <a:endParaRPr lang="es-MX" sz="2800" b="1" dirty="0" smtClean="0"/>
          </a:p>
          <a:p>
            <a:pPr marL="457200" indent="-457200" algn="just">
              <a:buFont typeface="Wingdings" panose="05000000000000000000" pitchFamily="2" charset="2"/>
              <a:buChar char="ü"/>
            </a:pPr>
            <a:r>
              <a:rPr lang="es-MX" sz="2800" dirty="0"/>
              <a:t>La conciencia sicológica</a:t>
            </a:r>
            <a:r>
              <a:rPr lang="es-MX" sz="2800" dirty="0" smtClean="0"/>
              <a:t>:</a:t>
            </a:r>
          </a:p>
          <a:p>
            <a:pPr algn="just"/>
            <a:endParaRPr lang="es-MX" sz="2800" dirty="0"/>
          </a:p>
          <a:p>
            <a:pPr algn="just"/>
            <a:r>
              <a:rPr lang="es-MX" sz="2800" dirty="0" smtClean="0"/>
              <a:t>Es </a:t>
            </a:r>
            <a:r>
              <a:rPr lang="es-MX" sz="2800" dirty="0"/>
              <a:t>el supuesto fisiológico para la modulación afectiva y expresiva:</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66684894"/>
              </p:ext>
            </p:extLst>
          </p:nvPr>
        </p:nvGraphicFramePr>
        <p:xfrm>
          <a:off x="2483768" y="5085184"/>
          <a:ext cx="4464496" cy="1080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052777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555397"/>
          </a:xfrm>
          <a:prstGeom prst="rect">
            <a:avLst/>
          </a:prstGeom>
        </p:spPr>
        <p:txBody>
          <a:bodyPr wrap="square">
            <a:spAutoFit/>
          </a:bodyPr>
          <a:lstStyle/>
          <a:p>
            <a:r>
              <a:rPr lang="es-MX" sz="3200" b="1" dirty="0">
                <a:solidFill>
                  <a:srgbClr val="FF0000"/>
                </a:solidFill>
              </a:rPr>
              <a:t>Circunstancias y Consecuencias de </a:t>
            </a:r>
            <a:endParaRPr lang="es-MX" sz="3200" b="1" dirty="0" smtClean="0">
              <a:solidFill>
                <a:srgbClr val="FF0000"/>
              </a:solidFill>
            </a:endParaRPr>
          </a:p>
          <a:p>
            <a:r>
              <a:rPr lang="es-MX" sz="3200" b="1" dirty="0" smtClean="0">
                <a:solidFill>
                  <a:srgbClr val="FF0000"/>
                </a:solidFill>
              </a:rPr>
              <a:t>la </a:t>
            </a:r>
            <a:r>
              <a:rPr lang="es-MX" sz="3200" b="1" dirty="0">
                <a:solidFill>
                  <a:srgbClr val="FF0000"/>
                </a:solidFill>
              </a:rPr>
              <a:t>Actividad Moral</a:t>
            </a:r>
          </a:p>
          <a:p>
            <a:endParaRPr lang="es-MX" sz="3200" b="1" dirty="0">
              <a:solidFill>
                <a:srgbClr val="FF0000"/>
              </a:solidFill>
            </a:endParaRPr>
          </a:p>
          <a:p>
            <a:r>
              <a:rPr lang="es-MX" sz="2800" b="1" dirty="0">
                <a:solidFill>
                  <a:srgbClr val="FF0000"/>
                </a:solidFill>
              </a:rPr>
              <a:t>Circunstancias que Influyen en la Actividad Moral</a:t>
            </a:r>
          </a:p>
          <a:p>
            <a:endParaRPr lang="es-MX" sz="2400" b="1" dirty="0">
              <a:solidFill>
                <a:srgbClr val="FF0000"/>
              </a:solidFill>
            </a:endParaRPr>
          </a:p>
          <a:p>
            <a:pPr marL="342900" lvl="0" indent="-342900" algn="just">
              <a:lnSpc>
                <a:spcPct val="107000"/>
              </a:lnSpc>
              <a:spcAft>
                <a:spcPts val="0"/>
              </a:spcAft>
              <a:buFont typeface="Wingdings" panose="05000000000000000000" pitchFamily="2" charset="2"/>
              <a:buChar char="ü"/>
            </a:pPr>
            <a:r>
              <a:rPr lang="es-MX" sz="2400" dirty="0" smtClean="0">
                <a:ea typeface="Calibri"/>
                <a:cs typeface="Times New Roman"/>
              </a:rPr>
              <a:t>Libertad: </a:t>
            </a:r>
          </a:p>
          <a:p>
            <a:pPr lvl="0" algn="just">
              <a:lnSpc>
                <a:spcPct val="107000"/>
              </a:lnSpc>
              <a:spcAft>
                <a:spcPts val="0"/>
              </a:spcAft>
            </a:pPr>
            <a:endParaRPr lang="es-MX" sz="2400" dirty="0" smtClean="0">
              <a:ea typeface="Calibri"/>
              <a:cs typeface="Times New Roman"/>
            </a:endParaRPr>
          </a:p>
          <a:p>
            <a:pPr marL="342900" indent="-342900" algn="just">
              <a:lnSpc>
                <a:spcPct val="107000"/>
              </a:lnSpc>
              <a:buFont typeface="Wingdings" panose="05000000000000000000" pitchFamily="2" charset="2"/>
              <a:buChar char="v"/>
            </a:pPr>
            <a:r>
              <a:rPr lang="es-MX" sz="2400" dirty="0"/>
              <a:t>La Violencia física o fuerza externa</a:t>
            </a:r>
            <a:r>
              <a:rPr lang="es-CL" sz="2400" dirty="0" smtClean="0"/>
              <a:t>:</a:t>
            </a:r>
            <a:endParaRPr lang="es-CL"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23528" y="303174"/>
            <a:ext cx="7784713" cy="2232248"/>
          </a:xfrm>
          <a:prstGeom prst="rect">
            <a:avLst/>
          </a:prstGeom>
        </p:spPr>
        <p:txBody>
          <a:bodyPr/>
          <a:lstStyle/>
          <a:p>
            <a:pPr lvl="0" rtl="0"/>
            <a:endParaRPr lang="es-CL" sz="2000" dirty="0"/>
          </a:p>
        </p:txBody>
      </p:sp>
      <p:graphicFrame>
        <p:nvGraphicFramePr>
          <p:cNvPr id="7" name="6 Diagrama"/>
          <p:cNvGraphicFramePr/>
          <p:nvPr>
            <p:extLst>
              <p:ext uri="{D42A27DB-BD31-4B8C-83A1-F6EECF244321}">
                <p14:modId xmlns:p14="http://schemas.microsoft.com/office/powerpoint/2010/main" val="1355105198"/>
              </p:ext>
            </p:extLst>
          </p:nvPr>
        </p:nvGraphicFramePr>
        <p:xfrm>
          <a:off x="831109" y="3714296"/>
          <a:ext cx="7197276" cy="2074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546855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555397"/>
          </a:xfrm>
          <a:prstGeom prst="rect">
            <a:avLst/>
          </a:prstGeom>
        </p:spPr>
        <p:txBody>
          <a:bodyPr wrap="square">
            <a:spAutoFit/>
          </a:bodyPr>
          <a:lstStyle/>
          <a:p>
            <a:r>
              <a:rPr lang="es-MX" sz="3200" b="1" dirty="0">
                <a:solidFill>
                  <a:srgbClr val="FF0000"/>
                </a:solidFill>
              </a:rPr>
              <a:t>Circunstancias y Consecuencias de </a:t>
            </a:r>
            <a:endParaRPr lang="es-MX" sz="3200" b="1" dirty="0" smtClean="0">
              <a:solidFill>
                <a:srgbClr val="FF0000"/>
              </a:solidFill>
            </a:endParaRPr>
          </a:p>
          <a:p>
            <a:r>
              <a:rPr lang="es-MX" sz="3200" b="1" dirty="0" smtClean="0">
                <a:solidFill>
                  <a:srgbClr val="FF0000"/>
                </a:solidFill>
              </a:rPr>
              <a:t>la </a:t>
            </a:r>
            <a:r>
              <a:rPr lang="es-MX" sz="3200" b="1" dirty="0">
                <a:solidFill>
                  <a:srgbClr val="FF0000"/>
                </a:solidFill>
              </a:rPr>
              <a:t>Actividad Moral</a:t>
            </a:r>
          </a:p>
          <a:p>
            <a:endParaRPr lang="es-MX" sz="3200" b="1" dirty="0">
              <a:solidFill>
                <a:srgbClr val="FF0000"/>
              </a:solidFill>
            </a:endParaRPr>
          </a:p>
          <a:p>
            <a:r>
              <a:rPr lang="es-MX" sz="2800" b="1" dirty="0">
                <a:solidFill>
                  <a:srgbClr val="FF0000"/>
                </a:solidFill>
              </a:rPr>
              <a:t>Circunstancias que Influyen en la Actividad Moral</a:t>
            </a:r>
          </a:p>
          <a:p>
            <a:endParaRPr lang="es-MX" sz="2400" b="1" dirty="0">
              <a:solidFill>
                <a:srgbClr val="FF0000"/>
              </a:solidFill>
            </a:endParaRPr>
          </a:p>
          <a:p>
            <a:pPr marL="342900" lvl="0" indent="-342900" algn="just">
              <a:lnSpc>
                <a:spcPct val="107000"/>
              </a:lnSpc>
              <a:spcAft>
                <a:spcPts val="0"/>
              </a:spcAft>
              <a:buFont typeface="Wingdings" panose="05000000000000000000" pitchFamily="2" charset="2"/>
              <a:buChar char="ü"/>
            </a:pPr>
            <a:r>
              <a:rPr lang="es-MX" sz="2400" dirty="0" smtClean="0">
                <a:ea typeface="Calibri"/>
                <a:cs typeface="Times New Roman"/>
              </a:rPr>
              <a:t>Libertad: </a:t>
            </a:r>
          </a:p>
          <a:p>
            <a:pPr lvl="0" algn="just">
              <a:lnSpc>
                <a:spcPct val="107000"/>
              </a:lnSpc>
              <a:spcAft>
                <a:spcPts val="0"/>
              </a:spcAft>
            </a:pPr>
            <a:endParaRPr lang="es-MX" sz="2400" dirty="0" smtClean="0">
              <a:ea typeface="Calibri"/>
              <a:cs typeface="Times New Roman"/>
            </a:endParaRPr>
          </a:p>
          <a:p>
            <a:pPr marL="342900" indent="-342900" algn="just">
              <a:lnSpc>
                <a:spcPct val="107000"/>
              </a:lnSpc>
              <a:buFont typeface="Wingdings" panose="05000000000000000000" pitchFamily="2" charset="2"/>
              <a:buChar char="v"/>
            </a:pPr>
            <a:r>
              <a:rPr lang="es-CL" sz="2400" dirty="0"/>
              <a:t>El miedo o violencia psíquica</a:t>
            </a:r>
            <a:r>
              <a:rPr lang="es-CL" sz="2400" dirty="0" smtClean="0"/>
              <a:t>:</a:t>
            </a:r>
            <a:endParaRPr lang="es-CL"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23528" y="303174"/>
            <a:ext cx="7784713" cy="2232248"/>
          </a:xfrm>
          <a:prstGeom prst="rect">
            <a:avLst/>
          </a:prstGeom>
        </p:spPr>
        <p:txBody>
          <a:bodyPr/>
          <a:lstStyle/>
          <a:p>
            <a:pPr lvl="0" rtl="0"/>
            <a:endParaRPr lang="es-CL" sz="2000" dirty="0"/>
          </a:p>
        </p:txBody>
      </p:sp>
      <p:graphicFrame>
        <p:nvGraphicFramePr>
          <p:cNvPr id="5" name="4 Diagrama"/>
          <p:cNvGraphicFramePr/>
          <p:nvPr>
            <p:extLst>
              <p:ext uri="{D42A27DB-BD31-4B8C-83A1-F6EECF244321}">
                <p14:modId xmlns:p14="http://schemas.microsoft.com/office/powerpoint/2010/main" val="2749897413"/>
              </p:ext>
            </p:extLst>
          </p:nvPr>
        </p:nvGraphicFramePr>
        <p:xfrm>
          <a:off x="683568" y="4141821"/>
          <a:ext cx="7704856" cy="1879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302043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345741"/>
          </a:xfrm>
          <a:prstGeom prst="rect">
            <a:avLst/>
          </a:prstGeom>
        </p:spPr>
        <p:txBody>
          <a:bodyPr wrap="square">
            <a:spAutoFit/>
          </a:bodyPr>
          <a:lstStyle/>
          <a:p>
            <a:r>
              <a:rPr lang="es-MX" sz="3200" b="1" dirty="0">
                <a:solidFill>
                  <a:srgbClr val="FF0000"/>
                </a:solidFill>
              </a:rPr>
              <a:t>Circunstancias y Consecuencias de </a:t>
            </a:r>
            <a:endParaRPr lang="es-MX" sz="3200" b="1" dirty="0" smtClean="0">
              <a:solidFill>
                <a:srgbClr val="FF0000"/>
              </a:solidFill>
            </a:endParaRPr>
          </a:p>
          <a:p>
            <a:r>
              <a:rPr lang="es-MX" sz="3200" b="1" dirty="0" smtClean="0">
                <a:solidFill>
                  <a:srgbClr val="FF0000"/>
                </a:solidFill>
              </a:rPr>
              <a:t>la </a:t>
            </a:r>
            <a:r>
              <a:rPr lang="es-MX" sz="3200" b="1" dirty="0">
                <a:solidFill>
                  <a:srgbClr val="FF0000"/>
                </a:solidFill>
              </a:rPr>
              <a:t>Actividad Moral</a:t>
            </a:r>
          </a:p>
          <a:p>
            <a:endParaRPr lang="es-MX" sz="3200" b="1" dirty="0">
              <a:solidFill>
                <a:srgbClr val="FF0000"/>
              </a:solidFill>
            </a:endParaRPr>
          </a:p>
          <a:p>
            <a:r>
              <a:rPr lang="es-MX" sz="2800" b="1" dirty="0">
                <a:solidFill>
                  <a:srgbClr val="FF0000"/>
                </a:solidFill>
              </a:rPr>
              <a:t>Circunstancias que Influyen en la Actividad Moral</a:t>
            </a:r>
          </a:p>
          <a:p>
            <a:endParaRPr lang="es-MX" sz="2400" b="1" dirty="0">
              <a:solidFill>
                <a:srgbClr val="FF0000"/>
              </a:solidFill>
            </a:endParaRPr>
          </a:p>
          <a:p>
            <a:pPr marL="342900" lvl="0" indent="-342900" algn="just">
              <a:lnSpc>
                <a:spcPct val="107000"/>
              </a:lnSpc>
              <a:spcAft>
                <a:spcPts val="0"/>
              </a:spcAft>
              <a:buFont typeface="Wingdings" panose="05000000000000000000" pitchFamily="2" charset="2"/>
              <a:buChar char="ü"/>
            </a:pPr>
            <a:r>
              <a:rPr lang="es-MX" sz="2400" dirty="0" smtClean="0">
                <a:ea typeface="Calibri"/>
                <a:cs typeface="Times New Roman"/>
              </a:rPr>
              <a:t>Libertad: </a:t>
            </a:r>
          </a:p>
          <a:p>
            <a:pPr lvl="0" algn="just">
              <a:lnSpc>
                <a:spcPct val="107000"/>
              </a:lnSpc>
              <a:spcAft>
                <a:spcPts val="0"/>
              </a:spcAft>
            </a:pPr>
            <a:endParaRPr lang="es-MX" sz="2400" dirty="0" smtClean="0">
              <a:ea typeface="Calibri"/>
              <a:cs typeface="Times New Roman"/>
            </a:endParaRPr>
          </a:p>
          <a:p>
            <a:pPr marL="342900" indent="-342900" algn="just">
              <a:lnSpc>
                <a:spcPct val="107000"/>
              </a:lnSpc>
              <a:buFont typeface="Wingdings" panose="05000000000000000000" pitchFamily="2" charset="2"/>
              <a:buChar char="v"/>
            </a:pPr>
            <a:r>
              <a:rPr lang="es-MX" sz="2400" dirty="0" smtClean="0"/>
              <a:t>Las </a:t>
            </a:r>
            <a:r>
              <a:rPr lang="es-MX" sz="2400" dirty="0"/>
              <a:t>pasiones y los malos hábitos</a:t>
            </a:r>
            <a:r>
              <a:rPr lang="es-CL" sz="2400" dirty="0" smtClean="0"/>
              <a:t>:</a:t>
            </a:r>
          </a:p>
          <a:p>
            <a:pPr algn="just">
              <a:lnSpc>
                <a:spcPct val="107000"/>
              </a:lnSpc>
            </a:pPr>
            <a:endParaRPr lang="es-MX" sz="2400" dirty="0"/>
          </a:p>
          <a:p>
            <a:pPr lvl="0" algn="just">
              <a:lnSpc>
                <a:spcPct val="107000"/>
              </a:lnSpc>
            </a:pPr>
            <a:r>
              <a:rPr lang="es-CL" sz="2400" dirty="0"/>
              <a:t>Disminuyen la libertad y no quitan la responsabilidad si </a:t>
            </a:r>
            <a:r>
              <a:rPr lang="es-CL" sz="2400" dirty="0" smtClean="0"/>
              <a:t>son:</a:t>
            </a:r>
            <a:endParaRPr lang="es-CL"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23528" y="303174"/>
            <a:ext cx="7784713" cy="2232248"/>
          </a:xfrm>
          <a:prstGeom prst="rect">
            <a:avLst/>
          </a:prstGeom>
        </p:spPr>
        <p:txBody>
          <a:bodyPr/>
          <a:lstStyle/>
          <a:p>
            <a:pPr lvl="0" rtl="0"/>
            <a:endParaRPr lang="es-CL" sz="2000" dirty="0"/>
          </a:p>
        </p:txBody>
      </p:sp>
      <p:graphicFrame>
        <p:nvGraphicFramePr>
          <p:cNvPr id="7" name="6 Diagrama"/>
          <p:cNvGraphicFramePr/>
          <p:nvPr>
            <p:extLst>
              <p:ext uri="{D42A27DB-BD31-4B8C-83A1-F6EECF244321}">
                <p14:modId xmlns:p14="http://schemas.microsoft.com/office/powerpoint/2010/main" val="3374966902"/>
              </p:ext>
            </p:extLst>
          </p:nvPr>
        </p:nvGraphicFramePr>
        <p:xfrm>
          <a:off x="510110" y="4926455"/>
          <a:ext cx="7806305" cy="1200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136549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555397"/>
          </a:xfrm>
          <a:prstGeom prst="rect">
            <a:avLst/>
          </a:prstGeom>
        </p:spPr>
        <p:txBody>
          <a:bodyPr wrap="square">
            <a:spAutoFit/>
          </a:bodyPr>
          <a:lstStyle/>
          <a:p>
            <a:r>
              <a:rPr lang="es-MX" sz="3200" b="1" dirty="0">
                <a:solidFill>
                  <a:srgbClr val="FF0000"/>
                </a:solidFill>
              </a:rPr>
              <a:t>Circunstancias y Consecuencias de </a:t>
            </a:r>
            <a:endParaRPr lang="es-MX" sz="3200" b="1" dirty="0" smtClean="0">
              <a:solidFill>
                <a:srgbClr val="FF0000"/>
              </a:solidFill>
            </a:endParaRPr>
          </a:p>
          <a:p>
            <a:r>
              <a:rPr lang="es-MX" sz="3200" b="1" dirty="0" smtClean="0">
                <a:solidFill>
                  <a:srgbClr val="FF0000"/>
                </a:solidFill>
              </a:rPr>
              <a:t>la </a:t>
            </a:r>
            <a:r>
              <a:rPr lang="es-MX" sz="3200" b="1" dirty="0">
                <a:solidFill>
                  <a:srgbClr val="FF0000"/>
                </a:solidFill>
              </a:rPr>
              <a:t>Actividad Moral</a:t>
            </a:r>
          </a:p>
          <a:p>
            <a:endParaRPr lang="es-MX" sz="3200" b="1" dirty="0">
              <a:solidFill>
                <a:srgbClr val="FF0000"/>
              </a:solidFill>
            </a:endParaRPr>
          </a:p>
          <a:p>
            <a:r>
              <a:rPr lang="es-MX" sz="2800" b="1" dirty="0">
                <a:solidFill>
                  <a:srgbClr val="FF0000"/>
                </a:solidFill>
              </a:rPr>
              <a:t>Circunstancias que Influyen en la Actividad Moral</a:t>
            </a:r>
          </a:p>
          <a:p>
            <a:endParaRPr lang="es-MX" sz="2400" b="1" dirty="0">
              <a:solidFill>
                <a:srgbClr val="FF0000"/>
              </a:solidFill>
            </a:endParaRPr>
          </a:p>
          <a:p>
            <a:pPr marL="342900" lvl="0" indent="-342900" algn="just">
              <a:lnSpc>
                <a:spcPct val="107000"/>
              </a:lnSpc>
              <a:spcAft>
                <a:spcPts val="0"/>
              </a:spcAft>
              <a:buFont typeface="Wingdings" panose="05000000000000000000" pitchFamily="2" charset="2"/>
              <a:buChar char="ü"/>
            </a:pPr>
            <a:r>
              <a:rPr lang="es-MX" sz="2400" dirty="0" smtClean="0">
                <a:ea typeface="Calibri"/>
                <a:cs typeface="Times New Roman"/>
              </a:rPr>
              <a:t>Circunstancias </a:t>
            </a:r>
            <a:r>
              <a:rPr lang="es-MX" sz="2400" dirty="0">
                <a:ea typeface="Calibri"/>
                <a:cs typeface="Times New Roman"/>
              </a:rPr>
              <a:t>Personales o </a:t>
            </a:r>
            <a:r>
              <a:rPr lang="es-MX" sz="2400" dirty="0" smtClean="0">
                <a:ea typeface="Calibri"/>
                <a:cs typeface="Times New Roman"/>
              </a:rPr>
              <a:t>Ambientales: </a:t>
            </a:r>
          </a:p>
          <a:p>
            <a:pPr lvl="0" algn="just">
              <a:lnSpc>
                <a:spcPct val="107000"/>
              </a:lnSpc>
              <a:spcAft>
                <a:spcPts val="0"/>
              </a:spcAft>
            </a:pPr>
            <a:endParaRPr lang="es-MX" sz="2400" dirty="0" smtClean="0">
              <a:ea typeface="Calibri"/>
              <a:cs typeface="Times New Roman"/>
            </a:endParaRPr>
          </a:p>
          <a:p>
            <a:pPr marL="342900" indent="-342900" algn="just">
              <a:lnSpc>
                <a:spcPct val="107000"/>
              </a:lnSpc>
              <a:buFont typeface="Wingdings" panose="05000000000000000000" pitchFamily="2" charset="2"/>
              <a:buChar char="v"/>
            </a:pPr>
            <a:r>
              <a:rPr lang="es-MX" sz="2400" dirty="0" smtClean="0"/>
              <a:t>El </a:t>
            </a:r>
            <a:r>
              <a:rPr lang="es-MX" sz="2400" dirty="0"/>
              <a:t>sujeto realiza la </a:t>
            </a:r>
            <a:r>
              <a:rPr lang="es-MX" sz="2400" dirty="0" smtClean="0"/>
              <a:t>acción</a:t>
            </a:r>
            <a:r>
              <a:rPr lang="es-CL" sz="2400" dirty="0" smtClean="0"/>
              <a: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23528" y="303174"/>
            <a:ext cx="7784713" cy="2232248"/>
          </a:xfrm>
          <a:prstGeom prst="rect">
            <a:avLst/>
          </a:prstGeom>
        </p:spPr>
        <p:txBody>
          <a:bodyPr/>
          <a:lstStyle/>
          <a:p>
            <a:pPr lvl="0" rtl="0"/>
            <a:endParaRPr lang="es-CL" sz="2000" dirty="0"/>
          </a:p>
        </p:txBody>
      </p:sp>
      <p:graphicFrame>
        <p:nvGraphicFramePr>
          <p:cNvPr id="8" name="7 Diagrama"/>
          <p:cNvGraphicFramePr/>
          <p:nvPr>
            <p:extLst>
              <p:ext uri="{D42A27DB-BD31-4B8C-83A1-F6EECF244321}">
                <p14:modId xmlns:p14="http://schemas.microsoft.com/office/powerpoint/2010/main" val="3871750495"/>
              </p:ext>
            </p:extLst>
          </p:nvPr>
        </p:nvGraphicFramePr>
        <p:xfrm>
          <a:off x="1343013" y="3284984"/>
          <a:ext cx="7197276"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99490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555397"/>
          </a:xfrm>
          <a:prstGeom prst="rect">
            <a:avLst/>
          </a:prstGeom>
        </p:spPr>
        <p:txBody>
          <a:bodyPr wrap="square">
            <a:spAutoFit/>
          </a:bodyPr>
          <a:lstStyle/>
          <a:p>
            <a:r>
              <a:rPr lang="es-MX" sz="3200" b="1" dirty="0">
                <a:solidFill>
                  <a:srgbClr val="FF0000"/>
                </a:solidFill>
              </a:rPr>
              <a:t>Circunstancias y Consecuencias de </a:t>
            </a:r>
            <a:endParaRPr lang="es-MX" sz="3200" b="1" dirty="0" smtClean="0">
              <a:solidFill>
                <a:srgbClr val="FF0000"/>
              </a:solidFill>
            </a:endParaRPr>
          </a:p>
          <a:p>
            <a:r>
              <a:rPr lang="es-MX" sz="3200" b="1" dirty="0" smtClean="0">
                <a:solidFill>
                  <a:srgbClr val="FF0000"/>
                </a:solidFill>
              </a:rPr>
              <a:t>la </a:t>
            </a:r>
            <a:r>
              <a:rPr lang="es-MX" sz="3200" b="1" dirty="0">
                <a:solidFill>
                  <a:srgbClr val="FF0000"/>
                </a:solidFill>
              </a:rPr>
              <a:t>Actividad Moral</a:t>
            </a:r>
          </a:p>
          <a:p>
            <a:endParaRPr lang="es-MX" sz="3200" b="1" dirty="0">
              <a:solidFill>
                <a:srgbClr val="FF0000"/>
              </a:solidFill>
            </a:endParaRPr>
          </a:p>
          <a:p>
            <a:r>
              <a:rPr lang="es-MX" sz="2800" b="1" dirty="0">
                <a:solidFill>
                  <a:srgbClr val="FF0000"/>
                </a:solidFill>
              </a:rPr>
              <a:t>Circunstancias que Influyen en la Actividad Moral</a:t>
            </a:r>
          </a:p>
          <a:p>
            <a:endParaRPr lang="es-MX" sz="2400" b="1" dirty="0">
              <a:solidFill>
                <a:srgbClr val="FF0000"/>
              </a:solidFill>
            </a:endParaRPr>
          </a:p>
          <a:p>
            <a:pPr marL="342900" lvl="0" indent="-342900" algn="just">
              <a:lnSpc>
                <a:spcPct val="107000"/>
              </a:lnSpc>
              <a:spcAft>
                <a:spcPts val="0"/>
              </a:spcAft>
              <a:buFont typeface="Wingdings" panose="05000000000000000000" pitchFamily="2" charset="2"/>
              <a:buChar char="ü"/>
            </a:pPr>
            <a:r>
              <a:rPr lang="es-MX" sz="2400" dirty="0" smtClean="0">
                <a:ea typeface="Calibri"/>
                <a:cs typeface="Times New Roman"/>
              </a:rPr>
              <a:t>Circunstancias </a:t>
            </a:r>
            <a:r>
              <a:rPr lang="es-MX" sz="2400" dirty="0">
                <a:ea typeface="Calibri"/>
                <a:cs typeface="Times New Roman"/>
              </a:rPr>
              <a:t>Personales o </a:t>
            </a:r>
            <a:r>
              <a:rPr lang="es-MX" sz="2400" dirty="0" smtClean="0">
                <a:ea typeface="Calibri"/>
                <a:cs typeface="Times New Roman"/>
              </a:rPr>
              <a:t>Ambientales: </a:t>
            </a:r>
          </a:p>
          <a:p>
            <a:pPr lvl="0" algn="just">
              <a:lnSpc>
                <a:spcPct val="107000"/>
              </a:lnSpc>
              <a:spcAft>
                <a:spcPts val="0"/>
              </a:spcAft>
            </a:pPr>
            <a:endParaRPr lang="es-MX" sz="2400" dirty="0" smtClean="0">
              <a:ea typeface="Calibri"/>
              <a:cs typeface="Times New Roman"/>
            </a:endParaRPr>
          </a:p>
          <a:p>
            <a:pPr marL="342900" indent="-342900" algn="just">
              <a:lnSpc>
                <a:spcPct val="107000"/>
              </a:lnSpc>
              <a:buFont typeface="Wingdings" panose="05000000000000000000" pitchFamily="2" charset="2"/>
              <a:buChar char="v"/>
            </a:pPr>
            <a:r>
              <a:rPr lang="es-MX" sz="2400" dirty="0" smtClean="0"/>
              <a:t>El </a:t>
            </a:r>
            <a:r>
              <a:rPr lang="es-MX" sz="2400" dirty="0"/>
              <a:t>fin o intención de la </a:t>
            </a:r>
            <a:r>
              <a:rPr lang="es-MX" sz="2400" dirty="0" smtClean="0"/>
              <a:t>acción</a:t>
            </a:r>
            <a:r>
              <a:rPr lang="es-CL" sz="2400" dirty="0" smtClean="0"/>
              <a: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23528" y="303174"/>
            <a:ext cx="7784713" cy="2232248"/>
          </a:xfrm>
          <a:prstGeom prst="rect">
            <a:avLst/>
          </a:prstGeom>
        </p:spPr>
        <p:txBody>
          <a:bodyPr/>
          <a:lstStyle/>
          <a:p>
            <a:pPr lvl="0" rtl="0"/>
            <a:endParaRPr lang="es-CL" sz="2000" dirty="0"/>
          </a:p>
        </p:txBody>
      </p:sp>
      <p:graphicFrame>
        <p:nvGraphicFramePr>
          <p:cNvPr id="7" name="6 Diagrama"/>
          <p:cNvGraphicFramePr/>
          <p:nvPr>
            <p:extLst>
              <p:ext uri="{D42A27DB-BD31-4B8C-83A1-F6EECF244321}">
                <p14:modId xmlns:p14="http://schemas.microsoft.com/office/powerpoint/2010/main" val="2963829749"/>
              </p:ext>
            </p:extLst>
          </p:nvPr>
        </p:nvGraphicFramePr>
        <p:xfrm>
          <a:off x="353922" y="3356992"/>
          <a:ext cx="8341555"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4 Diagrama"/>
          <p:cNvGraphicFramePr/>
          <p:nvPr>
            <p:extLst>
              <p:ext uri="{D42A27DB-BD31-4B8C-83A1-F6EECF244321}">
                <p14:modId xmlns:p14="http://schemas.microsoft.com/office/powerpoint/2010/main" val="1733705392"/>
              </p:ext>
            </p:extLst>
          </p:nvPr>
        </p:nvGraphicFramePr>
        <p:xfrm>
          <a:off x="4299209" y="5373216"/>
          <a:ext cx="3950032" cy="6463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0" name="9 Conector recto de flecha"/>
          <p:cNvCxnSpPr/>
          <p:nvPr/>
        </p:nvCxnSpPr>
        <p:spPr>
          <a:xfrm flipH="1">
            <a:off x="5724128" y="5013176"/>
            <a:ext cx="432048" cy="36004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11 Conector recto de flecha"/>
          <p:cNvCxnSpPr/>
          <p:nvPr/>
        </p:nvCxnSpPr>
        <p:spPr>
          <a:xfrm>
            <a:off x="6156176" y="5013176"/>
            <a:ext cx="576064" cy="36004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4353062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555397"/>
          </a:xfrm>
          <a:prstGeom prst="rect">
            <a:avLst/>
          </a:prstGeom>
        </p:spPr>
        <p:txBody>
          <a:bodyPr wrap="square">
            <a:spAutoFit/>
          </a:bodyPr>
          <a:lstStyle/>
          <a:p>
            <a:r>
              <a:rPr lang="es-MX" sz="3200" b="1" dirty="0">
                <a:solidFill>
                  <a:srgbClr val="FF0000"/>
                </a:solidFill>
              </a:rPr>
              <a:t>Circunstancias y Consecuencias de </a:t>
            </a:r>
            <a:endParaRPr lang="es-MX" sz="3200" b="1" dirty="0" smtClean="0">
              <a:solidFill>
                <a:srgbClr val="FF0000"/>
              </a:solidFill>
            </a:endParaRPr>
          </a:p>
          <a:p>
            <a:r>
              <a:rPr lang="es-MX" sz="3200" b="1" dirty="0" smtClean="0">
                <a:solidFill>
                  <a:srgbClr val="FF0000"/>
                </a:solidFill>
              </a:rPr>
              <a:t>la </a:t>
            </a:r>
            <a:r>
              <a:rPr lang="es-MX" sz="3200" b="1" dirty="0">
                <a:solidFill>
                  <a:srgbClr val="FF0000"/>
                </a:solidFill>
              </a:rPr>
              <a:t>Actividad Moral</a:t>
            </a:r>
          </a:p>
          <a:p>
            <a:endParaRPr lang="es-MX" sz="3200" b="1" dirty="0">
              <a:solidFill>
                <a:srgbClr val="FF0000"/>
              </a:solidFill>
            </a:endParaRPr>
          </a:p>
          <a:p>
            <a:r>
              <a:rPr lang="es-MX" sz="2800" b="1" dirty="0">
                <a:solidFill>
                  <a:srgbClr val="FF0000"/>
                </a:solidFill>
              </a:rPr>
              <a:t>Circunstancias que Influyen en la Actividad Moral</a:t>
            </a:r>
          </a:p>
          <a:p>
            <a:endParaRPr lang="es-MX" sz="2400" b="1" dirty="0">
              <a:solidFill>
                <a:srgbClr val="FF0000"/>
              </a:solidFill>
            </a:endParaRPr>
          </a:p>
          <a:p>
            <a:pPr marL="342900" lvl="0" indent="-342900" algn="just">
              <a:lnSpc>
                <a:spcPct val="107000"/>
              </a:lnSpc>
              <a:spcAft>
                <a:spcPts val="0"/>
              </a:spcAft>
              <a:buFont typeface="Wingdings" panose="05000000000000000000" pitchFamily="2" charset="2"/>
              <a:buChar char="ü"/>
            </a:pPr>
            <a:r>
              <a:rPr lang="es-MX" sz="2400" dirty="0" smtClean="0">
                <a:ea typeface="Calibri"/>
                <a:cs typeface="Times New Roman"/>
              </a:rPr>
              <a:t>Circunstancias </a:t>
            </a:r>
            <a:r>
              <a:rPr lang="es-MX" sz="2400" dirty="0">
                <a:ea typeface="Calibri"/>
                <a:cs typeface="Times New Roman"/>
              </a:rPr>
              <a:t>Personales o </a:t>
            </a:r>
            <a:r>
              <a:rPr lang="es-MX" sz="2400" dirty="0" smtClean="0">
                <a:ea typeface="Calibri"/>
                <a:cs typeface="Times New Roman"/>
              </a:rPr>
              <a:t>Ambientales: </a:t>
            </a:r>
          </a:p>
          <a:p>
            <a:pPr lvl="0" algn="just">
              <a:lnSpc>
                <a:spcPct val="107000"/>
              </a:lnSpc>
              <a:spcAft>
                <a:spcPts val="0"/>
              </a:spcAft>
            </a:pPr>
            <a:endParaRPr lang="es-MX" sz="2400" dirty="0" smtClean="0">
              <a:ea typeface="Calibri"/>
              <a:cs typeface="Times New Roman"/>
            </a:endParaRPr>
          </a:p>
          <a:p>
            <a:pPr marL="342900" indent="-342900" algn="just">
              <a:lnSpc>
                <a:spcPct val="107000"/>
              </a:lnSpc>
              <a:buFont typeface="Wingdings" panose="05000000000000000000" pitchFamily="2" charset="2"/>
              <a:buChar char="v"/>
            </a:pPr>
            <a:r>
              <a:rPr lang="es-MX" sz="2400" dirty="0" smtClean="0"/>
              <a:t>El </a:t>
            </a:r>
            <a:r>
              <a:rPr lang="es-MX" sz="2400" dirty="0"/>
              <a:t>fin o intención de la </a:t>
            </a:r>
            <a:r>
              <a:rPr lang="es-MX" sz="2400" dirty="0" smtClean="0"/>
              <a:t>acción</a:t>
            </a:r>
            <a:r>
              <a:rPr lang="es-CL" sz="2400" dirty="0" smtClean="0"/>
              <a:t>:</a:t>
            </a:r>
            <a:r>
              <a:rPr lang="es-MX" sz="2400" dirty="0"/>
              <a:t> </a:t>
            </a:r>
            <a:r>
              <a:rPr lang="es-MX" sz="2400" dirty="0" smtClean="0"/>
              <a:t>Principio </a:t>
            </a:r>
            <a:r>
              <a:rPr lang="es-MX" sz="2400" dirty="0"/>
              <a:t>de doble </a:t>
            </a:r>
            <a:r>
              <a:rPr lang="es-MX" sz="2400" dirty="0" smtClean="0"/>
              <a:t>efecto:</a:t>
            </a:r>
            <a:endParaRPr lang="es-CL" sz="24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23528" y="303174"/>
            <a:ext cx="7784713" cy="2232248"/>
          </a:xfrm>
          <a:prstGeom prst="rect">
            <a:avLst/>
          </a:prstGeom>
        </p:spPr>
        <p:txBody>
          <a:bodyPr/>
          <a:lstStyle/>
          <a:p>
            <a:pPr lvl="0" rtl="0"/>
            <a:endParaRPr lang="es-CL" sz="2000" dirty="0"/>
          </a:p>
        </p:txBody>
      </p:sp>
      <p:graphicFrame>
        <p:nvGraphicFramePr>
          <p:cNvPr id="7" name="6 Diagrama"/>
          <p:cNvGraphicFramePr/>
          <p:nvPr>
            <p:extLst>
              <p:ext uri="{D42A27DB-BD31-4B8C-83A1-F6EECF244321}">
                <p14:modId xmlns:p14="http://schemas.microsoft.com/office/powerpoint/2010/main" val="1951101814"/>
              </p:ext>
            </p:extLst>
          </p:nvPr>
        </p:nvGraphicFramePr>
        <p:xfrm>
          <a:off x="475393" y="4109469"/>
          <a:ext cx="7907345" cy="1839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527140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555397"/>
          </a:xfrm>
          <a:prstGeom prst="rect">
            <a:avLst/>
          </a:prstGeom>
        </p:spPr>
        <p:txBody>
          <a:bodyPr wrap="square">
            <a:spAutoFit/>
          </a:bodyPr>
          <a:lstStyle/>
          <a:p>
            <a:r>
              <a:rPr lang="es-MX" sz="3200" b="1" dirty="0">
                <a:solidFill>
                  <a:srgbClr val="FF0000"/>
                </a:solidFill>
              </a:rPr>
              <a:t>Circunstancias y Consecuencias de </a:t>
            </a:r>
            <a:endParaRPr lang="es-MX" sz="3200" b="1" dirty="0" smtClean="0">
              <a:solidFill>
                <a:srgbClr val="FF0000"/>
              </a:solidFill>
            </a:endParaRPr>
          </a:p>
          <a:p>
            <a:r>
              <a:rPr lang="es-MX" sz="3200" b="1" dirty="0" smtClean="0">
                <a:solidFill>
                  <a:srgbClr val="FF0000"/>
                </a:solidFill>
              </a:rPr>
              <a:t>la </a:t>
            </a:r>
            <a:r>
              <a:rPr lang="es-MX" sz="3200" b="1" dirty="0">
                <a:solidFill>
                  <a:srgbClr val="FF0000"/>
                </a:solidFill>
              </a:rPr>
              <a:t>Actividad Moral</a:t>
            </a:r>
          </a:p>
          <a:p>
            <a:endParaRPr lang="es-MX" sz="3200" b="1" dirty="0">
              <a:solidFill>
                <a:srgbClr val="FF0000"/>
              </a:solidFill>
            </a:endParaRPr>
          </a:p>
          <a:p>
            <a:r>
              <a:rPr lang="es-MX" sz="2800" b="1" dirty="0">
                <a:solidFill>
                  <a:srgbClr val="FF0000"/>
                </a:solidFill>
              </a:rPr>
              <a:t>Circunstancias que Influyen en la Actividad Moral</a:t>
            </a:r>
          </a:p>
          <a:p>
            <a:endParaRPr lang="es-MX" sz="2400" b="1" dirty="0">
              <a:solidFill>
                <a:srgbClr val="FF0000"/>
              </a:solidFill>
            </a:endParaRPr>
          </a:p>
          <a:p>
            <a:pPr marL="342900" lvl="0" indent="-342900" algn="just">
              <a:lnSpc>
                <a:spcPct val="107000"/>
              </a:lnSpc>
              <a:spcAft>
                <a:spcPts val="0"/>
              </a:spcAft>
              <a:buFont typeface="Wingdings" panose="05000000000000000000" pitchFamily="2" charset="2"/>
              <a:buChar char="ü"/>
            </a:pPr>
            <a:r>
              <a:rPr lang="es-MX" sz="2400" dirty="0" smtClean="0">
                <a:ea typeface="Calibri"/>
                <a:cs typeface="Times New Roman"/>
              </a:rPr>
              <a:t>Circunstancias </a:t>
            </a:r>
            <a:r>
              <a:rPr lang="es-MX" sz="2400" dirty="0">
                <a:ea typeface="Calibri"/>
                <a:cs typeface="Times New Roman"/>
              </a:rPr>
              <a:t>Personales o </a:t>
            </a:r>
            <a:r>
              <a:rPr lang="es-MX" sz="2400" dirty="0" smtClean="0">
                <a:ea typeface="Calibri"/>
                <a:cs typeface="Times New Roman"/>
              </a:rPr>
              <a:t>Ambientales: </a:t>
            </a:r>
          </a:p>
          <a:p>
            <a:pPr lvl="0" algn="just">
              <a:lnSpc>
                <a:spcPct val="107000"/>
              </a:lnSpc>
              <a:spcAft>
                <a:spcPts val="0"/>
              </a:spcAft>
            </a:pPr>
            <a:endParaRPr lang="es-MX" sz="2400" dirty="0" smtClean="0">
              <a:ea typeface="Calibri"/>
              <a:cs typeface="Times New Roman"/>
            </a:endParaRPr>
          </a:p>
          <a:p>
            <a:pPr marL="342900" indent="-342900" algn="just">
              <a:lnSpc>
                <a:spcPct val="107000"/>
              </a:lnSpc>
              <a:buFont typeface="Wingdings" panose="05000000000000000000" pitchFamily="2" charset="2"/>
              <a:buChar char="v"/>
            </a:pPr>
            <a:r>
              <a:rPr lang="es-MX" sz="2400" dirty="0" smtClean="0"/>
              <a:t>El </a:t>
            </a:r>
            <a:r>
              <a:rPr lang="es-MX" sz="2400" dirty="0"/>
              <a:t>fin o intención de la </a:t>
            </a:r>
            <a:r>
              <a:rPr lang="es-MX" sz="2400" dirty="0" smtClean="0"/>
              <a:t>acción</a:t>
            </a:r>
            <a:r>
              <a:rPr lang="es-CL" sz="2400" dirty="0" smtClean="0"/>
              <a:t>:</a:t>
            </a:r>
            <a:r>
              <a:rPr lang="es-MX" sz="2400" dirty="0"/>
              <a:t> </a:t>
            </a:r>
            <a:r>
              <a:rPr lang="es-MX" sz="2400" dirty="0" smtClean="0"/>
              <a:t>Principio </a:t>
            </a:r>
            <a:r>
              <a:rPr lang="es-MX" sz="2400" dirty="0"/>
              <a:t>de doble </a:t>
            </a:r>
            <a:r>
              <a:rPr lang="es-MX" sz="2400" dirty="0" smtClean="0"/>
              <a:t>efecto:</a:t>
            </a:r>
            <a:endParaRPr lang="es-CL" sz="24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23528" y="303174"/>
            <a:ext cx="7784713" cy="2232248"/>
          </a:xfrm>
          <a:prstGeom prst="rect">
            <a:avLst/>
          </a:prstGeom>
        </p:spPr>
        <p:txBody>
          <a:bodyPr/>
          <a:lstStyle/>
          <a:p>
            <a:pPr lvl="0" rtl="0"/>
            <a:endParaRPr lang="es-CL" sz="2000" dirty="0"/>
          </a:p>
        </p:txBody>
      </p:sp>
      <p:graphicFrame>
        <p:nvGraphicFramePr>
          <p:cNvPr id="7" name="6 Diagrama"/>
          <p:cNvGraphicFramePr/>
          <p:nvPr>
            <p:extLst>
              <p:ext uri="{D42A27DB-BD31-4B8C-83A1-F6EECF244321}">
                <p14:modId xmlns:p14="http://schemas.microsoft.com/office/powerpoint/2010/main" val="741104105"/>
              </p:ext>
            </p:extLst>
          </p:nvPr>
        </p:nvGraphicFramePr>
        <p:xfrm>
          <a:off x="337064" y="3717032"/>
          <a:ext cx="8203226"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467031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555397"/>
          </a:xfrm>
          <a:prstGeom prst="rect">
            <a:avLst/>
          </a:prstGeom>
        </p:spPr>
        <p:txBody>
          <a:bodyPr wrap="square">
            <a:spAutoFit/>
          </a:bodyPr>
          <a:lstStyle/>
          <a:p>
            <a:r>
              <a:rPr lang="es-MX" sz="3200" b="1" dirty="0">
                <a:solidFill>
                  <a:srgbClr val="FF0000"/>
                </a:solidFill>
              </a:rPr>
              <a:t>Circunstancias y Consecuencias de </a:t>
            </a:r>
            <a:endParaRPr lang="es-MX" sz="3200" b="1" dirty="0" smtClean="0">
              <a:solidFill>
                <a:srgbClr val="FF0000"/>
              </a:solidFill>
            </a:endParaRPr>
          </a:p>
          <a:p>
            <a:r>
              <a:rPr lang="es-MX" sz="3200" b="1" dirty="0" smtClean="0">
                <a:solidFill>
                  <a:srgbClr val="FF0000"/>
                </a:solidFill>
              </a:rPr>
              <a:t>la </a:t>
            </a:r>
            <a:r>
              <a:rPr lang="es-MX" sz="3200" b="1" dirty="0">
                <a:solidFill>
                  <a:srgbClr val="FF0000"/>
                </a:solidFill>
              </a:rPr>
              <a:t>Actividad Moral</a:t>
            </a:r>
          </a:p>
          <a:p>
            <a:endParaRPr lang="es-MX" sz="3200" b="1" dirty="0">
              <a:solidFill>
                <a:srgbClr val="FF0000"/>
              </a:solidFill>
            </a:endParaRPr>
          </a:p>
          <a:p>
            <a:r>
              <a:rPr lang="es-MX" sz="2800" b="1" dirty="0">
                <a:solidFill>
                  <a:srgbClr val="FF0000"/>
                </a:solidFill>
              </a:rPr>
              <a:t>Circunstancias que Influyen en la Actividad Moral</a:t>
            </a:r>
          </a:p>
          <a:p>
            <a:endParaRPr lang="es-MX" sz="2400" b="1" dirty="0">
              <a:solidFill>
                <a:srgbClr val="FF0000"/>
              </a:solidFill>
            </a:endParaRPr>
          </a:p>
          <a:p>
            <a:pPr marL="342900" lvl="0" indent="-342900" algn="just">
              <a:lnSpc>
                <a:spcPct val="107000"/>
              </a:lnSpc>
              <a:spcAft>
                <a:spcPts val="0"/>
              </a:spcAft>
              <a:buFont typeface="Wingdings" panose="05000000000000000000" pitchFamily="2" charset="2"/>
              <a:buChar char="ü"/>
            </a:pPr>
            <a:r>
              <a:rPr lang="es-MX" sz="2400" dirty="0" smtClean="0">
                <a:ea typeface="Calibri"/>
                <a:cs typeface="Times New Roman"/>
              </a:rPr>
              <a:t>Circunstancias </a:t>
            </a:r>
            <a:r>
              <a:rPr lang="es-MX" sz="2400" dirty="0">
                <a:ea typeface="Calibri"/>
                <a:cs typeface="Times New Roman"/>
              </a:rPr>
              <a:t>Personales o </a:t>
            </a:r>
            <a:r>
              <a:rPr lang="es-MX" sz="2400" dirty="0" smtClean="0">
                <a:ea typeface="Calibri"/>
                <a:cs typeface="Times New Roman"/>
              </a:rPr>
              <a:t>Ambientales: </a:t>
            </a:r>
          </a:p>
          <a:p>
            <a:pPr lvl="0" algn="just">
              <a:lnSpc>
                <a:spcPct val="107000"/>
              </a:lnSpc>
              <a:spcAft>
                <a:spcPts val="0"/>
              </a:spcAft>
            </a:pPr>
            <a:endParaRPr lang="es-MX" sz="2400" dirty="0" smtClean="0">
              <a:ea typeface="Calibri"/>
              <a:cs typeface="Times New Roman"/>
            </a:endParaRPr>
          </a:p>
          <a:p>
            <a:pPr marL="342900" lvl="0" indent="-342900" algn="just">
              <a:lnSpc>
                <a:spcPct val="107000"/>
              </a:lnSpc>
              <a:buFont typeface="Wingdings" panose="05000000000000000000" pitchFamily="2" charset="2"/>
              <a:buChar char="v"/>
            </a:pPr>
            <a:r>
              <a:rPr lang="es-MX" sz="2400" dirty="0" smtClean="0"/>
              <a:t>Objeto </a:t>
            </a:r>
            <a:r>
              <a:rPr lang="es-MX" sz="2400" dirty="0"/>
              <a:t>o materia de </a:t>
            </a:r>
            <a:r>
              <a:rPr lang="es-MX" sz="2400" dirty="0" smtClean="0"/>
              <a:t>acción: </a:t>
            </a:r>
            <a:r>
              <a:rPr lang="es-CL" sz="2400" dirty="0" smtClean="0"/>
              <a:t>Condiciones</a:t>
            </a:r>
            <a:endParaRPr lang="es-CL"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23528" y="303174"/>
            <a:ext cx="7784713" cy="2232248"/>
          </a:xfrm>
          <a:prstGeom prst="rect">
            <a:avLst/>
          </a:prstGeom>
        </p:spPr>
        <p:txBody>
          <a:bodyPr/>
          <a:lstStyle/>
          <a:p>
            <a:pPr lvl="0" rtl="0"/>
            <a:endParaRPr lang="es-CL" sz="2000" dirty="0"/>
          </a:p>
        </p:txBody>
      </p:sp>
      <p:graphicFrame>
        <p:nvGraphicFramePr>
          <p:cNvPr id="8" name="7 Diagrama"/>
          <p:cNvGraphicFramePr/>
          <p:nvPr>
            <p:extLst>
              <p:ext uri="{D42A27DB-BD31-4B8C-83A1-F6EECF244321}">
                <p14:modId xmlns:p14="http://schemas.microsoft.com/office/powerpoint/2010/main" val="4161133187"/>
              </p:ext>
            </p:extLst>
          </p:nvPr>
        </p:nvGraphicFramePr>
        <p:xfrm>
          <a:off x="337064" y="3717032"/>
          <a:ext cx="8203226"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306718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555397"/>
          </a:xfrm>
          <a:prstGeom prst="rect">
            <a:avLst/>
          </a:prstGeom>
        </p:spPr>
        <p:txBody>
          <a:bodyPr wrap="square">
            <a:spAutoFit/>
          </a:bodyPr>
          <a:lstStyle/>
          <a:p>
            <a:r>
              <a:rPr lang="es-MX" sz="3200" b="1" dirty="0">
                <a:solidFill>
                  <a:srgbClr val="FF0000"/>
                </a:solidFill>
              </a:rPr>
              <a:t>Circunstancias y Consecuencias de </a:t>
            </a:r>
            <a:endParaRPr lang="es-MX" sz="3200" b="1" dirty="0" smtClean="0">
              <a:solidFill>
                <a:srgbClr val="FF0000"/>
              </a:solidFill>
            </a:endParaRPr>
          </a:p>
          <a:p>
            <a:r>
              <a:rPr lang="es-MX" sz="3200" b="1" dirty="0" smtClean="0">
                <a:solidFill>
                  <a:srgbClr val="FF0000"/>
                </a:solidFill>
              </a:rPr>
              <a:t>la </a:t>
            </a:r>
            <a:r>
              <a:rPr lang="es-MX" sz="3200" b="1" dirty="0">
                <a:solidFill>
                  <a:srgbClr val="FF0000"/>
                </a:solidFill>
              </a:rPr>
              <a:t>Actividad Moral</a:t>
            </a:r>
          </a:p>
          <a:p>
            <a:endParaRPr lang="es-MX" sz="3200" b="1" dirty="0">
              <a:solidFill>
                <a:srgbClr val="FF0000"/>
              </a:solidFill>
            </a:endParaRPr>
          </a:p>
          <a:p>
            <a:r>
              <a:rPr lang="es-MX" sz="2800" b="1" dirty="0">
                <a:solidFill>
                  <a:srgbClr val="FF0000"/>
                </a:solidFill>
              </a:rPr>
              <a:t>Circunstancias que Influyen en la Actividad Moral</a:t>
            </a:r>
          </a:p>
          <a:p>
            <a:endParaRPr lang="es-MX" sz="2400" b="1" dirty="0">
              <a:solidFill>
                <a:srgbClr val="FF0000"/>
              </a:solidFill>
            </a:endParaRPr>
          </a:p>
          <a:p>
            <a:pPr marL="342900" lvl="0" indent="-342900" algn="just">
              <a:lnSpc>
                <a:spcPct val="107000"/>
              </a:lnSpc>
              <a:spcAft>
                <a:spcPts val="0"/>
              </a:spcAft>
              <a:buFont typeface="Wingdings" panose="05000000000000000000" pitchFamily="2" charset="2"/>
              <a:buChar char="ü"/>
            </a:pPr>
            <a:r>
              <a:rPr lang="es-MX" sz="2400" dirty="0" smtClean="0">
                <a:ea typeface="Calibri"/>
                <a:cs typeface="Times New Roman"/>
              </a:rPr>
              <a:t>Circunstancias </a:t>
            </a:r>
            <a:r>
              <a:rPr lang="es-MX" sz="2400" dirty="0">
                <a:ea typeface="Calibri"/>
                <a:cs typeface="Times New Roman"/>
              </a:rPr>
              <a:t>Personales o </a:t>
            </a:r>
            <a:r>
              <a:rPr lang="es-MX" sz="2400" dirty="0" smtClean="0">
                <a:ea typeface="Calibri"/>
                <a:cs typeface="Times New Roman"/>
              </a:rPr>
              <a:t>Ambientales: </a:t>
            </a:r>
          </a:p>
          <a:p>
            <a:pPr lvl="0" algn="just">
              <a:lnSpc>
                <a:spcPct val="107000"/>
              </a:lnSpc>
              <a:spcAft>
                <a:spcPts val="0"/>
              </a:spcAft>
            </a:pPr>
            <a:endParaRPr lang="es-MX" sz="2400" dirty="0" smtClean="0">
              <a:ea typeface="Calibri"/>
              <a:cs typeface="Times New Roman"/>
            </a:endParaRPr>
          </a:p>
          <a:p>
            <a:pPr marL="342900" lvl="0" indent="-342900" algn="just">
              <a:lnSpc>
                <a:spcPct val="107000"/>
              </a:lnSpc>
              <a:buFont typeface="Wingdings" panose="05000000000000000000" pitchFamily="2" charset="2"/>
              <a:buChar char="v"/>
            </a:pPr>
            <a:r>
              <a:rPr lang="es-MX" sz="2400" dirty="0" smtClean="0"/>
              <a:t>Objeto </a:t>
            </a:r>
            <a:r>
              <a:rPr lang="es-MX" sz="2400" dirty="0"/>
              <a:t>o materia de </a:t>
            </a:r>
            <a:r>
              <a:rPr lang="es-MX" sz="2400" dirty="0" smtClean="0"/>
              <a:t>acción: </a:t>
            </a:r>
            <a:r>
              <a:rPr lang="es-CL" sz="2400" dirty="0" smtClean="0"/>
              <a:t>Condiciones</a:t>
            </a:r>
            <a:endParaRPr lang="es-CL"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23528" y="303174"/>
            <a:ext cx="7784713" cy="2232248"/>
          </a:xfrm>
          <a:prstGeom prst="rect">
            <a:avLst/>
          </a:prstGeom>
        </p:spPr>
        <p:txBody>
          <a:bodyPr/>
          <a:lstStyle/>
          <a:p>
            <a:pPr lvl="0" rtl="0"/>
            <a:endParaRPr lang="es-CL" sz="2000" dirty="0"/>
          </a:p>
        </p:txBody>
      </p:sp>
      <p:graphicFrame>
        <p:nvGraphicFramePr>
          <p:cNvPr id="8" name="7 Diagrama"/>
          <p:cNvGraphicFramePr/>
          <p:nvPr>
            <p:extLst>
              <p:ext uri="{D42A27DB-BD31-4B8C-83A1-F6EECF244321}">
                <p14:modId xmlns:p14="http://schemas.microsoft.com/office/powerpoint/2010/main" val="1854109531"/>
              </p:ext>
            </p:extLst>
          </p:nvPr>
        </p:nvGraphicFramePr>
        <p:xfrm>
          <a:off x="337064" y="3717032"/>
          <a:ext cx="8203226"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388084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555397"/>
          </a:xfrm>
          <a:prstGeom prst="rect">
            <a:avLst/>
          </a:prstGeom>
        </p:spPr>
        <p:txBody>
          <a:bodyPr wrap="square">
            <a:spAutoFit/>
          </a:bodyPr>
          <a:lstStyle/>
          <a:p>
            <a:r>
              <a:rPr lang="es-MX" sz="3200" b="1" dirty="0">
                <a:solidFill>
                  <a:srgbClr val="FF0000"/>
                </a:solidFill>
              </a:rPr>
              <a:t>Circunstancias y Consecuencias de </a:t>
            </a:r>
            <a:endParaRPr lang="es-MX" sz="3200" b="1" dirty="0" smtClean="0">
              <a:solidFill>
                <a:srgbClr val="FF0000"/>
              </a:solidFill>
            </a:endParaRPr>
          </a:p>
          <a:p>
            <a:r>
              <a:rPr lang="es-MX" sz="3200" b="1" dirty="0" smtClean="0">
                <a:solidFill>
                  <a:srgbClr val="FF0000"/>
                </a:solidFill>
              </a:rPr>
              <a:t>la </a:t>
            </a:r>
            <a:r>
              <a:rPr lang="es-MX" sz="3200" b="1" dirty="0">
                <a:solidFill>
                  <a:srgbClr val="FF0000"/>
                </a:solidFill>
              </a:rPr>
              <a:t>Actividad Moral</a:t>
            </a:r>
          </a:p>
          <a:p>
            <a:endParaRPr lang="es-MX" sz="3200" b="1" dirty="0">
              <a:solidFill>
                <a:srgbClr val="FF0000"/>
              </a:solidFill>
            </a:endParaRPr>
          </a:p>
          <a:p>
            <a:r>
              <a:rPr lang="es-MX" sz="2800" b="1" dirty="0">
                <a:solidFill>
                  <a:srgbClr val="FF0000"/>
                </a:solidFill>
              </a:rPr>
              <a:t>Circunstancias que Influyen en la Actividad Moral</a:t>
            </a:r>
          </a:p>
          <a:p>
            <a:endParaRPr lang="es-MX" sz="2400" b="1" dirty="0">
              <a:solidFill>
                <a:srgbClr val="FF0000"/>
              </a:solidFill>
            </a:endParaRPr>
          </a:p>
          <a:p>
            <a:pPr marL="342900" lvl="0" indent="-342900" algn="just">
              <a:lnSpc>
                <a:spcPct val="107000"/>
              </a:lnSpc>
              <a:spcAft>
                <a:spcPts val="0"/>
              </a:spcAft>
              <a:buFont typeface="Wingdings" panose="05000000000000000000" pitchFamily="2" charset="2"/>
              <a:buChar char="ü"/>
            </a:pPr>
            <a:r>
              <a:rPr lang="es-MX" sz="2400" dirty="0" smtClean="0">
                <a:ea typeface="Calibri"/>
                <a:cs typeface="Times New Roman"/>
              </a:rPr>
              <a:t>Circunstancias </a:t>
            </a:r>
            <a:r>
              <a:rPr lang="es-MX" sz="2400" dirty="0">
                <a:ea typeface="Calibri"/>
                <a:cs typeface="Times New Roman"/>
              </a:rPr>
              <a:t>Personales o </a:t>
            </a:r>
            <a:r>
              <a:rPr lang="es-MX" sz="2400" dirty="0" smtClean="0">
                <a:ea typeface="Calibri"/>
                <a:cs typeface="Times New Roman"/>
              </a:rPr>
              <a:t>Ambientales: </a:t>
            </a:r>
          </a:p>
          <a:p>
            <a:pPr lvl="0" algn="just">
              <a:lnSpc>
                <a:spcPct val="107000"/>
              </a:lnSpc>
              <a:spcAft>
                <a:spcPts val="0"/>
              </a:spcAft>
            </a:pPr>
            <a:endParaRPr lang="es-MX" sz="2400" dirty="0" smtClean="0">
              <a:ea typeface="Calibri"/>
              <a:cs typeface="Times New Roman"/>
            </a:endParaRPr>
          </a:p>
          <a:p>
            <a:pPr marL="342900" lvl="0" indent="-342900" algn="just">
              <a:lnSpc>
                <a:spcPct val="107000"/>
              </a:lnSpc>
              <a:buFont typeface="Wingdings" panose="05000000000000000000" pitchFamily="2" charset="2"/>
              <a:buChar char="v"/>
            </a:pPr>
            <a:r>
              <a:rPr lang="es-MX" sz="2400" dirty="0" smtClean="0"/>
              <a:t>Modo </a:t>
            </a:r>
            <a:r>
              <a:rPr lang="es-MX" sz="2400" dirty="0"/>
              <a:t>de la acción: </a:t>
            </a:r>
            <a:endParaRPr lang="es-CL"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23528" y="303174"/>
            <a:ext cx="7784713" cy="2232248"/>
          </a:xfrm>
          <a:prstGeom prst="rect">
            <a:avLst/>
          </a:prstGeom>
        </p:spPr>
        <p:txBody>
          <a:bodyPr/>
          <a:lstStyle/>
          <a:p>
            <a:pPr lvl="0" rtl="0"/>
            <a:endParaRPr lang="es-CL" sz="2000" dirty="0"/>
          </a:p>
        </p:txBody>
      </p:sp>
      <p:graphicFrame>
        <p:nvGraphicFramePr>
          <p:cNvPr id="5" name="4 Diagrama"/>
          <p:cNvGraphicFramePr/>
          <p:nvPr>
            <p:extLst>
              <p:ext uri="{D42A27DB-BD31-4B8C-83A1-F6EECF244321}">
                <p14:modId xmlns:p14="http://schemas.microsoft.com/office/powerpoint/2010/main" val="3870811263"/>
              </p:ext>
            </p:extLst>
          </p:nvPr>
        </p:nvGraphicFramePr>
        <p:xfrm>
          <a:off x="611559" y="4293096"/>
          <a:ext cx="7496681" cy="1440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1354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955203"/>
          </a:xfrm>
          <a:prstGeom prst="rect">
            <a:avLst/>
          </a:prstGeom>
        </p:spPr>
        <p:txBody>
          <a:bodyPr wrap="square">
            <a:spAutoFit/>
          </a:bodyPr>
          <a:lstStyle/>
          <a:p>
            <a:r>
              <a:rPr lang="es-MX" sz="3200" b="1" dirty="0">
                <a:solidFill>
                  <a:srgbClr val="FF0000"/>
                </a:solidFill>
              </a:rPr>
              <a:t>El Sujeto de la Ética y sus </a:t>
            </a:r>
            <a:endParaRPr lang="es-MX" sz="3200" b="1" dirty="0" smtClean="0">
              <a:solidFill>
                <a:srgbClr val="FF0000"/>
              </a:solidFill>
            </a:endParaRPr>
          </a:p>
          <a:p>
            <a:r>
              <a:rPr lang="es-MX" sz="3200" b="1" dirty="0" smtClean="0">
                <a:solidFill>
                  <a:srgbClr val="FF0000"/>
                </a:solidFill>
              </a:rPr>
              <a:t>Características </a:t>
            </a:r>
          </a:p>
          <a:p>
            <a:endParaRPr lang="es-MX" sz="2800" b="1" dirty="0" smtClean="0">
              <a:solidFill>
                <a:srgbClr val="FF0000"/>
              </a:solidFill>
            </a:endParaRPr>
          </a:p>
          <a:p>
            <a:r>
              <a:rPr lang="es-MX" sz="2800" b="1" dirty="0">
                <a:solidFill>
                  <a:srgbClr val="FF0000"/>
                </a:solidFill>
              </a:rPr>
              <a:t>Características del Hombre </a:t>
            </a:r>
            <a:endParaRPr lang="es-MX" sz="2800" b="1" dirty="0" smtClean="0">
              <a:solidFill>
                <a:srgbClr val="FF0000"/>
              </a:solidFill>
            </a:endParaRPr>
          </a:p>
          <a:p>
            <a:endParaRPr lang="es-MX" sz="2800" b="1" dirty="0">
              <a:solidFill>
                <a:srgbClr val="FF0000"/>
              </a:solidFill>
            </a:endParaRPr>
          </a:p>
          <a:p>
            <a:pPr marL="457200" indent="-457200">
              <a:buFont typeface="Wingdings" panose="05000000000000000000" pitchFamily="2" charset="2"/>
              <a:buChar char="Ø"/>
            </a:pPr>
            <a:r>
              <a:rPr lang="es-MX" sz="2800" b="1" dirty="0" smtClean="0"/>
              <a:t>El </a:t>
            </a:r>
            <a:r>
              <a:rPr lang="es-MX" sz="2800" b="1" dirty="0"/>
              <a:t>hombre es una Unidad Totalizante</a:t>
            </a:r>
            <a:r>
              <a:rPr lang="es-MX" sz="2800" b="1" dirty="0" smtClean="0"/>
              <a:t>:</a:t>
            </a:r>
          </a:p>
          <a:p>
            <a:endParaRPr lang="es-MX" sz="2800" b="1" dirty="0" smtClean="0"/>
          </a:p>
          <a:p>
            <a:pPr marL="457200" indent="-457200" algn="just">
              <a:buFont typeface="Wingdings" panose="05000000000000000000" pitchFamily="2" charset="2"/>
              <a:buChar char="ü"/>
            </a:pPr>
            <a:r>
              <a:rPr lang="es-MX" sz="2800" dirty="0"/>
              <a:t>La conciencia sicológica</a:t>
            </a:r>
            <a:r>
              <a:rPr lang="es-MX" sz="2800" dirty="0" smtClean="0"/>
              <a:t>:</a:t>
            </a:r>
          </a:p>
          <a:p>
            <a:pPr algn="just"/>
            <a:endParaRPr lang="es-MX" sz="2800" dirty="0"/>
          </a:p>
          <a:p>
            <a:pPr algn="just"/>
            <a:r>
              <a:rPr lang="es-MX" sz="2800" dirty="0"/>
              <a:t>Supuestos indispensable para una buena reflexión moral:</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Diagrama"/>
          <p:cNvGraphicFramePr/>
          <p:nvPr>
            <p:extLst>
              <p:ext uri="{D42A27DB-BD31-4B8C-83A1-F6EECF244321}">
                <p14:modId xmlns:p14="http://schemas.microsoft.com/office/powerpoint/2010/main" val="3517348696"/>
              </p:ext>
            </p:extLst>
          </p:nvPr>
        </p:nvGraphicFramePr>
        <p:xfrm>
          <a:off x="1907704" y="5186109"/>
          <a:ext cx="6480720" cy="8351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35340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555397"/>
          </a:xfrm>
          <a:prstGeom prst="rect">
            <a:avLst/>
          </a:prstGeom>
        </p:spPr>
        <p:txBody>
          <a:bodyPr wrap="square">
            <a:spAutoFit/>
          </a:bodyPr>
          <a:lstStyle/>
          <a:p>
            <a:r>
              <a:rPr lang="es-MX" sz="3200" b="1" dirty="0">
                <a:solidFill>
                  <a:srgbClr val="FF0000"/>
                </a:solidFill>
              </a:rPr>
              <a:t>Circunstancias y Consecuencias de </a:t>
            </a:r>
            <a:endParaRPr lang="es-MX" sz="3200" b="1" dirty="0" smtClean="0">
              <a:solidFill>
                <a:srgbClr val="FF0000"/>
              </a:solidFill>
            </a:endParaRPr>
          </a:p>
          <a:p>
            <a:r>
              <a:rPr lang="es-MX" sz="3200" b="1" dirty="0" smtClean="0">
                <a:solidFill>
                  <a:srgbClr val="FF0000"/>
                </a:solidFill>
              </a:rPr>
              <a:t>la </a:t>
            </a:r>
            <a:r>
              <a:rPr lang="es-MX" sz="3200" b="1" dirty="0">
                <a:solidFill>
                  <a:srgbClr val="FF0000"/>
                </a:solidFill>
              </a:rPr>
              <a:t>Actividad Moral</a:t>
            </a:r>
          </a:p>
          <a:p>
            <a:endParaRPr lang="es-MX" sz="3200" b="1" dirty="0">
              <a:solidFill>
                <a:srgbClr val="FF0000"/>
              </a:solidFill>
            </a:endParaRPr>
          </a:p>
          <a:p>
            <a:r>
              <a:rPr lang="es-MX" sz="2800" b="1" dirty="0">
                <a:solidFill>
                  <a:srgbClr val="FF0000"/>
                </a:solidFill>
              </a:rPr>
              <a:t>Circunstancias que Influyen en la Actividad Moral</a:t>
            </a:r>
          </a:p>
          <a:p>
            <a:endParaRPr lang="es-MX" sz="2400" b="1" dirty="0">
              <a:solidFill>
                <a:srgbClr val="FF0000"/>
              </a:solidFill>
            </a:endParaRPr>
          </a:p>
          <a:p>
            <a:pPr marL="342900" lvl="0" indent="-342900" algn="just">
              <a:lnSpc>
                <a:spcPct val="107000"/>
              </a:lnSpc>
              <a:spcAft>
                <a:spcPts val="0"/>
              </a:spcAft>
              <a:buFont typeface="Wingdings" panose="05000000000000000000" pitchFamily="2" charset="2"/>
              <a:buChar char="ü"/>
            </a:pPr>
            <a:r>
              <a:rPr lang="es-MX" sz="2400" dirty="0" smtClean="0">
                <a:ea typeface="Calibri"/>
                <a:cs typeface="Times New Roman"/>
              </a:rPr>
              <a:t>Circunstancias </a:t>
            </a:r>
            <a:r>
              <a:rPr lang="es-MX" sz="2400" dirty="0">
                <a:ea typeface="Calibri"/>
                <a:cs typeface="Times New Roman"/>
              </a:rPr>
              <a:t>Personales o </a:t>
            </a:r>
            <a:r>
              <a:rPr lang="es-MX" sz="2400" dirty="0" smtClean="0">
                <a:ea typeface="Calibri"/>
                <a:cs typeface="Times New Roman"/>
              </a:rPr>
              <a:t>Ambientales: </a:t>
            </a:r>
          </a:p>
          <a:p>
            <a:pPr lvl="0" algn="just">
              <a:lnSpc>
                <a:spcPct val="107000"/>
              </a:lnSpc>
              <a:spcAft>
                <a:spcPts val="0"/>
              </a:spcAft>
            </a:pPr>
            <a:endParaRPr lang="es-MX" sz="2400" dirty="0" smtClean="0">
              <a:ea typeface="Calibri"/>
              <a:cs typeface="Times New Roman"/>
            </a:endParaRPr>
          </a:p>
          <a:p>
            <a:pPr marL="342900" lvl="0" indent="-342900" algn="just">
              <a:lnSpc>
                <a:spcPct val="107000"/>
              </a:lnSpc>
              <a:buFont typeface="Wingdings" panose="05000000000000000000" pitchFamily="2" charset="2"/>
              <a:buChar char="v"/>
            </a:pPr>
            <a:r>
              <a:rPr lang="es-MX" sz="2400" dirty="0" smtClean="0"/>
              <a:t>Ambiente social: </a:t>
            </a:r>
            <a:endParaRPr lang="es-CL"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23528" y="303174"/>
            <a:ext cx="7784713" cy="2232248"/>
          </a:xfrm>
          <a:prstGeom prst="rect">
            <a:avLst/>
          </a:prstGeom>
        </p:spPr>
        <p:txBody>
          <a:bodyPr/>
          <a:lstStyle/>
          <a:p>
            <a:pPr lvl="0" rtl="0"/>
            <a:endParaRPr lang="es-CL" sz="2000" dirty="0"/>
          </a:p>
        </p:txBody>
      </p:sp>
      <p:graphicFrame>
        <p:nvGraphicFramePr>
          <p:cNvPr id="8" name="7 Diagrama"/>
          <p:cNvGraphicFramePr/>
          <p:nvPr>
            <p:extLst>
              <p:ext uri="{D42A27DB-BD31-4B8C-83A1-F6EECF244321}">
                <p14:modId xmlns:p14="http://schemas.microsoft.com/office/powerpoint/2010/main" val="1400777865"/>
              </p:ext>
            </p:extLst>
          </p:nvPr>
        </p:nvGraphicFramePr>
        <p:xfrm>
          <a:off x="337064" y="3717032"/>
          <a:ext cx="8203226"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06798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740913"/>
          </a:xfrm>
          <a:prstGeom prst="rect">
            <a:avLst/>
          </a:prstGeom>
        </p:spPr>
        <p:txBody>
          <a:bodyPr wrap="square">
            <a:spAutoFit/>
          </a:bodyPr>
          <a:lstStyle/>
          <a:p>
            <a:r>
              <a:rPr lang="es-MX" sz="3200" b="1" dirty="0">
                <a:solidFill>
                  <a:srgbClr val="FF0000"/>
                </a:solidFill>
              </a:rPr>
              <a:t>Circunstancias y Consecuencias de </a:t>
            </a:r>
            <a:endParaRPr lang="es-MX" sz="3200" b="1" dirty="0" smtClean="0">
              <a:solidFill>
                <a:srgbClr val="FF0000"/>
              </a:solidFill>
            </a:endParaRPr>
          </a:p>
          <a:p>
            <a:r>
              <a:rPr lang="es-MX" sz="3200" b="1" dirty="0" smtClean="0">
                <a:solidFill>
                  <a:srgbClr val="FF0000"/>
                </a:solidFill>
              </a:rPr>
              <a:t>la </a:t>
            </a:r>
            <a:r>
              <a:rPr lang="es-MX" sz="3200" b="1" dirty="0">
                <a:solidFill>
                  <a:srgbClr val="FF0000"/>
                </a:solidFill>
              </a:rPr>
              <a:t>Actividad Moral</a:t>
            </a:r>
          </a:p>
          <a:p>
            <a:endParaRPr lang="es-MX" sz="3200" b="1" dirty="0">
              <a:solidFill>
                <a:srgbClr val="FF0000"/>
              </a:solidFill>
            </a:endParaRPr>
          </a:p>
          <a:p>
            <a:r>
              <a:rPr lang="es-MX" sz="2800" b="1" dirty="0">
                <a:solidFill>
                  <a:srgbClr val="FF0000"/>
                </a:solidFill>
              </a:rPr>
              <a:t>Consecuencias del Acto </a:t>
            </a:r>
            <a:r>
              <a:rPr lang="es-MX" sz="2800" b="1" dirty="0" smtClean="0">
                <a:solidFill>
                  <a:srgbClr val="FF0000"/>
                </a:solidFill>
              </a:rPr>
              <a:t>Humano</a:t>
            </a:r>
          </a:p>
          <a:p>
            <a:endParaRPr lang="es-MX" sz="2400" b="1" dirty="0">
              <a:solidFill>
                <a:srgbClr val="FF0000"/>
              </a:solidFill>
            </a:endParaRPr>
          </a:p>
          <a:p>
            <a:pPr lvl="0" algn="just">
              <a:lnSpc>
                <a:spcPct val="107000"/>
              </a:lnSpc>
              <a:spcAft>
                <a:spcPts val="0"/>
              </a:spcAft>
            </a:pPr>
            <a:r>
              <a:rPr lang="es-MX" sz="2400" dirty="0">
                <a:ea typeface="Calibri"/>
                <a:cs typeface="Times New Roman"/>
              </a:rPr>
              <a:t>Dos son las consecuencias del acto que el hombre ejecuta</a:t>
            </a:r>
            <a:r>
              <a:rPr lang="es-MX" sz="2400" dirty="0" smtClean="0">
                <a:ea typeface="Calibri"/>
                <a:cs typeface="Times New Roman"/>
              </a:rPr>
              <a:t>:</a:t>
            </a:r>
          </a:p>
          <a:p>
            <a:pPr lvl="0" algn="just">
              <a:lnSpc>
                <a:spcPct val="107000"/>
              </a:lnSpc>
              <a:spcAft>
                <a:spcPts val="0"/>
              </a:spcAft>
            </a:pPr>
            <a:endParaRPr lang="es-MX" sz="2400" dirty="0">
              <a:ea typeface="Calibri"/>
              <a:cs typeface="Times New Roman"/>
            </a:endParaRPr>
          </a:p>
          <a:p>
            <a:pPr marL="342900" lvl="0" indent="-342900" algn="just">
              <a:lnSpc>
                <a:spcPct val="107000"/>
              </a:lnSpc>
              <a:spcAft>
                <a:spcPts val="0"/>
              </a:spcAft>
              <a:buFont typeface="Wingdings" panose="05000000000000000000" pitchFamily="2" charset="2"/>
              <a:buChar char="Ø"/>
            </a:pPr>
            <a:r>
              <a:rPr lang="es-MX" sz="2400" dirty="0">
                <a:ea typeface="Calibri"/>
                <a:cs typeface="Times New Roman"/>
              </a:rPr>
              <a:t> </a:t>
            </a:r>
            <a:r>
              <a:rPr lang="es-MX" sz="2400" dirty="0" smtClean="0">
                <a:ea typeface="Calibri"/>
                <a:cs typeface="Times New Roman"/>
              </a:rPr>
              <a:t>La </a:t>
            </a:r>
            <a:r>
              <a:rPr lang="es-MX" sz="2400" dirty="0">
                <a:ea typeface="Calibri"/>
                <a:cs typeface="Times New Roman"/>
              </a:rPr>
              <a:t>Imputabilidad:  </a:t>
            </a:r>
            <a:endParaRPr lang="es-MX" sz="2400" dirty="0" smtClean="0">
              <a:ea typeface="Calibri"/>
              <a:cs typeface="Times New Roman"/>
            </a:endParaRPr>
          </a:p>
          <a:p>
            <a:pPr lvl="0" algn="just">
              <a:lnSpc>
                <a:spcPct val="107000"/>
              </a:lnSpc>
              <a:spcAft>
                <a:spcPts val="0"/>
              </a:spcAft>
            </a:pPr>
            <a:endParaRPr lang="es-MX" sz="2400" dirty="0">
              <a:ea typeface="Calibri"/>
              <a:cs typeface="Times New Roman"/>
            </a:endParaRPr>
          </a:p>
          <a:p>
            <a:pPr lvl="0" algn="just">
              <a:lnSpc>
                <a:spcPct val="107000"/>
              </a:lnSpc>
              <a:spcAft>
                <a:spcPts val="0"/>
              </a:spcAft>
            </a:pPr>
            <a:r>
              <a:rPr lang="es-MX" sz="2400" dirty="0">
                <a:ea typeface="Calibri"/>
                <a:cs typeface="Times New Roman"/>
              </a:rPr>
              <a:t>Es la atribución de una acción a alguien como autor de la misma. </a:t>
            </a:r>
            <a:r>
              <a:rPr lang="es-MX" sz="2400" dirty="0" smtClean="0">
                <a:ea typeface="Calibri"/>
                <a:cs typeface="Times New Roman"/>
              </a:rPr>
              <a:t> Es </a:t>
            </a:r>
            <a:r>
              <a:rPr lang="es-MX" sz="2400" dirty="0">
                <a:ea typeface="Calibri"/>
                <a:cs typeface="Times New Roman"/>
              </a:rPr>
              <a:t>la certeza de que alguien ejecutó una </a:t>
            </a:r>
            <a:r>
              <a:rPr lang="es-MX" sz="2400" dirty="0" smtClean="0">
                <a:ea typeface="Calibri"/>
                <a:cs typeface="Times New Roman"/>
              </a:rPr>
              <a:t>acción:</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23528" y="303174"/>
            <a:ext cx="7784713" cy="2232248"/>
          </a:xfrm>
          <a:prstGeom prst="rect">
            <a:avLst/>
          </a:prstGeom>
        </p:spPr>
        <p:txBody>
          <a:bodyPr/>
          <a:lstStyle/>
          <a:p>
            <a:pPr lvl="0" rtl="0"/>
            <a:endParaRPr lang="es-CL" sz="2000" dirty="0"/>
          </a:p>
        </p:txBody>
      </p:sp>
      <p:graphicFrame>
        <p:nvGraphicFramePr>
          <p:cNvPr id="5" name="4 Diagrama"/>
          <p:cNvGraphicFramePr/>
          <p:nvPr>
            <p:extLst>
              <p:ext uri="{D42A27DB-BD31-4B8C-83A1-F6EECF244321}">
                <p14:modId xmlns:p14="http://schemas.microsoft.com/office/powerpoint/2010/main" val="2076155250"/>
              </p:ext>
            </p:extLst>
          </p:nvPr>
        </p:nvGraphicFramePr>
        <p:xfrm>
          <a:off x="611559" y="5253595"/>
          <a:ext cx="7928730" cy="767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027957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5136086"/>
          </a:xfrm>
          <a:prstGeom prst="rect">
            <a:avLst/>
          </a:prstGeom>
        </p:spPr>
        <p:txBody>
          <a:bodyPr wrap="square">
            <a:spAutoFit/>
          </a:bodyPr>
          <a:lstStyle/>
          <a:p>
            <a:r>
              <a:rPr lang="es-MX" sz="3200" b="1" dirty="0">
                <a:solidFill>
                  <a:srgbClr val="FF0000"/>
                </a:solidFill>
              </a:rPr>
              <a:t>Circunstancias y Consecuencias de </a:t>
            </a:r>
            <a:endParaRPr lang="es-MX" sz="3200" b="1" dirty="0" smtClean="0">
              <a:solidFill>
                <a:srgbClr val="FF0000"/>
              </a:solidFill>
            </a:endParaRPr>
          </a:p>
          <a:p>
            <a:r>
              <a:rPr lang="es-MX" sz="3200" b="1" dirty="0" smtClean="0">
                <a:solidFill>
                  <a:srgbClr val="FF0000"/>
                </a:solidFill>
              </a:rPr>
              <a:t>la </a:t>
            </a:r>
            <a:r>
              <a:rPr lang="es-MX" sz="3200" b="1" dirty="0">
                <a:solidFill>
                  <a:srgbClr val="FF0000"/>
                </a:solidFill>
              </a:rPr>
              <a:t>Actividad Moral</a:t>
            </a:r>
          </a:p>
          <a:p>
            <a:endParaRPr lang="es-MX" sz="3200" b="1" dirty="0">
              <a:solidFill>
                <a:srgbClr val="FF0000"/>
              </a:solidFill>
            </a:endParaRPr>
          </a:p>
          <a:p>
            <a:r>
              <a:rPr lang="es-MX" sz="2800" b="1" dirty="0">
                <a:solidFill>
                  <a:srgbClr val="FF0000"/>
                </a:solidFill>
              </a:rPr>
              <a:t>Consecuencias del Acto </a:t>
            </a:r>
            <a:r>
              <a:rPr lang="es-MX" sz="2800" b="1" dirty="0" smtClean="0">
                <a:solidFill>
                  <a:srgbClr val="FF0000"/>
                </a:solidFill>
              </a:rPr>
              <a:t>Humano</a:t>
            </a:r>
          </a:p>
          <a:p>
            <a:endParaRPr lang="es-MX" sz="2400" b="1" dirty="0">
              <a:solidFill>
                <a:srgbClr val="FF0000"/>
              </a:solidFill>
            </a:endParaRPr>
          </a:p>
          <a:p>
            <a:pPr lvl="0" algn="just">
              <a:lnSpc>
                <a:spcPct val="107000"/>
              </a:lnSpc>
              <a:spcAft>
                <a:spcPts val="0"/>
              </a:spcAft>
            </a:pPr>
            <a:r>
              <a:rPr lang="es-MX" sz="2400" dirty="0">
                <a:ea typeface="Calibri"/>
                <a:cs typeface="Times New Roman"/>
              </a:rPr>
              <a:t>Dos son las consecuencias del acto que el hombre ejecuta</a:t>
            </a:r>
            <a:r>
              <a:rPr lang="es-MX" sz="2400" dirty="0" smtClean="0">
                <a:ea typeface="Calibri"/>
                <a:cs typeface="Times New Roman"/>
              </a:rPr>
              <a:t>:</a:t>
            </a:r>
          </a:p>
          <a:p>
            <a:pPr lvl="0" algn="just">
              <a:lnSpc>
                <a:spcPct val="107000"/>
              </a:lnSpc>
              <a:spcAft>
                <a:spcPts val="0"/>
              </a:spcAft>
            </a:pPr>
            <a:endParaRPr lang="es-MX" sz="2400" dirty="0">
              <a:ea typeface="Calibri"/>
              <a:cs typeface="Times New Roman"/>
            </a:endParaRPr>
          </a:p>
          <a:p>
            <a:pPr marL="342900" lvl="0" indent="-342900" algn="just">
              <a:lnSpc>
                <a:spcPct val="107000"/>
              </a:lnSpc>
              <a:spcAft>
                <a:spcPts val="0"/>
              </a:spcAft>
              <a:buFont typeface="Wingdings" panose="05000000000000000000" pitchFamily="2" charset="2"/>
              <a:buChar char="Ø"/>
            </a:pPr>
            <a:r>
              <a:rPr lang="es-MX" sz="2400" dirty="0">
                <a:ea typeface="Calibri"/>
                <a:cs typeface="Times New Roman"/>
              </a:rPr>
              <a:t> </a:t>
            </a:r>
            <a:r>
              <a:rPr lang="es-MX" sz="2400" dirty="0" smtClean="0">
                <a:ea typeface="Calibri"/>
                <a:cs typeface="Times New Roman"/>
              </a:rPr>
              <a:t>Responsabilidad:  </a:t>
            </a:r>
          </a:p>
          <a:p>
            <a:pPr lvl="0" algn="just">
              <a:lnSpc>
                <a:spcPct val="107000"/>
              </a:lnSpc>
              <a:spcAft>
                <a:spcPts val="0"/>
              </a:spcAft>
            </a:pPr>
            <a:endParaRPr lang="es-MX" sz="2400" dirty="0">
              <a:ea typeface="Calibri"/>
              <a:cs typeface="Times New Roman"/>
            </a:endParaRPr>
          </a:p>
          <a:p>
            <a:pPr lvl="0" algn="just">
              <a:lnSpc>
                <a:spcPct val="107000"/>
              </a:lnSpc>
              <a:spcAft>
                <a:spcPts val="0"/>
              </a:spcAft>
            </a:pPr>
            <a:r>
              <a:rPr lang="es-MX" sz="2400" dirty="0">
                <a:ea typeface="Calibri"/>
                <a:cs typeface="Times New Roman"/>
              </a:rPr>
              <a:t>Es la obligación de “responder” de sus propios actos ante su propia conciencia, ante los demás hombres y ante Dios. </a:t>
            </a:r>
            <a:r>
              <a:rPr lang="es-CL" sz="2400" dirty="0"/>
              <a:t>Es una propiedad o característica del acto humano. </a:t>
            </a:r>
            <a:endParaRPr lang="es-MX" sz="2400" dirty="0" smtClean="0">
              <a:ea typeface="Calibri"/>
              <a:cs typeface="Times New Roma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23528" y="303174"/>
            <a:ext cx="7784713" cy="2232248"/>
          </a:xfrm>
          <a:prstGeom prst="rect">
            <a:avLst/>
          </a:prstGeom>
        </p:spPr>
        <p:txBody>
          <a:bodyPr/>
          <a:lstStyle/>
          <a:p>
            <a:pPr lvl="0" rtl="0"/>
            <a:endParaRPr lang="es-CL" sz="2000" dirty="0"/>
          </a:p>
        </p:txBody>
      </p:sp>
    </p:spTree>
    <p:extLst>
      <p:ext uri="{BB962C8B-B14F-4D97-AF65-F5344CB8AC3E}">
        <p14:creationId xmlns:p14="http://schemas.microsoft.com/office/powerpoint/2010/main" val="110994016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345741"/>
          </a:xfrm>
          <a:prstGeom prst="rect">
            <a:avLst/>
          </a:prstGeom>
        </p:spPr>
        <p:txBody>
          <a:bodyPr wrap="square">
            <a:spAutoFit/>
          </a:bodyPr>
          <a:lstStyle/>
          <a:p>
            <a:r>
              <a:rPr lang="es-MX" sz="3200" b="1" dirty="0">
                <a:solidFill>
                  <a:srgbClr val="FF0000"/>
                </a:solidFill>
              </a:rPr>
              <a:t>Circunstancias y Consecuencias de </a:t>
            </a:r>
            <a:endParaRPr lang="es-MX" sz="3200" b="1" dirty="0" smtClean="0">
              <a:solidFill>
                <a:srgbClr val="FF0000"/>
              </a:solidFill>
            </a:endParaRPr>
          </a:p>
          <a:p>
            <a:r>
              <a:rPr lang="es-MX" sz="3200" b="1" dirty="0" smtClean="0">
                <a:solidFill>
                  <a:srgbClr val="FF0000"/>
                </a:solidFill>
              </a:rPr>
              <a:t>la </a:t>
            </a:r>
            <a:r>
              <a:rPr lang="es-MX" sz="3200" b="1" dirty="0">
                <a:solidFill>
                  <a:srgbClr val="FF0000"/>
                </a:solidFill>
              </a:rPr>
              <a:t>Actividad Moral</a:t>
            </a:r>
          </a:p>
          <a:p>
            <a:endParaRPr lang="es-MX" sz="3200" b="1" dirty="0">
              <a:solidFill>
                <a:srgbClr val="FF0000"/>
              </a:solidFill>
            </a:endParaRPr>
          </a:p>
          <a:p>
            <a:r>
              <a:rPr lang="es-MX" sz="2800" b="1" dirty="0">
                <a:solidFill>
                  <a:srgbClr val="FF0000"/>
                </a:solidFill>
              </a:rPr>
              <a:t>Consecuencias del Acto </a:t>
            </a:r>
            <a:r>
              <a:rPr lang="es-MX" sz="2800" b="1" dirty="0" smtClean="0">
                <a:solidFill>
                  <a:srgbClr val="FF0000"/>
                </a:solidFill>
              </a:rPr>
              <a:t>Humano</a:t>
            </a:r>
          </a:p>
          <a:p>
            <a:endParaRPr lang="es-MX" sz="2400" b="1" dirty="0">
              <a:solidFill>
                <a:srgbClr val="FF0000"/>
              </a:solidFill>
            </a:endParaRPr>
          </a:p>
          <a:p>
            <a:pPr lvl="0" algn="just">
              <a:lnSpc>
                <a:spcPct val="107000"/>
              </a:lnSpc>
              <a:spcAft>
                <a:spcPts val="0"/>
              </a:spcAft>
            </a:pPr>
            <a:r>
              <a:rPr lang="es-MX" sz="2400" dirty="0">
                <a:ea typeface="Calibri"/>
                <a:cs typeface="Times New Roman"/>
              </a:rPr>
              <a:t>Dos son las consecuencias del acto que el hombre ejecuta</a:t>
            </a:r>
            <a:r>
              <a:rPr lang="es-MX" sz="2400" dirty="0" smtClean="0">
                <a:ea typeface="Calibri"/>
                <a:cs typeface="Times New Roman"/>
              </a:rPr>
              <a:t>:</a:t>
            </a:r>
          </a:p>
          <a:p>
            <a:pPr lvl="0" algn="just">
              <a:lnSpc>
                <a:spcPct val="107000"/>
              </a:lnSpc>
              <a:spcAft>
                <a:spcPts val="0"/>
              </a:spcAft>
            </a:pPr>
            <a:endParaRPr lang="es-MX" sz="2400" dirty="0">
              <a:ea typeface="Calibri"/>
              <a:cs typeface="Times New Roman"/>
            </a:endParaRPr>
          </a:p>
          <a:p>
            <a:pPr marL="342900" lvl="0" indent="-342900" algn="just">
              <a:lnSpc>
                <a:spcPct val="107000"/>
              </a:lnSpc>
              <a:spcAft>
                <a:spcPts val="0"/>
              </a:spcAft>
              <a:buFont typeface="Wingdings" panose="05000000000000000000" pitchFamily="2" charset="2"/>
              <a:buChar char="Ø"/>
            </a:pPr>
            <a:r>
              <a:rPr lang="es-MX" sz="2400" dirty="0">
                <a:ea typeface="Calibri"/>
                <a:cs typeface="Times New Roman"/>
              </a:rPr>
              <a:t> </a:t>
            </a:r>
            <a:r>
              <a:rPr lang="es-MX" sz="2400" dirty="0" smtClean="0">
                <a:ea typeface="Calibri"/>
                <a:cs typeface="Times New Roman"/>
              </a:rPr>
              <a:t>Responsabilidad:  </a:t>
            </a:r>
          </a:p>
          <a:p>
            <a:pPr lvl="0" algn="just">
              <a:lnSpc>
                <a:spcPct val="107000"/>
              </a:lnSpc>
              <a:spcAft>
                <a:spcPts val="0"/>
              </a:spcAft>
            </a:pPr>
            <a:endParaRPr lang="es-MX" sz="2400" dirty="0">
              <a:ea typeface="Calibri"/>
              <a:cs typeface="Times New Roman"/>
            </a:endParaRPr>
          </a:p>
          <a:p>
            <a:pPr lvl="0" algn="just">
              <a:lnSpc>
                <a:spcPct val="107000"/>
              </a:lnSpc>
              <a:spcAft>
                <a:spcPts val="0"/>
              </a:spcAft>
            </a:pPr>
            <a:r>
              <a:rPr lang="es-MX" sz="2400" dirty="0" smtClean="0">
                <a:ea typeface="Calibri"/>
                <a:cs typeface="Times New Roman"/>
              </a:rPr>
              <a:t>El </a:t>
            </a:r>
            <a:r>
              <a:rPr lang="es-MX" sz="2400" dirty="0">
                <a:ea typeface="Calibri"/>
                <a:cs typeface="Times New Roman"/>
              </a:rPr>
              <a:t>Verbo “responder” se utiliza como:</a:t>
            </a:r>
            <a:endParaRPr lang="es-MX" sz="2400" dirty="0" smtClean="0">
              <a:ea typeface="Calibri"/>
              <a:cs typeface="Times New Roma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23528" y="303174"/>
            <a:ext cx="7784713" cy="2232248"/>
          </a:xfrm>
          <a:prstGeom prst="rect">
            <a:avLst/>
          </a:prstGeom>
        </p:spPr>
        <p:txBody>
          <a:bodyPr/>
          <a:lstStyle/>
          <a:p>
            <a:pPr lvl="0" rtl="0"/>
            <a:endParaRPr lang="es-CL" sz="2000" dirty="0"/>
          </a:p>
        </p:txBody>
      </p:sp>
      <p:graphicFrame>
        <p:nvGraphicFramePr>
          <p:cNvPr id="7" name="6 Diagrama"/>
          <p:cNvGraphicFramePr/>
          <p:nvPr>
            <p:extLst>
              <p:ext uri="{D42A27DB-BD31-4B8C-83A1-F6EECF244321}">
                <p14:modId xmlns:p14="http://schemas.microsoft.com/office/powerpoint/2010/main" val="948145862"/>
              </p:ext>
            </p:extLst>
          </p:nvPr>
        </p:nvGraphicFramePr>
        <p:xfrm>
          <a:off x="755576" y="4899813"/>
          <a:ext cx="7704856" cy="1200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183784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345741"/>
          </a:xfrm>
          <a:prstGeom prst="rect">
            <a:avLst/>
          </a:prstGeom>
        </p:spPr>
        <p:txBody>
          <a:bodyPr wrap="square">
            <a:spAutoFit/>
          </a:bodyPr>
          <a:lstStyle/>
          <a:p>
            <a:r>
              <a:rPr lang="es-MX" sz="3200" b="1" dirty="0">
                <a:solidFill>
                  <a:srgbClr val="FF0000"/>
                </a:solidFill>
              </a:rPr>
              <a:t>Circunstancias y Consecuencias de </a:t>
            </a:r>
            <a:endParaRPr lang="es-MX" sz="3200" b="1" dirty="0" smtClean="0">
              <a:solidFill>
                <a:srgbClr val="FF0000"/>
              </a:solidFill>
            </a:endParaRPr>
          </a:p>
          <a:p>
            <a:r>
              <a:rPr lang="es-MX" sz="3200" b="1" dirty="0" smtClean="0">
                <a:solidFill>
                  <a:srgbClr val="FF0000"/>
                </a:solidFill>
              </a:rPr>
              <a:t>la </a:t>
            </a:r>
            <a:r>
              <a:rPr lang="es-MX" sz="3200" b="1" dirty="0">
                <a:solidFill>
                  <a:srgbClr val="FF0000"/>
                </a:solidFill>
              </a:rPr>
              <a:t>Actividad Moral</a:t>
            </a:r>
          </a:p>
          <a:p>
            <a:endParaRPr lang="es-MX" sz="3200" b="1" dirty="0">
              <a:solidFill>
                <a:srgbClr val="FF0000"/>
              </a:solidFill>
            </a:endParaRPr>
          </a:p>
          <a:p>
            <a:r>
              <a:rPr lang="es-MX" sz="2800" b="1" dirty="0">
                <a:solidFill>
                  <a:srgbClr val="FF0000"/>
                </a:solidFill>
              </a:rPr>
              <a:t>Consecuencias del Acto </a:t>
            </a:r>
            <a:r>
              <a:rPr lang="es-MX" sz="2800" b="1" dirty="0" smtClean="0">
                <a:solidFill>
                  <a:srgbClr val="FF0000"/>
                </a:solidFill>
              </a:rPr>
              <a:t>Humano</a:t>
            </a:r>
          </a:p>
          <a:p>
            <a:endParaRPr lang="es-MX" sz="2400" b="1" dirty="0">
              <a:solidFill>
                <a:srgbClr val="FF0000"/>
              </a:solidFill>
            </a:endParaRPr>
          </a:p>
          <a:p>
            <a:pPr lvl="0" algn="just">
              <a:lnSpc>
                <a:spcPct val="107000"/>
              </a:lnSpc>
              <a:spcAft>
                <a:spcPts val="0"/>
              </a:spcAft>
            </a:pPr>
            <a:r>
              <a:rPr lang="es-MX" sz="2400" dirty="0">
                <a:ea typeface="Calibri"/>
                <a:cs typeface="Times New Roman"/>
              </a:rPr>
              <a:t>Dos son las consecuencias del acto que el hombre ejecuta</a:t>
            </a:r>
            <a:r>
              <a:rPr lang="es-MX" sz="2400" dirty="0" smtClean="0">
                <a:ea typeface="Calibri"/>
                <a:cs typeface="Times New Roman"/>
              </a:rPr>
              <a:t>:</a:t>
            </a:r>
          </a:p>
          <a:p>
            <a:pPr lvl="0" algn="just">
              <a:lnSpc>
                <a:spcPct val="107000"/>
              </a:lnSpc>
              <a:spcAft>
                <a:spcPts val="0"/>
              </a:spcAft>
            </a:pPr>
            <a:endParaRPr lang="es-MX" sz="2400" dirty="0">
              <a:ea typeface="Calibri"/>
              <a:cs typeface="Times New Roman"/>
            </a:endParaRPr>
          </a:p>
          <a:p>
            <a:pPr marL="342900" lvl="0" indent="-342900" algn="just">
              <a:lnSpc>
                <a:spcPct val="107000"/>
              </a:lnSpc>
              <a:spcAft>
                <a:spcPts val="0"/>
              </a:spcAft>
              <a:buFont typeface="Wingdings" panose="05000000000000000000" pitchFamily="2" charset="2"/>
              <a:buChar char="Ø"/>
            </a:pPr>
            <a:r>
              <a:rPr lang="es-MX" sz="2400" dirty="0">
                <a:ea typeface="Calibri"/>
                <a:cs typeface="Times New Roman"/>
              </a:rPr>
              <a:t> </a:t>
            </a:r>
            <a:r>
              <a:rPr lang="es-MX" sz="2400" dirty="0" smtClean="0">
                <a:ea typeface="Calibri"/>
                <a:cs typeface="Times New Roman"/>
              </a:rPr>
              <a:t>Responsabilidad:  </a:t>
            </a:r>
          </a:p>
          <a:p>
            <a:pPr lvl="0" algn="just">
              <a:lnSpc>
                <a:spcPct val="107000"/>
              </a:lnSpc>
              <a:spcAft>
                <a:spcPts val="0"/>
              </a:spcAft>
            </a:pPr>
            <a:endParaRPr lang="es-MX" sz="2400" dirty="0">
              <a:ea typeface="Calibri"/>
              <a:cs typeface="Times New Roman"/>
            </a:endParaRPr>
          </a:p>
          <a:p>
            <a:pPr lvl="0" algn="just">
              <a:lnSpc>
                <a:spcPct val="107000"/>
              </a:lnSpc>
              <a:spcAft>
                <a:spcPts val="0"/>
              </a:spcAft>
            </a:pPr>
            <a:r>
              <a:rPr lang="es-MX" sz="2400" dirty="0">
                <a:ea typeface="Calibri"/>
                <a:cs typeface="Times New Roman"/>
              </a:rPr>
              <a:t>La persona responsable:</a:t>
            </a:r>
            <a:endParaRPr lang="es-MX" sz="2400" dirty="0" smtClean="0">
              <a:ea typeface="Calibri"/>
              <a:cs typeface="Times New Roma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23528" y="303174"/>
            <a:ext cx="7784713" cy="2232248"/>
          </a:xfrm>
          <a:prstGeom prst="rect">
            <a:avLst/>
          </a:prstGeom>
        </p:spPr>
        <p:txBody>
          <a:bodyPr/>
          <a:lstStyle/>
          <a:p>
            <a:pPr lvl="0" rtl="0"/>
            <a:endParaRPr lang="es-CL" sz="2000" dirty="0"/>
          </a:p>
        </p:txBody>
      </p:sp>
      <p:graphicFrame>
        <p:nvGraphicFramePr>
          <p:cNvPr id="5" name="4 Diagrama"/>
          <p:cNvGraphicFramePr/>
          <p:nvPr>
            <p:extLst>
              <p:ext uri="{D42A27DB-BD31-4B8C-83A1-F6EECF244321}">
                <p14:modId xmlns:p14="http://schemas.microsoft.com/office/powerpoint/2010/main" val="3508518902"/>
              </p:ext>
            </p:extLst>
          </p:nvPr>
        </p:nvGraphicFramePr>
        <p:xfrm>
          <a:off x="475392" y="4899812"/>
          <a:ext cx="7913031" cy="1193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444258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345741"/>
          </a:xfrm>
          <a:prstGeom prst="rect">
            <a:avLst/>
          </a:prstGeom>
        </p:spPr>
        <p:txBody>
          <a:bodyPr wrap="square">
            <a:spAutoFit/>
          </a:bodyPr>
          <a:lstStyle/>
          <a:p>
            <a:r>
              <a:rPr lang="es-MX" sz="3200" b="1" dirty="0">
                <a:solidFill>
                  <a:srgbClr val="FF0000"/>
                </a:solidFill>
              </a:rPr>
              <a:t>Circunstancias y Consecuencias de </a:t>
            </a:r>
            <a:endParaRPr lang="es-MX" sz="3200" b="1" dirty="0" smtClean="0">
              <a:solidFill>
                <a:srgbClr val="FF0000"/>
              </a:solidFill>
            </a:endParaRPr>
          </a:p>
          <a:p>
            <a:r>
              <a:rPr lang="es-MX" sz="3200" b="1" dirty="0" smtClean="0">
                <a:solidFill>
                  <a:srgbClr val="FF0000"/>
                </a:solidFill>
              </a:rPr>
              <a:t>la </a:t>
            </a:r>
            <a:r>
              <a:rPr lang="es-MX" sz="3200" b="1" dirty="0">
                <a:solidFill>
                  <a:srgbClr val="FF0000"/>
                </a:solidFill>
              </a:rPr>
              <a:t>Actividad Moral</a:t>
            </a:r>
          </a:p>
          <a:p>
            <a:endParaRPr lang="es-MX" sz="3200" b="1" dirty="0">
              <a:solidFill>
                <a:srgbClr val="FF0000"/>
              </a:solidFill>
            </a:endParaRPr>
          </a:p>
          <a:p>
            <a:r>
              <a:rPr lang="es-MX" sz="2800" b="1" dirty="0">
                <a:solidFill>
                  <a:srgbClr val="FF0000"/>
                </a:solidFill>
              </a:rPr>
              <a:t>Consecuencias del Acto </a:t>
            </a:r>
            <a:r>
              <a:rPr lang="es-MX" sz="2800" b="1" dirty="0" smtClean="0">
                <a:solidFill>
                  <a:srgbClr val="FF0000"/>
                </a:solidFill>
              </a:rPr>
              <a:t>Humano</a:t>
            </a:r>
          </a:p>
          <a:p>
            <a:endParaRPr lang="es-MX" sz="2400" b="1" dirty="0">
              <a:solidFill>
                <a:srgbClr val="FF0000"/>
              </a:solidFill>
            </a:endParaRPr>
          </a:p>
          <a:p>
            <a:pPr marL="342900" lvl="0" indent="-342900" algn="just">
              <a:lnSpc>
                <a:spcPct val="107000"/>
              </a:lnSpc>
              <a:spcAft>
                <a:spcPts val="0"/>
              </a:spcAft>
              <a:buFont typeface="Wingdings" panose="05000000000000000000" pitchFamily="2" charset="2"/>
              <a:buChar char="Ø"/>
            </a:pPr>
            <a:r>
              <a:rPr lang="es-MX" sz="2400" dirty="0" smtClean="0">
                <a:ea typeface="Calibri"/>
                <a:cs typeface="Times New Roman"/>
              </a:rPr>
              <a:t>Responsabilidad:  </a:t>
            </a:r>
          </a:p>
          <a:p>
            <a:pPr lvl="0" algn="just">
              <a:lnSpc>
                <a:spcPct val="107000"/>
              </a:lnSpc>
              <a:spcAft>
                <a:spcPts val="0"/>
              </a:spcAft>
            </a:pPr>
            <a:endParaRPr lang="es-MX" sz="2400" dirty="0">
              <a:ea typeface="Calibri"/>
              <a:cs typeface="Times New Roman"/>
            </a:endParaRPr>
          </a:p>
          <a:p>
            <a:pPr marL="342900" lvl="0" indent="-342900" algn="just">
              <a:lnSpc>
                <a:spcPct val="107000"/>
              </a:lnSpc>
              <a:spcAft>
                <a:spcPts val="0"/>
              </a:spcAft>
              <a:buFont typeface="Wingdings" panose="05000000000000000000" pitchFamily="2" charset="2"/>
              <a:buChar char="v"/>
            </a:pPr>
            <a:r>
              <a:rPr lang="es-MX" sz="2400" dirty="0" smtClean="0">
                <a:ea typeface="Calibri"/>
                <a:cs typeface="Times New Roman"/>
              </a:rPr>
              <a:t>Responsabilidad Moral:</a:t>
            </a:r>
          </a:p>
          <a:p>
            <a:pPr lvl="0" algn="just">
              <a:lnSpc>
                <a:spcPct val="107000"/>
              </a:lnSpc>
              <a:spcAft>
                <a:spcPts val="0"/>
              </a:spcAft>
            </a:pPr>
            <a:endParaRPr lang="es-MX" sz="2400" dirty="0">
              <a:ea typeface="Calibri"/>
              <a:cs typeface="Times New Roman"/>
            </a:endParaRPr>
          </a:p>
          <a:p>
            <a:pPr algn="just">
              <a:lnSpc>
                <a:spcPct val="107000"/>
              </a:lnSpc>
            </a:pPr>
            <a:r>
              <a:rPr lang="es-CL" sz="2400" dirty="0"/>
              <a:t>La responsabilidad moral surge en el hombre cuando</a:t>
            </a:r>
            <a:r>
              <a:rPr lang="es-CL" sz="2400" dirty="0" smtClean="0"/>
              <a:t>:</a:t>
            </a:r>
            <a:endParaRPr lang="es-CL"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23528" y="303174"/>
            <a:ext cx="7784713" cy="2232248"/>
          </a:xfrm>
          <a:prstGeom prst="rect">
            <a:avLst/>
          </a:prstGeom>
        </p:spPr>
        <p:txBody>
          <a:bodyPr/>
          <a:lstStyle/>
          <a:p>
            <a:pPr lvl="0" rtl="0"/>
            <a:endParaRPr lang="es-CL" sz="2000" dirty="0"/>
          </a:p>
        </p:txBody>
      </p:sp>
      <p:graphicFrame>
        <p:nvGraphicFramePr>
          <p:cNvPr id="7" name="6 Diagrama"/>
          <p:cNvGraphicFramePr/>
          <p:nvPr>
            <p:extLst>
              <p:ext uri="{D42A27DB-BD31-4B8C-83A1-F6EECF244321}">
                <p14:modId xmlns:p14="http://schemas.microsoft.com/office/powerpoint/2010/main" val="1493860239"/>
              </p:ext>
            </p:extLst>
          </p:nvPr>
        </p:nvGraphicFramePr>
        <p:xfrm>
          <a:off x="490161" y="4917470"/>
          <a:ext cx="7618080" cy="1103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327315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345741"/>
          </a:xfrm>
          <a:prstGeom prst="rect">
            <a:avLst/>
          </a:prstGeom>
        </p:spPr>
        <p:txBody>
          <a:bodyPr wrap="square">
            <a:spAutoFit/>
          </a:bodyPr>
          <a:lstStyle/>
          <a:p>
            <a:r>
              <a:rPr lang="es-MX" sz="3200" b="1" dirty="0">
                <a:solidFill>
                  <a:srgbClr val="FF0000"/>
                </a:solidFill>
              </a:rPr>
              <a:t>Circunstancias y Consecuencias de </a:t>
            </a:r>
            <a:endParaRPr lang="es-MX" sz="3200" b="1" dirty="0" smtClean="0">
              <a:solidFill>
                <a:srgbClr val="FF0000"/>
              </a:solidFill>
            </a:endParaRPr>
          </a:p>
          <a:p>
            <a:r>
              <a:rPr lang="es-MX" sz="3200" b="1" dirty="0" smtClean="0">
                <a:solidFill>
                  <a:srgbClr val="FF0000"/>
                </a:solidFill>
              </a:rPr>
              <a:t>la </a:t>
            </a:r>
            <a:r>
              <a:rPr lang="es-MX" sz="3200" b="1" dirty="0">
                <a:solidFill>
                  <a:srgbClr val="FF0000"/>
                </a:solidFill>
              </a:rPr>
              <a:t>Actividad Moral</a:t>
            </a:r>
          </a:p>
          <a:p>
            <a:endParaRPr lang="es-MX" sz="3200" b="1" dirty="0">
              <a:solidFill>
                <a:srgbClr val="FF0000"/>
              </a:solidFill>
            </a:endParaRPr>
          </a:p>
          <a:p>
            <a:r>
              <a:rPr lang="es-MX" sz="2800" b="1" dirty="0">
                <a:solidFill>
                  <a:srgbClr val="FF0000"/>
                </a:solidFill>
              </a:rPr>
              <a:t>Consecuencias del Acto </a:t>
            </a:r>
            <a:r>
              <a:rPr lang="es-MX" sz="2800" b="1" dirty="0" smtClean="0">
                <a:solidFill>
                  <a:srgbClr val="FF0000"/>
                </a:solidFill>
              </a:rPr>
              <a:t>Humano</a:t>
            </a:r>
          </a:p>
          <a:p>
            <a:endParaRPr lang="es-MX" sz="2400" b="1" dirty="0">
              <a:solidFill>
                <a:srgbClr val="FF0000"/>
              </a:solidFill>
            </a:endParaRPr>
          </a:p>
          <a:p>
            <a:pPr marL="342900" lvl="0" indent="-342900" algn="just">
              <a:lnSpc>
                <a:spcPct val="107000"/>
              </a:lnSpc>
              <a:spcAft>
                <a:spcPts val="0"/>
              </a:spcAft>
              <a:buFont typeface="Wingdings" panose="05000000000000000000" pitchFamily="2" charset="2"/>
              <a:buChar char="Ø"/>
            </a:pPr>
            <a:r>
              <a:rPr lang="es-MX" sz="2400" dirty="0" smtClean="0">
                <a:ea typeface="Calibri"/>
                <a:cs typeface="Times New Roman"/>
              </a:rPr>
              <a:t>Responsabilidad:  </a:t>
            </a:r>
          </a:p>
          <a:p>
            <a:pPr lvl="0" algn="just">
              <a:lnSpc>
                <a:spcPct val="107000"/>
              </a:lnSpc>
              <a:spcAft>
                <a:spcPts val="0"/>
              </a:spcAft>
            </a:pPr>
            <a:endParaRPr lang="es-MX" sz="2400" dirty="0">
              <a:ea typeface="Calibri"/>
              <a:cs typeface="Times New Roman"/>
            </a:endParaRPr>
          </a:p>
          <a:p>
            <a:pPr marL="342900" lvl="0" indent="-342900" algn="just">
              <a:lnSpc>
                <a:spcPct val="107000"/>
              </a:lnSpc>
              <a:spcAft>
                <a:spcPts val="0"/>
              </a:spcAft>
              <a:buFont typeface="Wingdings" panose="05000000000000000000" pitchFamily="2" charset="2"/>
              <a:buChar char="v"/>
            </a:pPr>
            <a:r>
              <a:rPr lang="es-MX" sz="2400" dirty="0" smtClean="0">
                <a:ea typeface="Calibri"/>
                <a:cs typeface="Times New Roman"/>
              </a:rPr>
              <a:t>Responsabilidad Moral:</a:t>
            </a:r>
          </a:p>
          <a:p>
            <a:pPr lvl="0" algn="just">
              <a:lnSpc>
                <a:spcPct val="107000"/>
              </a:lnSpc>
              <a:spcAft>
                <a:spcPts val="0"/>
              </a:spcAft>
            </a:pPr>
            <a:endParaRPr lang="es-MX" sz="2400" dirty="0">
              <a:ea typeface="Calibri"/>
              <a:cs typeface="Times New Roman"/>
            </a:endParaRPr>
          </a:p>
          <a:p>
            <a:pPr algn="just">
              <a:lnSpc>
                <a:spcPct val="107000"/>
              </a:lnSpc>
            </a:pPr>
            <a:r>
              <a:rPr lang="es-MX" sz="2400" dirty="0"/>
              <a:t>Consecuencias negativas de su </a:t>
            </a:r>
            <a:r>
              <a:rPr lang="es-MX" sz="2400" dirty="0" smtClean="0"/>
              <a:t>acción</a:t>
            </a:r>
            <a:r>
              <a:rPr lang="es-CL" sz="2400" dirty="0" smtClean="0"/>
              <a:t>:</a:t>
            </a:r>
            <a:endParaRPr lang="es-CL"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23528" y="303174"/>
            <a:ext cx="7784713" cy="2232248"/>
          </a:xfrm>
          <a:prstGeom prst="rect">
            <a:avLst/>
          </a:prstGeom>
        </p:spPr>
        <p:txBody>
          <a:bodyPr/>
          <a:lstStyle/>
          <a:p>
            <a:pPr lvl="0" rtl="0"/>
            <a:endParaRPr lang="es-CL" sz="2000" dirty="0"/>
          </a:p>
        </p:txBody>
      </p:sp>
      <p:graphicFrame>
        <p:nvGraphicFramePr>
          <p:cNvPr id="5" name="4 Diagrama"/>
          <p:cNvGraphicFramePr/>
          <p:nvPr>
            <p:extLst>
              <p:ext uri="{D42A27DB-BD31-4B8C-83A1-F6EECF244321}">
                <p14:modId xmlns:p14="http://schemas.microsoft.com/office/powerpoint/2010/main" val="2151592798"/>
              </p:ext>
            </p:extLst>
          </p:nvPr>
        </p:nvGraphicFramePr>
        <p:xfrm>
          <a:off x="475392" y="4952732"/>
          <a:ext cx="8201064" cy="996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7465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740913"/>
          </a:xfrm>
          <a:prstGeom prst="rect">
            <a:avLst/>
          </a:prstGeom>
        </p:spPr>
        <p:txBody>
          <a:bodyPr wrap="square">
            <a:spAutoFit/>
          </a:bodyPr>
          <a:lstStyle/>
          <a:p>
            <a:r>
              <a:rPr lang="es-MX" sz="3200" b="1" dirty="0">
                <a:solidFill>
                  <a:srgbClr val="FF0000"/>
                </a:solidFill>
              </a:rPr>
              <a:t>Circunstancias y Consecuencias de </a:t>
            </a:r>
            <a:endParaRPr lang="es-MX" sz="3200" b="1" dirty="0" smtClean="0">
              <a:solidFill>
                <a:srgbClr val="FF0000"/>
              </a:solidFill>
            </a:endParaRPr>
          </a:p>
          <a:p>
            <a:r>
              <a:rPr lang="es-MX" sz="3200" b="1" dirty="0" smtClean="0">
                <a:solidFill>
                  <a:srgbClr val="FF0000"/>
                </a:solidFill>
              </a:rPr>
              <a:t>la </a:t>
            </a:r>
            <a:r>
              <a:rPr lang="es-MX" sz="3200" b="1" dirty="0">
                <a:solidFill>
                  <a:srgbClr val="FF0000"/>
                </a:solidFill>
              </a:rPr>
              <a:t>Actividad Moral</a:t>
            </a:r>
          </a:p>
          <a:p>
            <a:endParaRPr lang="es-MX" sz="3200" b="1" dirty="0">
              <a:solidFill>
                <a:srgbClr val="FF0000"/>
              </a:solidFill>
            </a:endParaRPr>
          </a:p>
          <a:p>
            <a:r>
              <a:rPr lang="es-MX" sz="2800" b="1" dirty="0">
                <a:solidFill>
                  <a:srgbClr val="FF0000"/>
                </a:solidFill>
              </a:rPr>
              <a:t>Consecuencias del Acto </a:t>
            </a:r>
            <a:r>
              <a:rPr lang="es-MX" sz="2800" b="1" dirty="0" smtClean="0">
                <a:solidFill>
                  <a:srgbClr val="FF0000"/>
                </a:solidFill>
              </a:rPr>
              <a:t>Humano</a:t>
            </a:r>
          </a:p>
          <a:p>
            <a:endParaRPr lang="es-MX" sz="2400" b="1" dirty="0">
              <a:solidFill>
                <a:srgbClr val="FF0000"/>
              </a:solidFill>
            </a:endParaRPr>
          </a:p>
          <a:p>
            <a:pPr marL="342900" lvl="0" indent="-342900" algn="just">
              <a:lnSpc>
                <a:spcPct val="107000"/>
              </a:lnSpc>
              <a:spcAft>
                <a:spcPts val="0"/>
              </a:spcAft>
              <a:buFont typeface="Wingdings" panose="05000000000000000000" pitchFamily="2" charset="2"/>
              <a:buChar char="Ø"/>
            </a:pPr>
            <a:r>
              <a:rPr lang="es-MX" sz="2400" dirty="0" smtClean="0">
                <a:ea typeface="Calibri"/>
                <a:cs typeface="Times New Roman"/>
              </a:rPr>
              <a:t>Responsabilidad:  </a:t>
            </a:r>
          </a:p>
          <a:p>
            <a:pPr lvl="0" algn="just">
              <a:lnSpc>
                <a:spcPct val="107000"/>
              </a:lnSpc>
              <a:spcAft>
                <a:spcPts val="0"/>
              </a:spcAft>
            </a:pPr>
            <a:endParaRPr lang="es-MX" sz="2400" dirty="0">
              <a:ea typeface="Calibri"/>
              <a:cs typeface="Times New Roman"/>
            </a:endParaRPr>
          </a:p>
          <a:p>
            <a:pPr marL="342900" lvl="0" indent="-342900" algn="just">
              <a:lnSpc>
                <a:spcPct val="107000"/>
              </a:lnSpc>
              <a:spcAft>
                <a:spcPts val="0"/>
              </a:spcAft>
              <a:buFont typeface="Wingdings" panose="05000000000000000000" pitchFamily="2" charset="2"/>
              <a:buChar char="v"/>
            </a:pPr>
            <a:r>
              <a:rPr lang="es-MX" sz="2400" dirty="0" smtClean="0">
                <a:ea typeface="Calibri"/>
                <a:cs typeface="Times New Roman"/>
              </a:rPr>
              <a:t>Responsabilidad Jurídica:</a:t>
            </a:r>
          </a:p>
          <a:p>
            <a:pPr lvl="0" algn="just">
              <a:lnSpc>
                <a:spcPct val="107000"/>
              </a:lnSpc>
              <a:spcAft>
                <a:spcPts val="0"/>
              </a:spcAft>
            </a:pPr>
            <a:endParaRPr lang="es-MX" sz="2400" dirty="0">
              <a:ea typeface="Calibri"/>
              <a:cs typeface="Times New Roman"/>
            </a:endParaRPr>
          </a:p>
          <a:p>
            <a:pPr algn="just">
              <a:lnSpc>
                <a:spcPct val="107000"/>
              </a:lnSpc>
            </a:pPr>
            <a:r>
              <a:rPr lang="es-MX" sz="2400" dirty="0"/>
              <a:t>Es la obligación de responder de sus propios actos ante la autoridad social competente. </a:t>
            </a:r>
            <a:r>
              <a:rPr lang="es-MX" sz="2400" dirty="0" smtClean="0"/>
              <a:t> Esta </a:t>
            </a:r>
            <a:r>
              <a:rPr lang="es-MX" sz="2400" dirty="0"/>
              <a:t>responsabilidad puede ser:</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23528" y="303174"/>
            <a:ext cx="7784713" cy="2232248"/>
          </a:xfrm>
          <a:prstGeom prst="rect">
            <a:avLst/>
          </a:prstGeom>
        </p:spPr>
        <p:txBody>
          <a:bodyPr/>
          <a:lstStyle/>
          <a:p>
            <a:pPr lvl="0" rtl="0"/>
            <a:endParaRPr lang="es-CL" sz="2000" dirty="0"/>
          </a:p>
        </p:txBody>
      </p:sp>
      <p:graphicFrame>
        <p:nvGraphicFramePr>
          <p:cNvPr id="7" name="6 Diagrama"/>
          <p:cNvGraphicFramePr/>
          <p:nvPr>
            <p:extLst>
              <p:ext uri="{D42A27DB-BD31-4B8C-83A1-F6EECF244321}">
                <p14:modId xmlns:p14="http://schemas.microsoft.com/office/powerpoint/2010/main" val="2031006250"/>
              </p:ext>
            </p:extLst>
          </p:nvPr>
        </p:nvGraphicFramePr>
        <p:xfrm>
          <a:off x="611560" y="5294984"/>
          <a:ext cx="7704856" cy="942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37266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345741"/>
          </a:xfrm>
          <a:prstGeom prst="rect">
            <a:avLst/>
          </a:prstGeom>
        </p:spPr>
        <p:txBody>
          <a:bodyPr wrap="square">
            <a:spAutoFit/>
          </a:bodyPr>
          <a:lstStyle/>
          <a:p>
            <a:r>
              <a:rPr lang="es-MX" sz="3200" b="1" dirty="0">
                <a:solidFill>
                  <a:srgbClr val="FF0000"/>
                </a:solidFill>
              </a:rPr>
              <a:t>Circunstancias y Consecuencias de </a:t>
            </a:r>
            <a:endParaRPr lang="es-MX" sz="3200" b="1" dirty="0" smtClean="0">
              <a:solidFill>
                <a:srgbClr val="FF0000"/>
              </a:solidFill>
            </a:endParaRPr>
          </a:p>
          <a:p>
            <a:r>
              <a:rPr lang="es-MX" sz="3200" b="1" dirty="0" smtClean="0">
                <a:solidFill>
                  <a:srgbClr val="FF0000"/>
                </a:solidFill>
              </a:rPr>
              <a:t>la </a:t>
            </a:r>
            <a:r>
              <a:rPr lang="es-MX" sz="3200" b="1" dirty="0">
                <a:solidFill>
                  <a:srgbClr val="FF0000"/>
                </a:solidFill>
              </a:rPr>
              <a:t>Actividad Moral</a:t>
            </a:r>
          </a:p>
          <a:p>
            <a:endParaRPr lang="es-MX" sz="3200" b="1" dirty="0">
              <a:solidFill>
                <a:srgbClr val="FF0000"/>
              </a:solidFill>
            </a:endParaRPr>
          </a:p>
          <a:p>
            <a:r>
              <a:rPr lang="es-MX" sz="2800" b="1" dirty="0">
                <a:solidFill>
                  <a:srgbClr val="FF0000"/>
                </a:solidFill>
              </a:rPr>
              <a:t>Consecuencias del Acto </a:t>
            </a:r>
            <a:r>
              <a:rPr lang="es-MX" sz="2800" b="1" dirty="0" smtClean="0">
                <a:solidFill>
                  <a:srgbClr val="FF0000"/>
                </a:solidFill>
              </a:rPr>
              <a:t>Humano</a:t>
            </a:r>
          </a:p>
          <a:p>
            <a:endParaRPr lang="es-MX" sz="2400" b="1" dirty="0">
              <a:solidFill>
                <a:srgbClr val="FF0000"/>
              </a:solidFill>
            </a:endParaRPr>
          </a:p>
          <a:p>
            <a:pPr marL="342900" lvl="0" indent="-342900" algn="just">
              <a:lnSpc>
                <a:spcPct val="107000"/>
              </a:lnSpc>
              <a:spcAft>
                <a:spcPts val="0"/>
              </a:spcAft>
              <a:buFont typeface="Wingdings" panose="05000000000000000000" pitchFamily="2" charset="2"/>
              <a:buChar char="Ø"/>
            </a:pPr>
            <a:r>
              <a:rPr lang="es-MX" sz="2400" dirty="0" smtClean="0">
                <a:ea typeface="Calibri"/>
                <a:cs typeface="Times New Roman"/>
              </a:rPr>
              <a:t>Responsabilidad:  </a:t>
            </a:r>
          </a:p>
          <a:p>
            <a:pPr lvl="0" algn="just">
              <a:lnSpc>
                <a:spcPct val="107000"/>
              </a:lnSpc>
              <a:spcAft>
                <a:spcPts val="0"/>
              </a:spcAft>
            </a:pPr>
            <a:endParaRPr lang="es-MX" sz="2400" dirty="0">
              <a:ea typeface="Calibri"/>
              <a:cs typeface="Times New Roman"/>
            </a:endParaRPr>
          </a:p>
          <a:p>
            <a:pPr marL="342900" lvl="0" indent="-342900" algn="just">
              <a:lnSpc>
                <a:spcPct val="107000"/>
              </a:lnSpc>
              <a:spcAft>
                <a:spcPts val="0"/>
              </a:spcAft>
              <a:buFont typeface="Wingdings" panose="05000000000000000000" pitchFamily="2" charset="2"/>
              <a:buChar char="v"/>
            </a:pPr>
            <a:r>
              <a:rPr lang="es-MX" sz="2400" dirty="0" smtClean="0">
                <a:ea typeface="Calibri"/>
                <a:cs typeface="Times New Roman"/>
              </a:rPr>
              <a:t>Responsabilidad Jurídica:</a:t>
            </a:r>
          </a:p>
          <a:p>
            <a:pPr lvl="0" algn="just">
              <a:lnSpc>
                <a:spcPct val="107000"/>
              </a:lnSpc>
              <a:spcAft>
                <a:spcPts val="0"/>
              </a:spcAft>
            </a:pPr>
            <a:endParaRPr lang="es-MX" sz="2400" dirty="0">
              <a:ea typeface="Calibri"/>
              <a:cs typeface="Times New Roman"/>
            </a:endParaRPr>
          </a:p>
          <a:p>
            <a:pPr algn="just">
              <a:lnSpc>
                <a:spcPct val="107000"/>
              </a:lnSpc>
            </a:pPr>
            <a:r>
              <a:rPr lang="es-MX" sz="2400" dirty="0"/>
              <a:t>La ley distingue entre: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23528" y="303174"/>
            <a:ext cx="7784713" cy="2232248"/>
          </a:xfrm>
          <a:prstGeom prst="rect">
            <a:avLst/>
          </a:prstGeom>
        </p:spPr>
        <p:txBody>
          <a:bodyPr/>
          <a:lstStyle/>
          <a:p>
            <a:pPr lvl="0" rtl="0"/>
            <a:endParaRPr lang="es-CL" sz="2000" dirty="0"/>
          </a:p>
        </p:txBody>
      </p:sp>
      <p:graphicFrame>
        <p:nvGraphicFramePr>
          <p:cNvPr id="8" name="7 Diagrama"/>
          <p:cNvGraphicFramePr/>
          <p:nvPr>
            <p:extLst>
              <p:ext uri="{D42A27DB-BD31-4B8C-83A1-F6EECF244321}">
                <p14:modId xmlns:p14="http://schemas.microsoft.com/office/powerpoint/2010/main" val="4099431907"/>
              </p:ext>
            </p:extLst>
          </p:nvPr>
        </p:nvGraphicFramePr>
        <p:xfrm>
          <a:off x="475393" y="4509120"/>
          <a:ext cx="8203226" cy="180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757025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345741"/>
          </a:xfrm>
          <a:prstGeom prst="rect">
            <a:avLst/>
          </a:prstGeom>
        </p:spPr>
        <p:txBody>
          <a:bodyPr wrap="square">
            <a:spAutoFit/>
          </a:bodyPr>
          <a:lstStyle/>
          <a:p>
            <a:r>
              <a:rPr lang="es-MX" sz="3200" b="1" dirty="0">
                <a:solidFill>
                  <a:srgbClr val="FF0000"/>
                </a:solidFill>
              </a:rPr>
              <a:t>Circunstancias y Consecuencias de </a:t>
            </a:r>
            <a:endParaRPr lang="es-MX" sz="3200" b="1" dirty="0" smtClean="0">
              <a:solidFill>
                <a:srgbClr val="FF0000"/>
              </a:solidFill>
            </a:endParaRPr>
          </a:p>
          <a:p>
            <a:r>
              <a:rPr lang="es-MX" sz="3200" b="1" dirty="0" smtClean="0">
                <a:solidFill>
                  <a:srgbClr val="FF0000"/>
                </a:solidFill>
              </a:rPr>
              <a:t>la </a:t>
            </a:r>
            <a:r>
              <a:rPr lang="es-MX" sz="3200" b="1" dirty="0">
                <a:solidFill>
                  <a:srgbClr val="FF0000"/>
                </a:solidFill>
              </a:rPr>
              <a:t>Actividad Moral</a:t>
            </a:r>
          </a:p>
          <a:p>
            <a:endParaRPr lang="es-MX" sz="3200" b="1" dirty="0">
              <a:solidFill>
                <a:srgbClr val="FF0000"/>
              </a:solidFill>
            </a:endParaRPr>
          </a:p>
          <a:p>
            <a:r>
              <a:rPr lang="es-MX" sz="2800" b="1" dirty="0">
                <a:solidFill>
                  <a:srgbClr val="FF0000"/>
                </a:solidFill>
              </a:rPr>
              <a:t>Consecuencias del Acto </a:t>
            </a:r>
            <a:r>
              <a:rPr lang="es-MX" sz="2800" b="1" dirty="0" smtClean="0">
                <a:solidFill>
                  <a:srgbClr val="FF0000"/>
                </a:solidFill>
              </a:rPr>
              <a:t>Humano</a:t>
            </a:r>
          </a:p>
          <a:p>
            <a:endParaRPr lang="es-MX" sz="2400" b="1" dirty="0">
              <a:solidFill>
                <a:srgbClr val="FF0000"/>
              </a:solidFill>
            </a:endParaRPr>
          </a:p>
          <a:p>
            <a:pPr marL="342900" lvl="0" indent="-342900" algn="just">
              <a:lnSpc>
                <a:spcPct val="107000"/>
              </a:lnSpc>
              <a:spcAft>
                <a:spcPts val="0"/>
              </a:spcAft>
              <a:buFont typeface="Wingdings" panose="05000000000000000000" pitchFamily="2" charset="2"/>
              <a:buChar char="Ø"/>
            </a:pPr>
            <a:r>
              <a:rPr lang="es-MX" sz="2400" dirty="0" smtClean="0">
                <a:ea typeface="Calibri"/>
                <a:cs typeface="Times New Roman"/>
              </a:rPr>
              <a:t>Responsabilidad:  </a:t>
            </a:r>
          </a:p>
          <a:p>
            <a:pPr lvl="0" algn="just">
              <a:lnSpc>
                <a:spcPct val="107000"/>
              </a:lnSpc>
              <a:spcAft>
                <a:spcPts val="0"/>
              </a:spcAft>
            </a:pPr>
            <a:endParaRPr lang="es-MX" sz="2400" dirty="0">
              <a:ea typeface="Calibri"/>
              <a:cs typeface="Times New Roman"/>
            </a:endParaRPr>
          </a:p>
          <a:p>
            <a:pPr marL="342900" lvl="0" indent="-342900" algn="just">
              <a:lnSpc>
                <a:spcPct val="107000"/>
              </a:lnSpc>
              <a:spcAft>
                <a:spcPts val="0"/>
              </a:spcAft>
              <a:buFont typeface="Wingdings" panose="05000000000000000000" pitchFamily="2" charset="2"/>
              <a:buChar char="v"/>
            </a:pPr>
            <a:r>
              <a:rPr lang="es-MX" sz="2400" dirty="0" smtClean="0">
                <a:ea typeface="Calibri"/>
                <a:cs typeface="Times New Roman"/>
              </a:rPr>
              <a:t>Responsabilidad Jurídica:</a:t>
            </a:r>
          </a:p>
          <a:p>
            <a:pPr lvl="0" algn="just">
              <a:lnSpc>
                <a:spcPct val="107000"/>
              </a:lnSpc>
              <a:spcAft>
                <a:spcPts val="0"/>
              </a:spcAft>
            </a:pPr>
            <a:endParaRPr lang="es-MX" sz="2400" dirty="0">
              <a:ea typeface="Calibri"/>
              <a:cs typeface="Times New Roman"/>
            </a:endParaRPr>
          </a:p>
          <a:p>
            <a:pPr algn="just">
              <a:lnSpc>
                <a:spcPct val="107000"/>
              </a:lnSpc>
            </a:pPr>
            <a:r>
              <a:rPr lang="es-MX" sz="2400" dirty="0"/>
              <a:t>La ley distingue entre: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23528" y="303174"/>
            <a:ext cx="7784713" cy="2232248"/>
          </a:xfrm>
          <a:prstGeom prst="rect">
            <a:avLst/>
          </a:prstGeom>
        </p:spPr>
        <p:txBody>
          <a:bodyPr/>
          <a:lstStyle/>
          <a:p>
            <a:pPr lvl="0" rtl="0"/>
            <a:endParaRPr lang="es-CL" sz="2000" dirty="0"/>
          </a:p>
        </p:txBody>
      </p:sp>
      <p:graphicFrame>
        <p:nvGraphicFramePr>
          <p:cNvPr id="8" name="7 Diagrama"/>
          <p:cNvGraphicFramePr/>
          <p:nvPr>
            <p:extLst>
              <p:ext uri="{D42A27DB-BD31-4B8C-83A1-F6EECF244321}">
                <p14:modId xmlns:p14="http://schemas.microsoft.com/office/powerpoint/2010/main" val="17685458"/>
              </p:ext>
            </p:extLst>
          </p:nvPr>
        </p:nvGraphicFramePr>
        <p:xfrm>
          <a:off x="406228" y="4509120"/>
          <a:ext cx="8203226" cy="180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9066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955203"/>
          </a:xfrm>
          <a:prstGeom prst="rect">
            <a:avLst/>
          </a:prstGeom>
        </p:spPr>
        <p:txBody>
          <a:bodyPr wrap="square">
            <a:spAutoFit/>
          </a:bodyPr>
          <a:lstStyle/>
          <a:p>
            <a:r>
              <a:rPr lang="es-MX" sz="3200" b="1" dirty="0">
                <a:solidFill>
                  <a:srgbClr val="FF0000"/>
                </a:solidFill>
              </a:rPr>
              <a:t>El Sujeto de la Ética y sus </a:t>
            </a:r>
            <a:endParaRPr lang="es-MX" sz="3200" b="1" dirty="0" smtClean="0">
              <a:solidFill>
                <a:srgbClr val="FF0000"/>
              </a:solidFill>
            </a:endParaRPr>
          </a:p>
          <a:p>
            <a:r>
              <a:rPr lang="es-MX" sz="3200" b="1" dirty="0" smtClean="0">
                <a:solidFill>
                  <a:srgbClr val="FF0000"/>
                </a:solidFill>
              </a:rPr>
              <a:t>Características </a:t>
            </a:r>
          </a:p>
          <a:p>
            <a:endParaRPr lang="es-MX" sz="2800" b="1" dirty="0" smtClean="0">
              <a:solidFill>
                <a:srgbClr val="FF0000"/>
              </a:solidFill>
            </a:endParaRPr>
          </a:p>
          <a:p>
            <a:r>
              <a:rPr lang="es-MX" sz="2800" b="1" dirty="0">
                <a:solidFill>
                  <a:srgbClr val="FF0000"/>
                </a:solidFill>
              </a:rPr>
              <a:t>Características del Hombre </a:t>
            </a:r>
            <a:endParaRPr lang="es-MX" sz="2800" b="1" dirty="0" smtClean="0">
              <a:solidFill>
                <a:srgbClr val="FF0000"/>
              </a:solidFill>
            </a:endParaRPr>
          </a:p>
          <a:p>
            <a:endParaRPr lang="es-MX" sz="2800" b="1" dirty="0">
              <a:solidFill>
                <a:srgbClr val="FF0000"/>
              </a:solidFill>
            </a:endParaRPr>
          </a:p>
          <a:p>
            <a:pPr marL="457200" indent="-457200">
              <a:buFont typeface="Wingdings" panose="05000000000000000000" pitchFamily="2" charset="2"/>
              <a:buChar char="Ø"/>
            </a:pPr>
            <a:r>
              <a:rPr lang="es-MX" sz="2800" b="1" dirty="0" smtClean="0"/>
              <a:t>El </a:t>
            </a:r>
            <a:r>
              <a:rPr lang="es-MX" sz="2800" b="1" dirty="0"/>
              <a:t>hombre es una Unidad Totalizante</a:t>
            </a:r>
            <a:r>
              <a:rPr lang="es-MX" sz="2800" b="1" dirty="0" smtClean="0"/>
              <a:t>:</a:t>
            </a:r>
          </a:p>
          <a:p>
            <a:endParaRPr lang="es-MX" sz="2800" b="1" dirty="0" smtClean="0"/>
          </a:p>
          <a:p>
            <a:pPr marL="457200" indent="-457200" algn="just">
              <a:buFont typeface="Wingdings" panose="05000000000000000000" pitchFamily="2" charset="2"/>
              <a:buChar char="ü"/>
            </a:pPr>
            <a:r>
              <a:rPr lang="es-MX" sz="2800" dirty="0"/>
              <a:t>La conciencia sicológica</a:t>
            </a:r>
            <a:r>
              <a:rPr lang="es-MX" sz="2800" dirty="0" smtClean="0"/>
              <a:t>:</a:t>
            </a:r>
          </a:p>
          <a:p>
            <a:pPr algn="just"/>
            <a:endParaRPr lang="es-MX" sz="2800" dirty="0"/>
          </a:p>
          <a:p>
            <a:pPr algn="just"/>
            <a:r>
              <a:rPr lang="es-MX" sz="2800" dirty="0"/>
              <a:t>Supuestos indispensable para una buena reflexión moral:</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1682016024"/>
              </p:ext>
            </p:extLst>
          </p:nvPr>
        </p:nvGraphicFramePr>
        <p:xfrm>
          <a:off x="1763687" y="5085184"/>
          <a:ext cx="6776601" cy="1200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136814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345741"/>
          </a:xfrm>
          <a:prstGeom prst="rect">
            <a:avLst/>
          </a:prstGeom>
        </p:spPr>
        <p:txBody>
          <a:bodyPr wrap="square">
            <a:spAutoFit/>
          </a:bodyPr>
          <a:lstStyle/>
          <a:p>
            <a:r>
              <a:rPr lang="es-MX" sz="3200" b="1" dirty="0">
                <a:solidFill>
                  <a:srgbClr val="FF0000"/>
                </a:solidFill>
              </a:rPr>
              <a:t>Circunstancias y Consecuencias de </a:t>
            </a:r>
            <a:endParaRPr lang="es-MX" sz="3200" b="1" dirty="0" smtClean="0">
              <a:solidFill>
                <a:srgbClr val="FF0000"/>
              </a:solidFill>
            </a:endParaRPr>
          </a:p>
          <a:p>
            <a:r>
              <a:rPr lang="es-MX" sz="3200" b="1" dirty="0" smtClean="0">
                <a:solidFill>
                  <a:srgbClr val="FF0000"/>
                </a:solidFill>
              </a:rPr>
              <a:t>la </a:t>
            </a:r>
            <a:r>
              <a:rPr lang="es-MX" sz="3200" b="1" dirty="0">
                <a:solidFill>
                  <a:srgbClr val="FF0000"/>
                </a:solidFill>
              </a:rPr>
              <a:t>Actividad Moral</a:t>
            </a:r>
          </a:p>
          <a:p>
            <a:endParaRPr lang="es-MX" sz="3200" b="1" dirty="0">
              <a:solidFill>
                <a:srgbClr val="FF0000"/>
              </a:solidFill>
            </a:endParaRPr>
          </a:p>
          <a:p>
            <a:r>
              <a:rPr lang="es-MX" sz="2800" b="1" dirty="0">
                <a:solidFill>
                  <a:srgbClr val="FF0000"/>
                </a:solidFill>
              </a:rPr>
              <a:t>Consecuencias del Acto </a:t>
            </a:r>
            <a:r>
              <a:rPr lang="es-MX" sz="2800" b="1" dirty="0" smtClean="0">
                <a:solidFill>
                  <a:srgbClr val="FF0000"/>
                </a:solidFill>
              </a:rPr>
              <a:t>Humano</a:t>
            </a:r>
          </a:p>
          <a:p>
            <a:endParaRPr lang="es-MX" sz="2400" b="1" dirty="0">
              <a:solidFill>
                <a:srgbClr val="FF0000"/>
              </a:solidFill>
            </a:endParaRPr>
          </a:p>
          <a:p>
            <a:pPr marL="342900" lvl="0" indent="-342900" algn="just">
              <a:lnSpc>
                <a:spcPct val="107000"/>
              </a:lnSpc>
              <a:spcAft>
                <a:spcPts val="0"/>
              </a:spcAft>
              <a:buFont typeface="Wingdings" panose="05000000000000000000" pitchFamily="2" charset="2"/>
              <a:buChar char="Ø"/>
            </a:pPr>
            <a:r>
              <a:rPr lang="es-MX" sz="2400" dirty="0" smtClean="0">
                <a:ea typeface="Calibri"/>
                <a:cs typeface="Times New Roman"/>
              </a:rPr>
              <a:t>Responsabilidad:  </a:t>
            </a:r>
          </a:p>
          <a:p>
            <a:pPr lvl="0" algn="just">
              <a:lnSpc>
                <a:spcPct val="107000"/>
              </a:lnSpc>
              <a:spcAft>
                <a:spcPts val="0"/>
              </a:spcAft>
            </a:pPr>
            <a:endParaRPr lang="es-MX" sz="2400" dirty="0">
              <a:ea typeface="Calibri"/>
              <a:cs typeface="Times New Roman"/>
            </a:endParaRPr>
          </a:p>
          <a:p>
            <a:pPr marL="342900" lvl="0" indent="-342900" algn="just">
              <a:lnSpc>
                <a:spcPct val="107000"/>
              </a:lnSpc>
              <a:spcAft>
                <a:spcPts val="0"/>
              </a:spcAft>
              <a:buFont typeface="Wingdings" panose="05000000000000000000" pitchFamily="2" charset="2"/>
              <a:buChar char="v"/>
            </a:pPr>
            <a:r>
              <a:rPr lang="es-MX" sz="2400" dirty="0" smtClean="0">
                <a:ea typeface="Calibri"/>
                <a:cs typeface="Times New Roman"/>
              </a:rPr>
              <a:t>Responsabilidad </a:t>
            </a:r>
            <a:r>
              <a:rPr lang="es-MX" sz="2400" dirty="0">
                <a:ea typeface="Calibri"/>
                <a:cs typeface="Times New Roman"/>
              </a:rPr>
              <a:t>Ético – Religiosa:</a:t>
            </a:r>
            <a:endParaRPr lang="es-MX" sz="2400" dirty="0" smtClean="0">
              <a:ea typeface="Calibri"/>
              <a:cs typeface="Times New Roman"/>
            </a:endParaRPr>
          </a:p>
          <a:p>
            <a:pPr lvl="0" algn="just">
              <a:lnSpc>
                <a:spcPct val="107000"/>
              </a:lnSpc>
              <a:spcAft>
                <a:spcPts val="0"/>
              </a:spcAft>
            </a:pPr>
            <a:endParaRPr lang="es-MX" sz="2400" dirty="0">
              <a:ea typeface="Calibri"/>
              <a:cs typeface="Times New Roman"/>
            </a:endParaRPr>
          </a:p>
          <a:p>
            <a:pPr marL="342900" indent="-342900" algn="just">
              <a:lnSpc>
                <a:spcPct val="107000"/>
              </a:lnSpc>
              <a:buFont typeface="Courier New" panose="02070309020205020404" pitchFamily="49" charset="0"/>
              <a:buChar char="o"/>
            </a:pPr>
            <a:r>
              <a:rPr lang="es-MX" sz="2400" dirty="0" smtClean="0"/>
              <a:t>Pecado: Cuando </a:t>
            </a:r>
            <a:r>
              <a:rPr lang="es-MX" sz="2400" dirty="0"/>
              <a:t>atenta consciente y libremente contra una:</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23528" y="303174"/>
            <a:ext cx="7784713" cy="2232248"/>
          </a:xfrm>
          <a:prstGeom prst="rect">
            <a:avLst/>
          </a:prstGeom>
        </p:spPr>
        <p:txBody>
          <a:bodyPr/>
          <a:lstStyle/>
          <a:p>
            <a:pPr lvl="0" rtl="0"/>
            <a:endParaRPr lang="es-CL" sz="2000" dirty="0"/>
          </a:p>
        </p:txBody>
      </p:sp>
      <p:graphicFrame>
        <p:nvGraphicFramePr>
          <p:cNvPr id="5" name="4 Diagrama"/>
          <p:cNvGraphicFramePr/>
          <p:nvPr>
            <p:extLst>
              <p:ext uri="{D42A27DB-BD31-4B8C-83A1-F6EECF244321}">
                <p14:modId xmlns:p14="http://schemas.microsoft.com/office/powerpoint/2010/main" val="2309296550"/>
              </p:ext>
            </p:extLst>
          </p:nvPr>
        </p:nvGraphicFramePr>
        <p:xfrm>
          <a:off x="611560" y="4902722"/>
          <a:ext cx="7632848" cy="1190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152120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345741"/>
          </a:xfrm>
          <a:prstGeom prst="rect">
            <a:avLst/>
          </a:prstGeom>
        </p:spPr>
        <p:txBody>
          <a:bodyPr wrap="square">
            <a:spAutoFit/>
          </a:bodyPr>
          <a:lstStyle/>
          <a:p>
            <a:r>
              <a:rPr lang="es-MX" sz="3200" b="1" dirty="0">
                <a:solidFill>
                  <a:srgbClr val="FF0000"/>
                </a:solidFill>
              </a:rPr>
              <a:t>Circunstancias y Consecuencias de </a:t>
            </a:r>
            <a:endParaRPr lang="es-MX" sz="3200" b="1" dirty="0" smtClean="0">
              <a:solidFill>
                <a:srgbClr val="FF0000"/>
              </a:solidFill>
            </a:endParaRPr>
          </a:p>
          <a:p>
            <a:r>
              <a:rPr lang="es-MX" sz="3200" b="1" dirty="0" smtClean="0">
                <a:solidFill>
                  <a:srgbClr val="FF0000"/>
                </a:solidFill>
              </a:rPr>
              <a:t>la </a:t>
            </a:r>
            <a:r>
              <a:rPr lang="es-MX" sz="3200" b="1" dirty="0">
                <a:solidFill>
                  <a:srgbClr val="FF0000"/>
                </a:solidFill>
              </a:rPr>
              <a:t>Actividad Moral</a:t>
            </a:r>
          </a:p>
          <a:p>
            <a:endParaRPr lang="es-MX" sz="3200" b="1" dirty="0">
              <a:solidFill>
                <a:srgbClr val="FF0000"/>
              </a:solidFill>
            </a:endParaRPr>
          </a:p>
          <a:p>
            <a:r>
              <a:rPr lang="es-MX" sz="2800" b="1" dirty="0">
                <a:solidFill>
                  <a:srgbClr val="FF0000"/>
                </a:solidFill>
              </a:rPr>
              <a:t>Consecuencias del Acto </a:t>
            </a:r>
            <a:r>
              <a:rPr lang="es-MX" sz="2800" b="1" dirty="0" smtClean="0">
                <a:solidFill>
                  <a:srgbClr val="FF0000"/>
                </a:solidFill>
              </a:rPr>
              <a:t>Humano</a:t>
            </a:r>
          </a:p>
          <a:p>
            <a:endParaRPr lang="es-MX" sz="2400" b="1" dirty="0">
              <a:solidFill>
                <a:srgbClr val="FF0000"/>
              </a:solidFill>
            </a:endParaRPr>
          </a:p>
          <a:p>
            <a:pPr marL="342900" lvl="0" indent="-342900" algn="just">
              <a:lnSpc>
                <a:spcPct val="107000"/>
              </a:lnSpc>
              <a:spcAft>
                <a:spcPts val="0"/>
              </a:spcAft>
              <a:buFont typeface="Wingdings" panose="05000000000000000000" pitchFamily="2" charset="2"/>
              <a:buChar char="Ø"/>
            </a:pPr>
            <a:r>
              <a:rPr lang="es-MX" sz="2400" dirty="0" smtClean="0">
                <a:ea typeface="Calibri"/>
                <a:cs typeface="Times New Roman"/>
              </a:rPr>
              <a:t>Responsabilidad:  </a:t>
            </a:r>
          </a:p>
          <a:p>
            <a:pPr lvl="0" algn="just">
              <a:lnSpc>
                <a:spcPct val="107000"/>
              </a:lnSpc>
              <a:spcAft>
                <a:spcPts val="0"/>
              </a:spcAft>
            </a:pPr>
            <a:endParaRPr lang="es-MX" sz="2400" dirty="0">
              <a:ea typeface="Calibri"/>
              <a:cs typeface="Times New Roman"/>
            </a:endParaRPr>
          </a:p>
          <a:p>
            <a:pPr marL="342900" lvl="0" indent="-342900" algn="just">
              <a:lnSpc>
                <a:spcPct val="107000"/>
              </a:lnSpc>
              <a:spcAft>
                <a:spcPts val="0"/>
              </a:spcAft>
              <a:buFont typeface="Wingdings" panose="05000000000000000000" pitchFamily="2" charset="2"/>
              <a:buChar char="v"/>
            </a:pPr>
            <a:r>
              <a:rPr lang="es-MX" sz="2400" dirty="0" smtClean="0">
                <a:ea typeface="Calibri"/>
                <a:cs typeface="Times New Roman"/>
              </a:rPr>
              <a:t>Responsabilidad </a:t>
            </a:r>
            <a:r>
              <a:rPr lang="es-MX" sz="2400" dirty="0">
                <a:ea typeface="Calibri"/>
                <a:cs typeface="Times New Roman"/>
              </a:rPr>
              <a:t>Ético – Religiosa:</a:t>
            </a:r>
            <a:endParaRPr lang="es-MX" sz="2400" dirty="0" smtClean="0">
              <a:ea typeface="Calibri"/>
              <a:cs typeface="Times New Roman"/>
            </a:endParaRPr>
          </a:p>
          <a:p>
            <a:pPr lvl="0" algn="just">
              <a:lnSpc>
                <a:spcPct val="107000"/>
              </a:lnSpc>
              <a:spcAft>
                <a:spcPts val="0"/>
              </a:spcAft>
            </a:pPr>
            <a:endParaRPr lang="es-MX" sz="2400" dirty="0">
              <a:ea typeface="Calibri"/>
              <a:cs typeface="Times New Roman"/>
            </a:endParaRPr>
          </a:p>
          <a:p>
            <a:pPr marL="342900" indent="-342900" algn="just">
              <a:lnSpc>
                <a:spcPct val="107000"/>
              </a:lnSpc>
              <a:buFont typeface="Courier New" panose="02070309020205020404" pitchFamily="49" charset="0"/>
              <a:buChar char="o"/>
            </a:pPr>
            <a:r>
              <a:rPr lang="es-MX" sz="2400" dirty="0" smtClean="0"/>
              <a:t>Pecado</a:t>
            </a:r>
            <a:r>
              <a:rPr lang="es-MX" sz="2400" dirty="0"/>
              <a:t>: El pecado religioso</a:t>
            </a:r>
            <a:r>
              <a:rPr lang="es-MX" sz="2400" dirty="0" smtClean="0"/>
              <a:t>:</a:t>
            </a:r>
            <a:endParaRPr lang="es-MX"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23528" y="303174"/>
            <a:ext cx="7784713" cy="2232248"/>
          </a:xfrm>
          <a:prstGeom prst="rect">
            <a:avLst/>
          </a:prstGeom>
        </p:spPr>
        <p:txBody>
          <a:bodyPr/>
          <a:lstStyle/>
          <a:p>
            <a:pPr lvl="0" rtl="0"/>
            <a:endParaRPr lang="es-CL" sz="2000" dirty="0"/>
          </a:p>
        </p:txBody>
      </p:sp>
      <p:graphicFrame>
        <p:nvGraphicFramePr>
          <p:cNvPr id="7" name="6 Diagrama"/>
          <p:cNvGraphicFramePr/>
          <p:nvPr>
            <p:extLst>
              <p:ext uri="{D42A27DB-BD31-4B8C-83A1-F6EECF244321}">
                <p14:modId xmlns:p14="http://schemas.microsoft.com/office/powerpoint/2010/main" val="2083420774"/>
              </p:ext>
            </p:extLst>
          </p:nvPr>
        </p:nvGraphicFramePr>
        <p:xfrm>
          <a:off x="611560" y="4946966"/>
          <a:ext cx="7632848" cy="1146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5557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662541"/>
          </a:xfrm>
          <a:prstGeom prst="rect">
            <a:avLst/>
          </a:prstGeom>
        </p:spPr>
        <p:txBody>
          <a:bodyPr wrap="square">
            <a:spAutoFit/>
          </a:bodyPr>
          <a:lstStyle/>
          <a:p>
            <a:r>
              <a:rPr lang="es-MX" sz="3200" b="1" dirty="0">
                <a:solidFill>
                  <a:srgbClr val="FF0000"/>
                </a:solidFill>
              </a:rPr>
              <a:t>El Sujeto de la Ética y sus </a:t>
            </a:r>
            <a:endParaRPr lang="es-MX" sz="3200" b="1" dirty="0" smtClean="0">
              <a:solidFill>
                <a:srgbClr val="FF0000"/>
              </a:solidFill>
            </a:endParaRPr>
          </a:p>
          <a:p>
            <a:r>
              <a:rPr lang="es-MX" sz="3200" b="1" dirty="0" smtClean="0">
                <a:solidFill>
                  <a:srgbClr val="FF0000"/>
                </a:solidFill>
              </a:rPr>
              <a:t>Características </a:t>
            </a:r>
          </a:p>
          <a:p>
            <a:endParaRPr lang="es-MX" sz="2800" b="1" dirty="0" smtClean="0">
              <a:solidFill>
                <a:srgbClr val="FF0000"/>
              </a:solidFill>
            </a:endParaRPr>
          </a:p>
          <a:p>
            <a:r>
              <a:rPr lang="es-MX" sz="2800" b="1" dirty="0">
                <a:solidFill>
                  <a:srgbClr val="FF0000"/>
                </a:solidFill>
              </a:rPr>
              <a:t>Características del Hombre </a:t>
            </a:r>
            <a:endParaRPr lang="es-MX" sz="2800" b="1" dirty="0" smtClean="0">
              <a:solidFill>
                <a:srgbClr val="FF0000"/>
              </a:solidFill>
            </a:endParaRPr>
          </a:p>
          <a:p>
            <a:endParaRPr lang="es-MX" sz="2800" b="1" dirty="0">
              <a:solidFill>
                <a:srgbClr val="FF0000"/>
              </a:solidFill>
            </a:endParaRPr>
          </a:p>
          <a:p>
            <a:pPr marL="457200" indent="-457200">
              <a:buFont typeface="Wingdings" panose="05000000000000000000" pitchFamily="2" charset="2"/>
              <a:buChar char="Ø"/>
            </a:pPr>
            <a:r>
              <a:rPr lang="es-MX" sz="2800" b="1" dirty="0" smtClean="0"/>
              <a:t>El </a:t>
            </a:r>
            <a:r>
              <a:rPr lang="es-MX" sz="2800" b="1" dirty="0"/>
              <a:t>hombre es una Unidad Totalizante</a:t>
            </a:r>
            <a:r>
              <a:rPr lang="es-MX" sz="2800" b="1" dirty="0" smtClean="0"/>
              <a:t>:</a:t>
            </a:r>
          </a:p>
          <a:p>
            <a:endParaRPr lang="es-MX" sz="2800" b="1" dirty="0" smtClean="0"/>
          </a:p>
          <a:p>
            <a:pPr marL="457200" indent="-457200" algn="just">
              <a:buFont typeface="Wingdings" panose="05000000000000000000" pitchFamily="2" charset="2"/>
              <a:buChar char="ü"/>
            </a:pPr>
            <a:r>
              <a:rPr lang="es-MX" sz="2800" dirty="0" smtClean="0"/>
              <a:t>Estructura </a:t>
            </a:r>
            <a:r>
              <a:rPr lang="es-MX" sz="2800" dirty="0"/>
              <a:t>Psíquica: </a:t>
            </a:r>
            <a:endParaRPr lang="es-MX" sz="28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Diagrama"/>
          <p:cNvGraphicFramePr/>
          <p:nvPr>
            <p:extLst>
              <p:ext uri="{D42A27DB-BD31-4B8C-83A1-F6EECF244321}">
                <p14:modId xmlns:p14="http://schemas.microsoft.com/office/powerpoint/2010/main" val="1265175644"/>
              </p:ext>
            </p:extLst>
          </p:nvPr>
        </p:nvGraphicFramePr>
        <p:xfrm>
          <a:off x="683568" y="4365104"/>
          <a:ext cx="7488832" cy="158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96659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955203"/>
          </a:xfrm>
          <a:prstGeom prst="rect">
            <a:avLst/>
          </a:prstGeom>
        </p:spPr>
        <p:txBody>
          <a:bodyPr wrap="square">
            <a:spAutoFit/>
          </a:bodyPr>
          <a:lstStyle/>
          <a:p>
            <a:r>
              <a:rPr lang="es-MX" sz="3200" b="1" dirty="0">
                <a:solidFill>
                  <a:srgbClr val="FF0000"/>
                </a:solidFill>
              </a:rPr>
              <a:t>El Sujeto de la Ética y sus </a:t>
            </a:r>
            <a:endParaRPr lang="es-MX" sz="3200" b="1" dirty="0" smtClean="0">
              <a:solidFill>
                <a:srgbClr val="FF0000"/>
              </a:solidFill>
            </a:endParaRPr>
          </a:p>
          <a:p>
            <a:r>
              <a:rPr lang="es-MX" sz="3200" b="1" dirty="0" smtClean="0">
                <a:solidFill>
                  <a:srgbClr val="FF0000"/>
                </a:solidFill>
              </a:rPr>
              <a:t>Características </a:t>
            </a:r>
          </a:p>
          <a:p>
            <a:endParaRPr lang="es-MX" sz="2800" b="1" dirty="0" smtClean="0">
              <a:solidFill>
                <a:srgbClr val="FF0000"/>
              </a:solidFill>
            </a:endParaRPr>
          </a:p>
          <a:p>
            <a:r>
              <a:rPr lang="es-MX" sz="2800" b="1" dirty="0">
                <a:solidFill>
                  <a:srgbClr val="FF0000"/>
                </a:solidFill>
              </a:rPr>
              <a:t>Características del Hombre </a:t>
            </a:r>
            <a:endParaRPr lang="es-MX" sz="2800" b="1" dirty="0" smtClean="0">
              <a:solidFill>
                <a:srgbClr val="FF0000"/>
              </a:solidFill>
            </a:endParaRPr>
          </a:p>
          <a:p>
            <a:endParaRPr lang="es-MX" sz="2800" b="1" dirty="0">
              <a:solidFill>
                <a:srgbClr val="FF0000"/>
              </a:solidFill>
            </a:endParaRPr>
          </a:p>
          <a:p>
            <a:pPr marL="457200" indent="-457200">
              <a:buFont typeface="Wingdings" panose="05000000000000000000" pitchFamily="2" charset="2"/>
              <a:buChar char="Ø"/>
            </a:pPr>
            <a:r>
              <a:rPr lang="es-MX" sz="2800" b="1" dirty="0" smtClean="0"/>
              <a:t>El </a:t>
            </a:r>
            <a:r>
              <a:rPr lang="es-MX" sz="2800" b="1" dirty="0"/>
              <a:t>hombre es una “Inteligencia Sentiente”: </a:t>
            </a:r>
            <a:endParaRPr lang="es-MX" sz="2800" b="1" dirty="0" smtClean="0"/>
          </a:p>
          <a:p>
            <a:endParaRPr lang="es-MX" sz="2800" b="1" dirty="0" smtClean="0"/>
          </a:p>
          <a:p>
            <a:pPr algn="just"/>
            <a:r>
              <a:rPr lang="es-MX" sz="2800" dirty="0"/>
              <a:t>Con esto se reafirma que el hombre es una unidad viva pero se hace énfasis en su modalidad biológica del ser racional, capaz no solo de percibir sino de entender las </a:t>
            </a:r>
            <a:r>
              <a:rPr lang="es-MX" sz="2800" dirty="0" smtClean="0"/>
              <a:t>realidades.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4986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524315"/>
          </a:xfrm>
          <a:prstGeom prst="rect">
            <a:avLst/>
          </a:prstGeom>
        </p:spPr>
        <p:txBody>
          <a:bodyPr wrap="square">
            <a:spAutoFit/>
          </a:bodyPr>
          <a:lstStyle/>
          <a:p>
            <a:r>
              <a:rPr lang="es-MX" sz="3200" b="1" dirty="0">
                <a:solidFill>
                  <a:srgbClr val="FF0000"/>
                </a:solidFill>
              </a:rPr>
              <a:t>El Sujeto de la Ética y sus </a:t>
            </a:r>
            <a:endParaRPr lang="es-MX" sz="3200" b="1" dirty="0" smtClean="0">
              <a:solidFill>
                <a:srgbClr val="FF0000"/>
              </a:solidFill>
            </a:endParaRPr>
          </a:p>
          <a:p>
            <a:r>
              <a:rPr lang="es-MX" sz="3200" b="1" dirty="0" smtClean="0">
                <a:solidFill>
                  <a:srgbClr val="FF0000"/>
                </a:solidFill>
              </a:rPr>
              <a:t>Características </a:t>
            </a:r>
          </a:p>
          <a:p>
            <a:endParaRPr lang="es-MX" sz="2800" b="1" dirty="0" smtClean="0">
              <a:solidFill>
                <a:srgbClr val="FF0000"/>
              </a:solidFill>
            </a:endParaRPr>
          </a:p>
          <a:p>
            <a:r>
              <a:rPr lang="es-MX" sz="2800" b="1" dirty="0">
                <a:solidFill>
                  <a:srgbClr val="FF0000"/>
                </a:solidFill>
              </a:rPr>
              <a:t>Características del Hombre </a:t>
            </a:r>
            <a:endParaRPr lang="es-MX" sz="2800" b="1" dirty="0" smtClean="0">
              <a:solidFill>
                <a:srgbClr val="FF0000"/>
              </a:solidFill>
            </a:endParaRPr>
          </a:p>
          <a:p>
            <a:endParaRPr lang="es-MX" sz="2800" b="1" dirty="0">
              <a:solidFill>
                <a:srgbClr val="FF0000"/>
              </a:solidFill>
            </a:endParaRPr>
          </a:p>
          <a:p>
            <a:pPr marL="457200" indent="-457200">
              <a:buFont typeface="Wingdings" panose="05000000000000000000" pitchFamily="2" charset="2"/>
              <a:buChar char="Ø"/>
            </a:pPr>
            <a:r>
              <a:rPr lang="es-MX" sz="2800" b="1" dirty="0" smtClean="0"/>
              <a:t>El </a:t>
            </a:r>
            <a:r>
              <a:rPr lang="es-MX" sz="2800" b="1" dirty="0"/>
              <a:t>hombre es una “Inteligencia Sentiente”: </a:t>
            </a:r>
            <a:endParaRPr lang="es-MX" sz="2800" b="1" dirty="0" smtClean="0"/>
          </a:p>
          <a:p>
            <a:endParaRPr lang="es-MX" sz="2800" b="1" dirty="0" smtClean="0"/>
          </a:p>
          <a:p>
            <a:pPr algn="just"/>
            <a:r>
              <a:rPr lang="es-MX" sz="2800" dirty="0" smtClean="0"/>
              <a:t>Es </a:t>
            </a:r>
            <a:r>
              <a:rPr lang="es-MX" sz="2800" dirty="0"/>
              <a:t>un ser intencional o teológico pues obra por sus intenciones. Por motivaciones y razones, no solamente por estímulos.</a:t>
            </a:r>
            <a:endParaRPr lang="es-MX" sz="28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526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662541"/>
          </a:xfrm>
          <a:prstGeom prst="rect">
            <a:avLst/>
          </a:prstGeom>
        </p:spPr>
        <p:txBody>
          <a:bodyPr wrap="square">
            <a:spAutoFit/>
          </a:bodyPr>
          <a:lstStyle/>
          <a:p>
            <a:r>
              <a:rPr lang="es-MX" sz="3200" b="1" dirty="0">
                <a:solidFill>
                  <a:srgbClr val="FF0000"/>
                </a:solidFill>
              </a:rPr>
              <a:t>El Sujeto de la Ética y sus </a:t>
            </a:r>
            <a:endParaRPr lang="es-MX" sz="3200" b="1" dirty="0" smtClean="0">
              <a:solidFill>
                <a:srgbClr val="FF0000"/>
              </a:solidFill>
            </a:endParaRPr>
          </a:p>
          <a:p>
            <a:r>
              <a:rPr lang="es-MX" sz="3200" b="1" dirty="0" smtClean="0">
                <a:solidFill>
                  <a:srgbClr val="FF0000"/>
                </a:solidFill>
              </a:rPr>
              <a:t>Características </a:t>
            </a:r>
          </a:p>
          <a:p>
            <a:endParaRPr lang="es-MX" sz="2800" b="1" dirty="0" smtClean="0">
              <a:solidFill>
                <a:srgbClr val="FF0000"/>
              </a:solidFill>
            </a:endParaRPr>
          </a:p>
          <a:p>
            <a:r>
              <a:rPr lang="es-MX" sz="2800" b="1" dirty="0">
                <a:solidFill>
                  <a:srgbClr val="FF0000"/>
                </a:solidFill>
              </a:rPr>
              <a:t>Características del Hombre </a:t>
            </a:r>
            <a:endParaRPr lang="es-MX" sz="2800" b="1" dirty="0" smtClean="0">
              <a:solidFill>
                <a:srgbClr val="FF0000"/>
              </a:solidFill>
            </a:endParaRPr>
          </a:p>
          <a:p>
            <a:endParaRPr lang="es-MX" sz="2800" b="1" dirty="0">
              <a:solidFill>
                <a:srgbClr val="FF0000"/>
              </a:solidFill>
            </a:endParaRPr>
          </a:p>
          <a:p>
            <a:pPr marL="457200" indent="-457200">
              <a:buFont typeface="Wingdings" panose="05000000000000000000" pitchFamily="2" charset="2"/>
              <a:buChar char="Ø"/>
            </a:pPr>
            <a:r>
              <a:rPr lang="es-MX" sz="2800" b="1" dirty="0" smtClean="0"/>
              <a:t>El </a:t>
            </a:r>
            <a:r>
              <a:rPr lang="es-MX" sz="2800" b="1" dirty="0"/>
              <a:t>hombre es una “Inteligencia Sentiente”: </a:t>
            </a:r>
            <a:endParaRPr lang="es-MX" sz="2800" b="1" dirty="0" smtClean="0"/>
          </a:p>
          <a:p>
            <a:endParaRPr lang="es-MX" sz="2800" b="1" dirty="0" smtClean="0"/>
          </a:p>
          <a:p>
            <a:pPr algn="just"/>
            <a:r>
              <a:rPr lang="es-MX" sz="2800" dirty="0"/>
              <a:t>Pero a la vez es sentiente, se orienta por:</a:t>
            </a:r>
            <a:endParaRPr lang="es-MX" sz="28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4174751213"/>
              </p:ext>
            </p:extLst>
          </p:nvPr>
        </p:nvGraphicFramePr>
        <p:xfrm>
          <a:off x="611560" y="4509120"/>
          <a:ext cx="7776864" cy="1512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303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093428"/>
          </a:xfrm>
          <a:prstGeom prst="rect">
            <a:avLst/>
          </a:prstGeom>
        </p:spPr>
        <p:txBody>
          <a:bodyPr wrap="square">
            <a:spAutoFit/>
          </a:bodyPr>
          <a:lstStyle/>
          <a:p>
            <a:r>
              <a:rPr lang="es-MX" sz="3200" b="1" dirty="0">
                <a:solidFill>
                  <a:srgbClr val="FF0000"/>
                </a:solidFill>
              </a:rPr>
              <a:t>El Sujeto de la Ética y sus </a:t>
            </a:r>
            <a:endParaRPr lang="es-MX" sz="3200" b="1" dirty="0" smtClean="0">
              <a:solidFill>
                <a:srgbClr val="FF0000"/>
              </a:solidFill>
            </a:endParaRPr>
          </a:p>
          <a:p>
            <a:r>
              <a:rPr lang="es-MX" sz="3200" b="1" dirty="0" smtClean="0">
                <a:solidFill>
                  <a:srgbClr val="FF0000"/>
                </a:solidFill>
              </a:rPr>
              <a:t>Características </a:t>
            </a:r>
          </a:p>
          <a:p>
            <a:endParaRPr lang="es-MX" sz="2800" b="1" dirty="0" smtClean="0">
              <a:solidFill>
                <a:srgbClr val="FF0000"/>
              </a:solidFill>
            </a:endParaRPr>
          </a:p>
          <a:p>
            <a:r>
              <a:rPr lang="es-MX" sz="2800" b="1" dirty="0">
                <a:solidFill>
                  <a:srgbClr val="FF0000"/>
                </a:solidFill>
              </a:rPr>
              <a:t>Características del Hombre </a:t>
            </a:r>
            <a:endParaRPr lang="es-MX" sz="2800" b="1" dirty="0" smtClean="0">
              <a:solidFill>
                <a:srgbClr val="FF0000"/>
              </a:solidFill>
            </a:endParaRPr>
          </a:p>
          <a:p>
            <a:endParaRPr lang="es-MX" sz="2800" b="1" dirty="0">
              <a:solidFill>
                <a:srgbClr val="FF0000"/>
              </a:solidFill>
            </a:endParaRPr>
          </a:p>
          <a:p>
            <a:pPr marL="457200" indent="-457200">
              <a:buFont typeface="Wingdings" panose="05000000000000000000" pitchFamily="2" charset="2"/>
              <a:buChar char="Ø"/>
            </a:pPr>
            <a:r>
              <a:rPr lang="es-MX" sz="2800" b="1" dirty="0" smtClean="0"/>
              <a:t>El </a:t>
            </a:r>
            <a:r>
              <a:rPr lang="es-MX" sz="2800" b="1" dirty="0"/>
              <a:t>hombre es una “Inteligencia Sentiente”: </a:t>
            </a:r>
            <a:endParaRPr lang="es-MX" sz="2800" b="1" dirty="0" smtClean="0"/>
          </a:p>
          <a:p>
            <a:endParaRPr lang="es-MX" sz="2800" b="1" dirty="0" smtClean="0"/>
          </a:p>
          <a:p>
            <a:pPr algn="just"/>
            <a:r>
              <a:rPr lang="es-MX" sz="2800" dirty="0"/>
              <a:t>La actuación humana es pues, conjunta e inseparable de:</a:t>
            </a:r>
            <a:endParaRPr lang="es-MX" sz="28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6 Diagrama"/>
          <p:cNvGraphicFramePr/>
          <p:nvPr>
            <p:extLst>
              <p:ext uri="{D42A27DB-BD31-4B8C-83A1-F6EECF244321}">
                <p14:modId xmlns:p14="http://schemas.microsoft.com/office/powerpoint/2010/main" val="2447682733"/>
              </p:ext>
            </p:extLst>
          </p:nvPr>
        </p:nvGraphicFramePr>
        <p:xfrm>
          <a:off x="971601" y="4647500"/>
          <a:ext cx="6842520" cy="129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7136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611560" y="476672"/>
            <a:ext cx="7920880" cy="3847207"/>
          </a:xfrm>
          <a:prstGeom prst="rect">
            <a:avLst/>
          </a:prstGeom>
        </p:spPr>
        <p:txBody>
          <a:bodyPr wrap="square">
            <a:spAutoFit/>
          </a:bodyPr>
          <a:lstStyle/>
          <a:p>
            <a:pPr algn="ctr"/>
            <a:r>
              <a:rPr lang="es-ES" sz="2800" b="1" u="sng" dirty="0" smtClean="0">
                <a:solidFill>
                  <a:srgbClr val="FF0000"/>
                </a:solidFill>
              </a:rPr>
              <a:t>CONTENIDO</a:t>
            </a:r>
            <a:endParaRPr lang="es-ES" sz="2400" b="1" u="sng" dirty="0" smtClean="0">
              <a:solidFill>
                <a:srgbClr val="FF0000"/>
              </a:solidFill>
            </a:endParaRPr>
          </a:p>
          <a:p>
            <a:pPr algn="ctr"/>
            <a:endParaRPr lang="es-ES" sz="2400" u="sng" dirty="0"/>
          </a:p>
          <a:p>
            <a:pPr marL="342900" indent="-342900">
              <a:buFont typeface="Arial" pitchFamily="34" charset="0"/>
              <a:buChar char="•"/>
            </a:pPr>
            <a:endParaRPr lang="es-ES" sz="2400" dirty="0"/>
          </a:p>
          <a:p>
            <a:pPr marL="342900" indent="-342900">
              <a:buFont typeface="Arial" pitchFamily="34" charset="0"/>
              <a:buChar char="•"/>
            </a:pPr>
            <a:r>
              <a:rPr lang="es-CL" sz="2400" cap="all" dirty="0" smtClean="0"/>
              <a:t>ANTECEDENTES </a:t>
            </a:r>
            <a:r>
              <a:rPr lang="es-CL" sz="2400" cap="all" dirty="0"/>
              <a:t>GENERALES DE LA </a:t>
            </a:r>
            <a:r>
              <a:rPr lang="es-CL" sz="2400" cap="all" dirty="0" smtClean="0"/>
              <a:t>ÉTICA</a:t>
            </a:r>
          </a:p>
          <a:p>
            <a:endParaRPr lang="es-MX" sz="2400" cap="all" dirty="0" smtClean="0"/>
          </a:p>
          <a:p>
            <a:endParaRPr lang="es-MX" sz="2400" cap="all" dirty="0"/>
          </a:p>
          <a:p>
            <a:pPr marL="342900" indent="-342900">
              <a:buFont typeface="Arial" pitchFamily="34" charset="0"/>
              <a:buChar char="•"/>
            </a:pPr>
            <a:r>
              <a:rPr lang="es-CL" sz="2400" cap="all" dirty="0" smtClean="0"/>
              <a:t>ÉTICA </a:t>
            </a:r>
            <a:r>
              <a:rPr lang="es-CL" sz="2400" cap="all" dirty="0"/>
              <a:t>PERSONAL Y </a:t>
            </a:r>
            <a:r>
              <a:rPr lang="es-CL" sz="2400" cap="all" dirty="0" smtClean="0"/>
              <a:t>SOCIAL</a:t>
            </a:r>
          </a:p>
          <a:p>
            <a:endParaRPr lang="es-MX" sz="2400" cap="all" dirty="0" smtClean="0"/>
          </a:p>
          <a:p>
            <a:endParaRPr lang="es-MX" sz="2400" cap="all" dirty="0"/>
          </a:p>
          <a:p>
            <a:pPr marL="342900" indent="-342900">
              <a:buFont typeface="Arial" pitchFamily="34" charset="0"/>
              <a:buChar char="•"/>
            </a:pPr>
            <a:r>
              <a:rPr lang="es-CL" sz="2400" cap="all" dirty="0"/>
              <a:t>MODULO </a:t>
            </a:r>
            <a:r>
              <a:rPr lang="es-CL" sz="2400" cap="all" dirty="0" smtClean="0"/>
              <a:t>ÉTICA </a:t>
            </a:r>
            <a:r>
              <a:rPr lang="es-CL" sz="2400" cap="all" dirty="0"/>
              <a:t>PROFESIONAL Y </a:t>
            </a:r>
            <a:r>
              <a:rPr lang="es-CL" sz="2400" cap="all" dirty="0" smtClean="0"/>
              <a:t>ORGANIZACIONAL</a:t>
            </a:r>
          </a:p>
        </p:txBody>
      </p:sp>
    </p:spTree>
    <p:extLst>
      <p:ext uri="{BB962C8B-B14F-4D97-AF65-F5344CB8AC3E}">
        <p14:creationId xmlns:p14="http://schemas.microsoft.com/office/powerpoint/2010/main" val="1885873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093428"/>
          </a:xfrm>
          <a:prstGeom prst="rect">
            <a:avLst/>
          </a:prstGeom>
        </p:spPr>
        <p:txBody>
          <a:bodyPr wrap="square">
            <a:spAutoFit/>
          </a:bodyPr>
          <a:lstStyle/>
          <a:p>
            <a:r>
              <a:rPr lang="es-MX" sz="3200" b="1" dirty="0">
                <a:solidFill>
                  <a:srgbClr val="FF0000"/>
                </a:solidFill>
              </a:rPr>
              <a:t>El Sujeto de la Ética y sus </a:t>
            </a:r>
            <a:endParaRPr lang="es-MX" sz="3200" b="1" dirty="0" smtClean="0">
              <a:solidFill>
                <a:srgbClr val="FF0000"/>
              </a:solidFill>
            </a:endParaRPr>
          </a:p>
          <a:p>
            <a:r>
              <a:rPr lang="es-MX" sz="3200" b="1" dirty="0" smtClean="0">
                <a:solidFill>
                  <a:srgbClr val="FF0000"/>
                </a:solidFill>
              </a:rPr>
              <a:t>Características </a:t>
            </a:r>
          </a:p>
          <a:p>
            <a:endParaRPr lang="es-MX" sz="2800" b="1" dirty="0" smtClean="0">
              <a:solidFill>
                <a:srgbClr val="FF0000"/>
              </a:solidFill>
            </a:endParaRPr>
          </a:p>
          <a:p>
            <a:r>
              <a:rPr lang="es-MX" sz="2800" b="1" dirty="0">
                <a:solidFill>
                  <a:srgbClr val="FF0000"/>
                </a:solidFill>
              </a:rPr>
              <a:t>Características del Hombre </a:t>
            </a:r>
            <a:endParaRPr lang="es-MX" sz="2800" b="1" dirty="0" smtClean="0">
              <a:solidFill>
                <a:srgbClr val="FF0000"/>
              </a:solidFill>
            </a:endParaRPr>
          </a:p>
          <a:p>
            <a:endParaRPr lang="es-MX" sz="2800" b="1" dirty="0">
              <a:solidFill>
                <a:srgbClr val="FF0000"/>
              </a:solidFill>
            </a:endParaRPr>
          </a:p>
          <a:p>
            <a:pPr marL="457200" indent="-457200">
              <a:buFont typeface="Wingdings" panose="05000000000000000000" pitchFamily="2" charset="2"/>
              <a:buChar char="Ø"/>
            </a:pPr>
            <a:r>
              <a:rPr lang="es-MX" sz="2800" b="1" dirty="0" smtClean="0"/>
              <a:t>El </a:t>
            </a:r>
            <a:r>
              <a:rPr lang="es-MX" sz="2800" b="1" dirty="0"/>
              <a:t>hombre es una “Inteligencia Sentiente”: </a:t>
            </a:r>
            <a:endParaRPr lang="es-MX" sz="2800" b="1" dirty="0" smtClean="0"/>
          </a:p>
          <a:p>
            <a:endParaRPr lang="es-MX" sz="2800" b="1" dirty="0" smtClean="0"/>
          </a:p>
          <a:p>
            <a:pPr algn="just"/>
            <a:r>
              <a:rPr lang="es-MX" sz="2800" dirty="0"/>
              <a:t>Por ello, el comportamiento moral del hombre </a:t>
            </a:r>
            <a:r>
              <a:rPr lang="es-MX" sz="2800" dirty="0" smtClean="0"/>
              <a:t>debe </a:t>
            </a:r>
            <a:r>
              <a:rPr lang="es-MX" sz="2800" dirty="0"/>
              <a:t>partir </a:t>
            </a:r>
            <a:r>
              <a:rPr lang="es-MX" sz="2800" dirty="0" smtClean="0"/>
              <a:t>de </a:t>
            </a:r>
            <a:r>
              <a:rPr lang="es-MX" sz="2800" dirty="0"/>
              <a:t>la manifestación unitaria de su dimensión:</a:t>
            </a:r>
            <a:endParaRPr lang="es-MX" sz="28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Diagrama"/>
          <p:cNvGraphicFramePr/>
          <p:nvPr>
            <p:extLst>
              <p:ext uri="{D42A27DB-BD31-4B8C-83A1-F6EECF244321}">
                <p14:modId xmlns:p14="http://schemas.microsoft.com/office/powerpoint/2010/main" val="3414652395"/>
              </p:ext>
            </p:extLst>
          </p:nvPr>
        </p:nvGraphicFramePr>
        <p:xfrm>
          <a:off x="691417" y="4869160"/>
          <a:ext cx="7632848" cy="936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1448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524315"/>
          </a:xfrm>
          <a:prstGeom prst="rect">
            <a:avLst/>
          </a:prstGeom>
        </p:spPr>
        <p:txBody>
          <a:bodyPr wrap="square">
            <a:spAutoFit/>
          </a:bodyPr>
          <a:lstStyle/>
          <a:p>
            <a:r>
              <a:rPr lang="es-MX" sz="3200" b="1" dirty="0">
                <a:solidFill>
                  <a:srgbClr val="FF0000"/>
                </a:solidFill>
              </a:rPr>
              <a:t>El Sujeto de la Ética y sus </a:t>
            </a:r>
            <a:endParaRPr lang="es-MX" sz="3200" b="1" dirty="0" smtClean="0">
              <a:solidFill>
                <a:srgbClr val="FF0000"/>
              </a:solidFill>
            </a:endParaRPr>
          </a:p>
          <a:p>
            <a:r>
              <a:rPr lang="es-MX" sz="3200" b="1" dirty="0" smtClean="0">
                <a:solidFill>
                  <a:srgbClr val="FF0000"/>
                </a:solidFill>
              </a:rPr>
              <a:t>Características </a:t>
            </a:r>
          </a:p>
          <a:p>
            <a:endParaRPr lang="es-MX" sz="2800" b="1" dirty="0" smtClean="0">
              <a:solidFill>
                <a:srgbClr val="FF0000"/>
              </a:solidFill>
            </a:endParaRPr>
          </a:p>
          <a:p>
            <a:r>
              <a:rPr lang="es-MX" sz="2800" b="1" dirty="0">
                <a:solidFill>
                  <a:srgbClr val="FF0000"/>
                </a:solidFill>
              </a:rPr>
              <a:t>Características del Hombre </a:t>
            </a:r>
            <a:endParaRPr lang="es-MX" sz="2800" b="1" dirty="0" smtClean="0">
              <a:solidFill>
                <a:srgbClr val="FF0000"/>
              </a:solidFill>
            </a:endParaRPr>
          </a:p>
          <a:p>
            <a:endParaRPr lang="es-MX" sz="2800" b="1" dirty="0">
              <a:solidFill>
                <a:srgbClr val="FF0000"/>
              </a:solidFill>
            </a:endParaRPr>
          </a:p>
          <a:p>
            <a:pPr marL="457200" indent="-457200">
              <a:buFont typeface="Wingdings" panose="05000000000000000000" pitchFamily="2" charset="2"/>
              <a:buChar char="Ø"/>
            </a:pPr>
            <a:r>
              <a:rPr lang="es-MX" sz="2800" b="1" dirty="0" smtClean="0"/>
              <a:t>El </a:t>
            </a:r>
            <a:r>
              <a:rPr lang="es-MX" sz="2800" b="1" dirty="0"/>
              <a:t>hombre es una Realidad Personal</a:t>
            </a:r>
            <a:r>
              <a:rPr lang="es-MX" sz="2800" b="1" dirty="0" smtClean="0"/>
              <a:t>:</a:t>
            </a:r>
          </a:p>
          <a:p>
            <a:endParaRPr lang="es-MX" sz="2800" b="1" dirty="0" smtClean="0"/>
          </a:p>
          <a:p>
            <a:pPr algn="just"/>
            <a:r>
              <a:rPr lang="es-MX" sz="2800" dirty="0"/>
              <a:t>Ser “persona” significa una conformación no solo de estructura biológica en funciones inteligentes y </a:t>
            </a:r>
            <a:r>
              <a:rPr lang="es-MX" sz="2800" dirty="0" smtClean="0"/>
              <a:t>sensoriales.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47184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662541"/>
          </a:xfrm>
          <a:prstGeom prst="rect">
            <a:avLst/>
          </a:prstGeom>
        </p:spPr>
        <p:txBody>
          <a:bodyPr wrap="square">
            <a:spAutoFit/>
          </a:bodyPr>
          <a:lstStyle/>
          <a:p>
            <a:r>
              <a:rPr lang="es-MX" sz="3200" b="1" dirty="0">
                <a:solidFill>
                  <a:srgbClr val="FF0000"/>
                </a:solidFill>
              </a:rPr>
              <a:t>El Sujeto de la Ética y sus </a:t>
            </a:r>
            <a:endParaRPr lang="es-MX" sz="3200" b="1" dirty="0" smtClean="0">
              <a:solidFill>
                <a:srgbClr val="FF0000"/>
              </a:solidFill>
            </a:endParaRPr>
          </a:p>
          <a:p>
            <a:r>
              <a:rPr lang="es-MX" sz="3200" b="1" dirty="0" smtClean="0">
                <a:solidFill>
                  <a:srgbClr val="FF0000"/>
                </a:solidFill>
              </a:rPr>
              <a:t>Características </a:t>
            </a:r>
          </a:p>
          <a:p>
            <a:endParaRPr lang="es-MX" sz="2800" b="1" dirty="0" smtClean="0">
              <a:solidFill>
                <a:srgbClr val="FF0000"/>
              </a:solidFill>
            </a:endParaRPr>
          </a:p>
          <a:p>
            <a:r>
              <a:rPr lang="es-MX" sz="2800" b="1" dirty="0">
                <a:solidFill>
                  <a:srgbClr val="FF0000"/>
                </a:solidFill>
              </a:rPr>
              <a:t>Características del Hombre </a:t>
            </a:r>
            <a:endParaRPr lang="es-MX" sz="2800" b="1" dirty="0" smtClean="0">
              <a:solidFill>
                <a:srgbClr val="FF0000"/>
              </a:solidFill>
            </a:endParaRPr>
          </a:p>
          <a:p>
            <a:endParaRPr lang="es-MX" sz="2800" b="1" dirty="0">
              <a:solidFill>
                <a:srgbClr val="FF0000"/>
              </a:solidFill>
            </a:endParaRPr>
          </a:p>
          <a:p>
            <a:pPr marL="457200" indent="-457200">
              <a:buFont typeface="Wingdings" panose="05000000000000000000" pitchFamily="2" charset="2"/>
              <a:buChar char="Ø"/>
            </a:pPr>
            <a:r>
              <a:rPr lang="es-MX" sz="2800" b="1" dirty="0" smtClean="0"/>
              <a:t>El </a:t>
            </a:r>
            <a:r>
              <a:rPr lang="es-MX" sz="2800" b="1" dirty="0"/>
              <a:t>hombre es una Realidad Personal</a:t>
            </a:r>
            <a:r>
              <a:rPr lang="es-MX" sz="2800" b="1" dirty="0" smtClean="0"/>
              <a:t>:</a:t>
            </a:r>
          </a:p>
          <a:p>
            <a:endParaRPr lang="es-MX" sz="2800" b="1" dirty="0" smtClean="0"/>
          </a:p>
          <a:p>
            <a:pPr algn="just"/>
            <a:r>
              <a:rPr lang="es-MX" sz="2800" dirty="0" smtClean="0"/>
              <a:t>Sino </a:t>
            </a:r>
            <a:r>
              <a:rPr lang="es-MX" sz="2800" dirty="0"/>
              <a:t>en plena:</a:t>
            </a:r>
            <a:endParaRPr lang="es-MX" sz="28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2527910898"/>
              </p:ext>
            </p:extLst>
          </p:nvPr>
        </p:nvGraphicFramePr>
        <p:xfrm>
          <a:off x="475393" y="3717032"/>
          <a:ext cx="8064895" cy="2269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71021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093428"/>
          </a:xfrm>
          <a:prstGeom prst="rect">
            <a:avLst/>
          </a:prstGeom>
        </p:spPr>
        <p:txBody>
          <a:bodyPr wrap="square">
            <a:spAutoFit/>
          </a:bodyPr>
          <a:lstStyle/>
          <a:p>
            <a:r>
              <a:rPr lang="es-MX" sz="3200" b="1" dirty="0">
                <a:solidFill>
                  <a:srgbClr val="FF0000"/>
                </a:solidFill>
              </a:rPr>
              <a:t>El Sujeto de la Ética y sus </a:t>
            </a:r>
            <a:endParaRPr lang="es-MX" sz="3200" b="1" dirty="0" smtClean="0">
              <a:solidFill>
                <a:srgbClr val="FF0000"/>
              </a:solidFill>
            </a:endParaRPr>
          </a:p>
          <a:p>
            <a:r>
              <a:rPr lang="es-MX" sz="3200" b="1" dirty="0" smtClean="0">
                <a:solidFill>
                  <a:srgbClr val="FF0000"/>
                </a:solidFill>
              </a:rPr>
              <a:t>Características </a:t>
            </a:r>
          </a:p>
          <a:p>
            <a:endParaRPr lang="es-MX" sz="2800" b="1" dirty="0" smtClean="0">
              <a:solidFill>
                <a:srgbClr val="FF0000"/>
              </a:solidFill>
            </a:endParaRPr>
          </a:p>
          <a:p>
            <a:r>
              <a:rPr lang="es-MX" sz="2800" b="1" dirty="0">
                <a:solidFill>
                  <a:srgbClr val="FF0000"/>
                </a:solidFill>
              </a:rPr>
              <a:t>Características del Hombre </a:t>
            </a:r>
            <a:endParaRPr lang="es-MX" sz="2800" b="1" dirty="0" smtClean="0">
              <a:solidFill>
                <a:srgbClr val="FF0000"/>
              </a:solidFill>
            </a:endParaRPr>
          </a:p>
          <a:p>
            <a:endParaRPr lang="es-MX" sz="2800" b="1" dirty="0">
              <a:solidFill>
                <a:srgbClr val="FF0000"/>
              </a:solidFill>
            </a:endParaRPr>
          </a:p>
          <a:p>
            <a:pPr marL="457200" indent="-457200">
              <a:buFont typeface="Wingdings" panose="05000000000000000000" pitchFamily="2" charset="2"/>
              <a:buChar char="Ø"/>
            </a:pPr>
            <a:r>
              <a:rPr lang="es-MX" sz="2800" b="1" dirty="0" smtClean="0"/>
              <a:t>El </a:t>
            </a:r>
            <a:r>
              <a:rPr lang="es-MX" sz="2800" b="1" dirty="0"/>
              <a:t>hombre es una Realidad Personal</a:t>
            </a:r>
            <a:r>
              <a:rPr lang="es-MX" sz="2800" b="1" dirty="0" smtClean="0"/>
              <a:t>:</a:t>
            </a:r>
          </a:p>
          <a:p>
            <a:endParaRPr lang="es-MX" sz="2800" b="1" dirty="0" smtClean="0"/>
          </a:p>
          <a:p>
            <a:pPr algn="just"/>
            <a:r>
              <a:rPr lang="es-MX" sz="2800" dirty="0"/>
              <a:t>La personalidad es el funcionamiento de la moralidad y por ello la persona suele definirse como ser:</a:t>
            </a:r>
            <a:endParaRPr lang="es-MX" sz="28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6 Diagrama"/>
          <p:cNvGraphicFramePr/>
          <p:nvPr>
            <p:extLst>
              <p:ext uri="{D42A27DB-BD31-4B8C-83A1-F6EECF244321}">
                <p14:modId xmlns:p14="http://schemas.microsoft.com/office/powerpoint/2010/main" val="1870025830"/>
              </p:ext>
            </p:extLst>
          </p:nvPr>
        </p:nvGraphicFramePr>
        <p:xfrm>
          <a:off x="611559" y="4677362"/>
          <a:ext cx="7928729" cy="1559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91008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093428"/>
          </a:xfrm>
          <a:prstGeom prst="rect">
            <a:avLst/>
          </a:prstGeom>
        </p:spPr>
        <p:txBody>
          <a:bodyPr wrap="square">
            <a:spAutoFit/>
          </a:bodyPr>
          <a:lstStyle/>
          <a:p>
            <a:r>
              <a:rPr lang="es-MX" sz="3200" b="1" dirty="0">
                <a:solidFill>
                  <a:srgbClr val="FF0000"/>
                </a:solidFill>
              </a:rPr>
              <a:t>El Sujeto de la Ética y sus </a:t>
            </a:r>
            <a:endParaRPr lang="es-MX" sz="3200" b="1" dirty="0" smtClean="0">
              <a:solidFill>
                <a:srgbClr val="FF0000"/>
              </a:solidFill>
            </a:endParaRPr>
          </a:p>
          <a:p>
            <a:r>
              <a:rPr lang="es-MX" sz="3200" b="1" dirty="0" smtClean="0">
                <a:solidFill>
                  <a:srgbClr val="FF0000"/>
                </a:solidFill>
              </a:rPr>
              <a:t>Características </a:t>
            </a:r>
          </a:p>
          <a:p>
            <a:endParaRPr lang="es-MX" sz="2800" b="1" dirty="0" smtClean="0">
              <a:solidFill>
                <a:srgbClr val="FF0000"/>
              </a:solidFill>
            </a:endParaRPr>
          </a:p>
          <a:p>
            <a:r>
              <a:rPr lang="es-MX" sz="2800" b="1" dirty="0">
                <a:solidFill>
                  <a:srgbClr val="FF0000"/>
                </a:solidFill>
              </a:rPr>
              <a:t>Características del Hombre </a:t>
            </a:r>
            <a:endParaRPr lang="es-MX" sz="2800" b="1" dirty="0" smtClean="0">
              <a:solidFill>
                <a:srgbClr val="FF0000"/>
              </a:solidFill>
            </a:endParaRPr>
          </a:p>
          <a:p>
            <a:endParaRPr lang="es-MX" sz="2800" b="1" dirty="0">
              <a:solidFill>
                <a:srgbClr val="FF0000"/>
              </a:solidFill>
            </a:endParaRPr>
          </a:p>
          <a:p>
            <a:pPr marL="457200" indent="-457200">
              <a:buFont typeface="Wingdings" panose="05000000000000000000" pitchFamily="2" charset="2"/>
              <a:buChar char="Ø"/>
            </a:pPr>
            <a:r>
              <a:rPr lang="es-MX" sz="2800" b="1" dirty="0" smtClean="0"/>
              <a:t>El </a:t>
            </a:r>
            <a:r>
              <a:rPr lang="es-MX" sz="2800" b="1" dirty="0"/>
              <a:t>hombre es una Realidad Personal</a:t>
            </a:r>
            <a:r>
              <a:rPr lang="es-MX" sz="2800" b="1" dirty="0" smtClean="0"/>
              <a:t>:</a:t>
            </a:r>
          </a:p>
          <a:p>
            <a:endParaRPr lang="es-MX" sz="2800" b="1" dirty="0" smtClean="0"/>
          </a:p>
          <a:p>
            <a:pPr algn="just"/>
            <a:r>
              <a:rPr lang="es-MX" sz="2800" dirty="0"/>
              <a:t>La personalidad es el funcionamiento de la moralidad y por ello la persona suele definirse como ser:</a:t>
            </a:r>
            <a:endParaRPr lang="es-MX" sz="28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3540036214"/>
              </p:ext>
            </p:extLst>
          </p:nvPr>
        </p:nvGraphicFramePr>
        <p:xfrm>
          <a:off x="611559" y="4677362"/>
          <a:ext cx="7928729" cy="1343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93066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662541"/>
          </a:xfrm>
          <a:prstGeom prst="rect">
            <a:avLst/>
          </a:prstGeom>
        </p:spPr>
        <p:txBody>
          <a:bodyPr wrap="square">
            <a:spAutoFit/>
          </a:bodyPr>
          <a:lstStyle/>
          <a:p>
            <a:r>
              <a:rPr lang="es-MX" sz="3200" b="1" dirty="0">
                <a:solidFill>
                  <a:srgbClr val="FF0000"/>
                </a:solidFill>
              </a:rPr>
              <a:t>El Sujeto de la Ética y sus </a:t>
            </a:r>
            <a:endParaRPr lang="es-MX" sz="3200" b="1" dirty="0" smtClean="0">
              <a:solidFill>
                <a:srgbClr val="FF0000"/>
              </a:solidFill>
            </a:endParaRPr>
          </a:p>
          <a:p>
            <a:r>
              <a:rPr lang="es-MX" sz="3200" b="1" dirty="0" smtClean="0">
                <a:solidFill>
                  <a:srgbClr val="FF0000"/>
                </a:solidFill>
              </a:rPr>
              <a:t>Características </a:t>
            </a:r>
          </a:p>
          <a:p>
            <a:endParaRPr lang="es-MX" sz="2800" b="1" dirty="0" smtClean="0">
              <a:solidFill>
                <a:srgbClr val="FF0000"/>
              </a:solidFill>
            </a:endParaRPr>
          </a:p>
          <a:p>
            <a:r>
              <a:rPr lang="es-MX" sz="2800" b="1" dirty="0">
                <a:solidFill>
                  <a:srgbClr val="FF0000"/>
                </a:solidFill>
              </a:rPr>
              <a:t>Características del Hombre </a:t>
            </a:r>
            <a:endParaRPr lang="es-MX" sz="2800" b="1" dirty="0" smtClean="0">
              <a:solidFill>
                <a:srgbClr val="FF0000"/>
              </a:solidFill>
            </a:endParaRPr>
          </a:p>
          <a:p>
            <a:endParaRPr lang="es-MX" sz="2800" b="1" dirty="0">
              <a:solidFill>
                <a:srgbClr val="FF0000"/>
              </a:solidFill>
            </a:endParaRPr>
          </a:p>
          <a:p>
            <a:pPr marL="457200" indent="-457200">
              <a:buFont typeface="Wingdings" panose="05000000000000000000" pitchFamily="2" charset="2"/>
              <a:buChar char="Ø"/>
            </a:pPr>
            <a:r>
              <a:rPr lang="es-MX" sz="2800" b="1" dirty="0" smtClean="0"/>
              <a:t>El </a:t>
            </a:r>
            <a:r>
              <a:rPr lang="es-MX" sz="2800" b="1" dirty="0"/>
              <a:t>hombre es una Realidad Personal</a:t>
            </a:r>
            <a:r>
              <a:rPr lang="es-MX" sz="2800" b="1" dirty="0" smtClean="0"/>
              <a:t>:</a:t>
            </a:r>
          </a:p>
          <a:p>
            <a:endParaRPr lang="es-MX" sz="2800" b="1" dirty="0" smtClean="0"/>
          </a:p>
          <a:p>
            <a:pPr algn="just"/>
            <a:r>
              <a:rPr lang="es-MX" sz="2800" dirty="0"/>
              <a:t>El “ser persona” supone además de:</a:t>
            </a:r>
            <a:endParaRPr lang="es-MX" sz="28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Diagrama"/>
          <p:cNvGraphicFramePr/>
          <p:nvPr>
            <p:extLst>
              <p:ext uri="{D42A27DB-BD31-4B8C-83A1-F6EECF244321}">
                <p14:modId xmlns:p14="http://schemas.microsoft.com/office/powerpoint/2010/main" val="2649966639"/>
              </p:ext>
            </p:extLst>
          </p:nvPr>
        </p:nvGraphicFramePr>
        <p:xfrm>
          <a:off x="475393" y="4077072"/>
          <a:ext cx="8165059"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26488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955203"/>
          </a:xfrm>
          <a:prstGeom prst="rect">
            <a:avLst/>
          </a:prstGeom>
        </p:spPr>
        <p:txBody>
          <a:bodyPr wrap="square">
            <a:spAutoFit/>
          </a:bodyPr>
          <a:lstStyle/>
          <a:p>
            <a:r>
              <a:rPr lang="es-MX" sz="3200" b="1" dirty="0">
                <a:solidFill>
                  <a:srgbClr val="FF0000"/>
                </a:solidFill>
              </a:rPr>
              <a:t>El Sujeto de la Ética y sus </a:t>
            </a:r>
            <a:endParaRPr lang="es-MX" sz="3200" b="1" dirty="0" smtClean="0">
              <a:solidFill>
                <a:srgbClr val="FF0000"/>
              </a:solidFill>
            </a:endParaRPr>
          </a:p>
          <a:p>
            <a:r>
              <a:rPr lang="es-MX" sz="3200" b="1" dirty="0" smtClean="0">
                <a:solidFill>
                  <a:srgbClr val="FF0000"/>
                </a:solidFill>
              </a:rPr>
              <a:t>Características </a:t>
            </a:r>
          </a:p>
          <a:p>
            <a:endParaRPr lang="es-MX" sz="2800" b="1" dirty="0" smtClean="0">
              <a:solidFill>
                <a:srgbClr val="FF0000"/>
              </a:solidFill>
            </a:endParaRPr>
          </a:p>
          <a:p>
            <a:r>
              <a:rPr lang="es-MX" sz="2800" b="1" dirty="0">
                <a:solidFill>
                  <a:srgbClr val="FF0000"/>
                </a:solidFill>
              </a:rPr>
              <a:t>Características del Hombre </a:t>
            </a:r>
            <a:endParaRPr lang="es-MX" sz="2800" b="1" dirty="0" smtClean="0">
              <a:solidFill>
                <a:srgbClr val="FF0000"/>
              </a:solidFill>
            </a:endParaRPr>
          </a:p>
          <a:p>
            <a:endParaRPr lang="es-MX" sz="2800" b="1" dirty="0">
              <a:solidFill>
                <a:srgbClr val="FF0000"/>
              </a:solidFill>
            </a:endParaRPr>
          </a:p>
          <a:p>
            <a:pPr marL="457200" indent="-457200">
              <a:buFont typeface="Wingdings" panose="05000000000000000000" pitchFamily="2" charset="2"/>
              <a:buChar char="Ø"/>
            </a:pPr>
            <a:r>
              <a:rPr lang="es-MX" sz="2800" b="1" dirty="0" smtClean="0"/>
              <a:t>El </a:t>
            </a:r>
            <a:r>
              <a:rPr lang="es-MX" sz="2800" b="1" dirty="0"/>
              <a:t>hombre es una Realidad Personal</a:t>
            </a:r>
            <a:r>
              <a:rPr lang="es-MX" sz="2800" b="1" dirty="0" smtClean="0"/>
              <a:t>:</a:t>
            </a:r>
          </a:p>
          <a:p>
            <a:endParaRPr lang="es-MX" sz="2800" b="1" dirty="0" smtClean="0"/>
          </a:p>
          <a:p>
            <a:pPr marL="457200" indent="-457200" algn="just">
              <a:buFont typeface="Wingdings" panose="05000000000000000000" pitchFamily="2" charset="2"/>
              <a:buChar char="v"/>
            </a:pPr>
            <a:r>
              <a:rPr lang="es-MX" sz="2800" dirty="0"/>
              <a:t>L</a:t>
            </a:r>
            <a:r>
              <a:rPr lang="es-MX" sz="2800" dirty="0" smtClean="0"/>
              <a:t>a </a:t>
            </a:r>
            <a:r>
              <a:rPr lang="es-MX" sz="2800" dirty="0"/>
              <a:t>Individualidad</a:t>
            </a:r>
            <a:r>
              <a:rPr lang="es-MX" sz="2800" dirty="0" smtClean="0"/>
              <a:t>:</a:t>
            </a:r>
          </a:p>
          <a:p>
            <a:pPr marL="457200" indent="-457200" algn="just">
              <a:buFont typeface="Wingdings" panose="05000000000000000000" pitchFamily="2" charset="2"/>
              <a:buChar char="v"/>
            </a:pPr>
            <a:endParaRPr lang="es-MX" sz="2800" dirty="0"/>
          </a:p>
          <a:p>
            <a:pPr algn="just"/>
            <a:r>
              <a:rPr lang="es-MX" sz="2800" dirty="0"/>
              <a:t>Es una característica del ser vivo en cuanto representa una unidad completa de estructura y funciones. </a:t>
            </a:r>
            <a:endParaRPr lang="es-MX" sz="28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9469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524315"/>
          </a:xfrm>
          <a:prstGeom prst="rect">
            <a:avLst/>
          </a:prstGeom>
        </p:spPr>
        <p:txBody>
          <a:bodyPr wrap="square">
            <a:spAutoFit/>
          </a:bodyPr>
          <a:lstStyle/>
          <a:p>
            <a:r>
              <a:rPr lang="es-MX" sz="3200" b="1" dirty="0">
                <a:solidFill>
                  <a:srgbClr val="FF0000"/>
                </a:solidFill>
              </a:rPr>
              <a:t>El Sujeto de la Ética y sus </a:t>
            </a:r>
            <a:endParaRPr lang="es-MX" sz="3200" b="1" dirty="0" smtClean="0">
              <a:solidFill>
                <a:srgbClr val="FF0000"/>
              </a:solidFill>
            </a:endParaRPr>
          </a:p>
          <a:p>
            <a:r>
              <a:rPr lang="es-MX" sz="3200" b="1" dirty="0" smtClean="0">
                <a:solidFill>
                  <a:srgbClr val="FF0000"/>
                </a:solidFill>
              </a:rPr>
              <a:t>Características </a:t>
            </a:r>
          </a:p>
          <a:p>
            <a:endParaRPr lang="es-MX" sz="2800" b="1" dirty="0" smtClean="0">
              <a:solidFill>
                <a:srgbClr val="FF0000"/>
              </a:solidFill>
            </a:endParaRPr>
          </a:p>
          <a:p>
            <a:r>
              <a:rPr lang="es-MX" sz="2800" b="1" dirty="0">
                <a:solidFill>
                  <a:srgbClr val="FF0000"/>
                </a:solidFill>
              </a:rPr>
              <a:t>Características del Hombre </a:t>
            </a:r>
            <a:endParaRPr lang="es-MX" sz="2800" b="1" dirty="0" smtClean="0">
              <a:solidFill>
                <a:srgbClr val="FF0000"/>
              </a:solidFill>
            </a:endParaRPr>
          </a:p>
          <a:p>
            <a:endParaRPr lang="es-MX" sz="2800" b="1" dirty="0">
              <a:solidFill>
                <a:srgbClr val="FF0000"/>
              </a:solidFill>
            </a:endParaRPr>
          </a:p>
          <a:p>
            <a:pPr marL="457200" indent="-457200">
              <a:buFont typeface="Wingdings" panose="05000000000000000000" pitchFamily="2" charset="2"/>
              <a:buChar char="Ø"/>
            </a:pPr>
            <a:r>
              <a:rPr lang="es-MX" sz="2800" b="1" dirty="0" smtClean="0"/>
              <a:t>El </a:t>
            </a:r>
            <a:r>
              <a:rPr lang="es-MX" sz="2800" b="1" dirty="0"/>
              <a:t>hombre es una Realidad Personal</a:t>
            </a:r>
            <a:r>
              <a:rPr lang="es-MX" sz="2800" b="1" dirty="0" smtClean="0"/>
              <a:t>:</a:t>
            </a:r>
          </a:p>
          <a:p>
            <a:endParaRPr lang="es-MX" sz="2800" b="1" dirty="0" smtClean="0"/>
          </a:p>
          <a:p>
            <a:pPr marL="457200" indent="-457200" algn="just">
              <a:buFont typeface="Wingdings" panose="05000000000000000000" pitchFamily="2" charset="2"/>
              <a:buChar char="v"/>
            </a:pPr>
            <a:r>
              <a:rPr lang="es-MX" sz="2800" dirty="0"/>
              <a:t>L</a:t>
            </a:r>
            <a:r>
              <a:rPr lang="es-MX" sz="2800" dirty="0" smtClean="0"/>
              <a:t>a </a:t>
            </a:r>
            <a:r>
              <a:rPr lang="es-MX" sz="2800" dirty="0"/>
              <a:t>Individualidad</a:t>
            </a:r>
            <a:r>
              <a:rPr lang="es-MX" sz="2800" dirty="0" smtClean="0"/>
              <a:t>:</a:t>
            </a:r>
          </a:p>
          <a:p>
            <a:pPr marL="457200" indent="-457200" algn="just">
              <a:buFont typeface="Wingdings" panose="05000000000000000000" pitchFamily="2" charset="2"/>
              <a:buChar char="v"/>
            </a:pPr>
            <a:endParaRPr lang="es-MX" sz="2800" dirty="0"/>
          </a:p>
          <a:p>
            <a:pPr algn="just"/>
            <a:r>
              <a:rPr lang="es-MX" sz="2800" dirty="0"/>
              <a:t>El individuo se:</a:t>
            </a:r>
            <a:endParaRPr lang="es-MX" sz="28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651646230"/>
              </p:ext>
            </p:extLst>
          </p:nvPr>
        </p:nvGraphicFramePr>
        <p:xfrm>
          <a:off x="2185432" y="5229200"/>
          <a:ext cx="4572000" cy="646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26635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524315"/>
          </a:xfrm>
          <a:prstGeom prst="rect">
            <a:avLst/>
          </a:prstGeom>
        </p:spPr>
        <p:txBody>
          <a:bodyPr wrap="square">
            <a:spAutoFit/>
          </a:bodyPr>
          <a:lstStyle/>
          <a:p>
            <a:r>
              <a:rPr lang="es-MX" sz="3200" b="1" dirty="0">
                <a:solidFill>
                  <a:srgbClr val="FF0000"/>
                </a:solidFill>
              </a:rPr>
              <a:t>El Sujeto de la Ética y sus </a:t>
            </a:r>
            <a:endParaRPr lang="es-MX" sz="3200" b="1" dirty="0" smtClean="0">
              <a:solidFill>
                <a:srgbClr val="FF0000"/>
              </a:solidFill>
            </a:endParaRPr>
          </a:p>
          <a:p>
            <a:r>
              <a:rPr lang="es-MX" sz="3200" b="1" dirty="0" smtClean="0">
                <a:solidFill>
                  <a:srgbClr val="FF0000"/>
                </a:solidFill>
              </a:rPr>
              <a:t>Características </a:t>
            </a:r>
          </a:p>
          <a:p>
            <a:endParaRPr lang="es-MX" sz="2800" b="1" dirty="0" smtClean="0">
              <a:solidFill>
                <a:srgbClr val="FF0000"/>
              </a:solidFill>
            </a:endParaRPr>
          </a:p>
          <a:p>
            <a:r>
              <a:rPr lang="es-MX" sz="2800" b="1" dirty="0">
                <a:solidFill>
                  <a:srgbClr val="FF0000"/>
                </a:solidFill>
              </a:rPr>
              <a:t>Características del Hombre </a:t>
            </a:r>
            <a:endParaRPr lang="es-MX" sz="2800" b="1" dirty="0" smtClean="0">
              <a:solidFill>
                <a:srgbClr val="FF0000"/>
              </a:solidFill>
            </a:endParaRPr>
          </a:p>
          <a:p>
            <a:endParaRPr lang="es-MX" sz="2800" b="1" dirty="0">
              <a:solidFill>
                <a:srgbClr val="FF0000"/>
              </a:solidFill>
            </a:endParaRPr>
          </a:p>
          <a:p>
            <a:pPr marL="457200" indent="-457200">
              <a:buFont typeface="Wingdings" panose="05000000000000000000" pitchFamily="2" charset="2"/>
              <a:buChar char="Ø"/>
            </a:pPr>
            <a:r>
              <a:rPr lang="es-MX" sz="2800" b="1" dirty="0" smtClean="0"/>
              <a:t>El </a:t>
            </a:r>
            <a:r>
              <a:rPr lang="es-MX" sz="2800" b="1" dirty="0"/>
              <a:t>hombre es una Realidad Personal</a:t>
            </a:r>
            <a:r>
              <a:rPr lang="es-MX" sz="2800" b="1" dirty="0" smtClean="0"/>
              <a:t>:</a:t>
            </a:r>
          </a:p>
          <a:p>
            <a:endParaRPr lang="es-MX" sz="2800" b="1" dirty="0" smtClean="0"/>
          </a:p>
          <a:p>
            <a:pPr marL="457200" indent="-457200" algn="just">
              <a:buFont typeface="Wingdings" panose="05000000000000000000" pitchFamily="2" charset="2"/>
              <a:buChar char="v"/>
            </a:pPr>
            <a:r>
              <a:rPr lang="es-MX" sz="2800" dirty="0"/>
              <a:t>L</a:t>
            </a:r>
            <a:r>
              <a:rPr lang="es-MX" sz="2800" dirty="0" smtClean="0"/>
              <a:t>a </a:t>
            </a:r>
            <a:r>
              <a:rPr lang="es-MX" sz="2800" dirty="0"/>
              <a:t>Individualidad</a:t>
            </a:r>
            <a:r>
              <a:rPr lang="es-MX" sz="2800" dirty="0" smtClean="0"/>
              <a:t>:</a:t>
            </a:r>
          </a:p>
          <a:p>
            <a:pPr marL="457200" indent="-457200" algn="just">
              <a:buFont typeface="Wingdings" panose="05000000000000000000" pitchFamily="2" charset="2"/>
              <a:buChar char="v"/>
            </a:pPr>
            <a:endParaRPr lang="es-MX" sz="2800" dirty="0"/>
          </a:p>
          <a:p>
            <a:pPr algn="just"/>
            <a:r>
              <a:rPr lang="es-MX" sz="2800" dirty="0"/>
              <a:t>El individuo está determinado en su ser y tiene:</a:t>
            </a:r>
            <a:endParaRPr lang="es-MX" sz="28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Diagrama"/>
          <p:cNvGraphicFramePr/>
          <p:nvPr>
            <p:extLst>
              <p:ext uri="{D42A27DB-BD31-4B8C-83A1-F6EECF244321}">
                <p14:modId xmlns:p14="http://schemas.microsoft.com/office/powerpoint/2010/main" val="3066221748"/>
              </p:ext>
            </p:extLst>
          </p:nvPr>
        </p:nvGraphicFramePr>
        <p:xfrm>
          <a:off x="439837" y="5078387"/>
          <a:ext cx="7758572" cy="1014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60616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524315"/>
          </a:xfrm>
          <a:prstGeom prst="rect">
            <a:avLst/>
          </a:prstGeom>
        </p:spPr>
        <p:txBody>
          <a:bodyPr wrap="square">
            <a:spAutoFit/>
          </a:bodyPr>
          <a:lstStyle/>
          <a:p>
            <a:r>
              <a:rPr lang="es-MX" sz="3200" b="1" dirty="0">
                <a:solidFill>
                  <a:srgbClr val="FF0000"/>
                </a:solidFill>
              </a:rPr>
              <a:t>El Sujeto de la Ética y sus </a:t>
            </a:r>
            <a:endParaRPr lang="es-MX" sz="3200" b="1" dirty="0" smtClean="0">
              <a:solidFill>
                <a:srgbClr val="FF0000"/>
              </a:solidFill>
            </a:endParaRPr>
          </a:p>
          <a:p>
            <a:r>
              <a:rPr lang="es-MX" sz="3200" b="1" dirty="0" smtClean="0">
                <a:solidFill>
                  <a:srgbClr val="FF0000"/>
                </a:solidFill>
              </a:rPr>
              <a:t>Características </a:t>
            </a:r>
          </a:p>
          <a:p>
            <a:endParaRPr lang="es-MX" sz="2800" b="1" dirty="0" smtClean="0">
              <a:solidFill>
                <a:srgbClr val="FF0000"/>
              </a:solidFill>
            </a:endParaRPr>
          </a:p>
          <a:p>
            <a:r>
              <a:rPr lang="es-MX" sz="2800" b="1" dirty="0">
                <a:solidFill>
                  <a:srgbClr val="FF0000"/>
                </a:solidFill>
              </a:rPr>
              <a:t>Características del Hombre </a:t>
            </a:r>
            <a:endParaRPr lang="es-MX" sz="2800" b="1" dirty="0" smtClean="0">
              <a:solidFill>
                <a:srgbClr val="FF0000"/>
              </a:solidFill>
            </a:endParaRPr>
          </a:p>
          <a:p>
            <a:endParaRPr lang="es-MX" sz="2800" b="1" dirty="0">
              <a:solidFill>
                <a:srgbClr val="FF0000"/>
              </a:solidFill>
            </a:endParaRPr>
          </a:p>
          <a:p>
            <a:pPr marL="457200" indent="-457200">
              <a:buFont typeface="Wingdings" panose="05000000000000000000" pitchFamily="2" charset="2"/>
              <a:buChar char="Ø"/>
            </a:pPr>
            <a:r>
              <a:rPr lang="es-MX" sz="2800" b="1" dirty="0" smtClean="0"/>
              <a:t>El </a:t>
            </a:r>
            <a:r>
              <a:rPr lang="es-MX" sz="2800" b="1" dirty="0"/>
              <a:t>hombre es una Realidad Personal</a:t>
            </a:r>
            <a:r>
              <a:rPr lang="es-MX" sz="2800" b="1" dirty="0" smtClean="0"/>
              <a:t>:</a:t>
            </a:r>
          </a:p>
          <a:p>
            <a:endParaRPr lang="es-MX" sz="2800" b="1" dirty="0" smtClean="0"/>
          </a:p>
          <a:p>
            <a:pPr marL="457200" indent="-457200" algn="just">
              <a:buFont typeface="Wingdings" panose="05000000000000000000" pitchFamily="2" charset="2"/>
              <a:buChar char="v"/>
            </a:pPr>
            <a:r>
              <a:rPr lang="es-MX" sz="2800" dirty="0"/>
              <a:t>L</a:t>
            </a:r>
            <a:r>
              <a:rPr lang="es-MX" sz="2800" dirty="0" smtClean="0"/>
              <a:t>a </a:t>
            </a:r>
            <a:r>
              <a:rPr lang="es-MX" sz="2800" dirty="0"/>
              <a:t>Individualidad</a:t>
            </a:r>
            <a:r>
              <a:rPr lang="es-MX" sz="2800" dirty="0" smtClean="0"/>
              <a:t>:</a:t>
            </a:r>
          </a:p>
          <a:p>
            <a:pPr marL="457200" indent="-457200" algn="just">
              <a:buFont typeface="Wingdings" panose="05000000000000000000" pitchFamily="2" charset="2"/>
              <a:buChar char="v"/>
            </a:pPr>
            <a:endParaRPr lang="es-MX" sz="2800" dirty="0"/>
          </a:p>
          <a:p>
            <a:pPr algn="just"/>
            <a:r>
              <a:rPr lang="es-MX" sz="2800" dirty="0"/>
              <a:t>El individuo está determinado en su ser y tiene:</a:t>
            </a:r>
            <a:endParaRPr lang="es-MX" sz="28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2966987751"/>
              </p:ext>
            </p:extLst>
          </p:nvPr>
        </p:nvGraphicFramePr>
        <p:xfrm>
          <a:off x="611560" y="5078387"/>
          <a:ext cx="7776864" cy="1080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8070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2677656"/>
          </a:xfrm>
          <a:prstGeom prst="rect">
            <a:avLst/>
          </a:prstGeom>
        </p:spPr>
        <p:txBody>
          <a:bodyPr wrap="square">
            <a:spAutoFit/>
          </a:bodyPr>
          <a:lstStyle/>
          <a:p>
            <a:r>
              <a:rPr lang="es-MX" sz="3200" b="1" dirty="0">
                <a:solidFill>
                  <a:srgbClr val="FF0000"/>
                </a:solidFill>
              </a:rPr>
              <a:t>El Sujeto de la Ética y sus </a:t>
            </a:r>
            <a:endParaRPr lang="es-MX" sz="3200" b="1" dirty="0" smtClean="0">
              <a:solidFill>
                <a:srgbClr val="FF0000"/>
              </a:solidFill>
            </a:endParaRPr>
          </a:p>
          <a:p>
            <a:r>
              <a:rPr lang="es-MX" sz="3200" b="1" dirty="0" smtClean="0">
                <a:solidFill>
                  <a:srgbClr val="FF0000"/>
                </a:solidFill>
              </a:rPr>
              <a:t>Características </a:t>
            </a:r>
          </a:p>
          <a:p>
            <a:endParaRPr lang="es-MX" sz="2800" b="1" dirty="0" smtClean="0">
              <a:solidFill>
                <a:srgbClr val="FF0000"/>
              </a:solidFill>
            </a:endParaRPr>
          </a:p>
          <a:p>
            <a:r>
              <a:rPr lang="es-MX" sz="2800" b="1" dirty="0">
                <a:solidFill>
                  <a:srgbClr val="FF0000"/>
                </a:solidFill>
              </a:rPr>
              <a:t>El Hombre Individuo </a:t>
            </a:r>
            <a:endParaRPr lang="es-MX" sz="2800" b="1" dirty="0" smtClean="0">
              <a:solidFill>
                <a:srgbClr val="FF0000"/>
              </a:solidFill>
            </a:endParaRPr>
          </a:p>
          <a:p>
            <a:endParaRPr lang="es-MX" sz="2400" dirty="0">
              <a:solidFill>
                <a:srgbClr val="FF0000"/>
              </a:solidFill>
            </a:endParaRPr>
          </a:p>
          <a:p>
            <a:pPr marL="342900" indent="-342900" algn="just">
              <a:buFont typeface="Wingdings" panose="05000000000000000000" pitchFamily="2" charset="2"/>
              <a:buChar char="Ø"/>
            </a:pPr>
            <a:r>
              <a:rPr lang="es-MX" sz="2400" b="1" dirty="0" smtClean="0"/>
              <a:t>El </a:t>
            </a:r>
            <a:r>
              <a:rPr lang="es-MX" sz="2400" b="1" dirty="0"/>
              <a:t>sujeto de la </a:t>
            </a:r>
            <a:r>
              <a:rPr lang="es-MX" sz="2400" b="1" dirty="0" smtClean="0"/>
              <a:t>ética:</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3894147649"/>
              </p:ext>
            </p:extLst>
          </p:nvPr>
        </p:nvGraphicFramePr>
        <p:xfrm>
          <a:off x="1303484" y="3213970"/>
          <a:ext cx="6408713" cy="2592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Flecha doblada hacia arriba"/>
          <p:cNvSpPr/>
          <p:nvPr/>
        </p:nvSpPr>
        <p:spPr>
          <a:xfrm rot="5400000">
            <a:off x="1871700" y="3176972"/>
            <a:ext cx="1872208" cy="1944216"/>
          </a:xfrm>
          <a:prstGeom prst="ben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62322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524315"/>
          </a:xfrm>
          <a:prstGeom prst="rect">
            <a:avLst/>
          </a:prstGeom>
        </p:spPr>
        <p:txBody>
          <a:bodyPr wrap="square">
            <a:spAutoFit/>
          </a:bodyPr>
          <a:lstStyle/>
          <a:p>
            <a:r>
              <a:rPr lang="es-MX" sz="3200" b="1" dirty="0">
                <a:solidFill>
                  <a:srgbClr val="FF0000"/>
                </a:solidFill>
              </a:rPr>
              <a:t>El Sujeto de la Ética y sus </a:t>
            </a:r>
            <a:endParaRPr lang="es-MX" sz="3200" b="1" dirty="0" smtClean="0">
              <a:solidFill>
                <a:srgbClr val="FF0000"/>
              </a:solidFill>
            </a:endParaRPr>
          </a:p>
          <a:p>
            <a:r>
              <a:rPr lang="es-MX" sz="3200" b="1" dirty="0" smtClean="0">
                <a:solidFill>
                  <a:srgbClr val="FF0000"/>
                </a:solidFill>
              </a:rPr>
              <a:t>Características </a:t>
            </a:r>
          </a:p>
          <a:p>
            <a:endParaRPr lang="es-MX" sz="2800" b="1" dirty="0" smtClean="0">
              <a:solidFill>
                <a:srgbClr val="FF0000"/>
              </a:solidFill>
            </a:endParaRPr>
          </a:p>
          <a:p>
            <a:r>
              <a:rPr lang="es-MX" sz="2800" b="1" dirty="0">
                <a:solidFill>
                  <a:srgbClr val="FF0000"/>
                </a:solidFill>
              </a:rPr>
              <a:t>Características del Hombre </a:t>
            </a:r>
            <a:endParaRPr lang="es-MX" sz="2800" b="1" dirty="0" smtClean="0">
              <a:solidFill>
                <a:srgbClr val="FF0000"/>
              </a:solidFill>
            </a:endParaRPr>
          </a:p>
          <a:p>
            <a:endParaRPr lang="es-MX" sz="2800" b="1" dirty="0">
              <a:solidFill>
                <a:srgbClr val="FF0000"/>
              </a:solidFill>
            </a:endParaRPr>
          </a:p>
          <a:p>
            <a:pPr marL="457200" indent="-457200">
              <a:buFont typeface="Wingdings" panose="05000000000000000000" pitchFamily="2" charset="2"/>
              <a:buChar char="Ø"/>
            </a:pPr>
            <a:r>
              <a:rPr lang="es-MX" sz="2800" b="1" dirty="0" smtClean="0"/>
              <a:t>El </a:t>
            </a:r>
            <a:r>
              <a:rPr lang="es-MX" sz="2800" b="1" dirty="0"/>
              <a:t>hombre es una Realidad Personal</a:t>
            </a:r>
            <a:r>
              <a:rPr lang="es-MX" sz="2800" b="1" dirty="0" smtClean="0"/>
              <a:t>:</a:t>
            </a:r>
          </a:p>
          <a:p>
            <a:endParaRPr lang="es-MX" sz="2800" b="1" dirty="0" smtClean="0"/>
          </a:p>
          <a:p>
            <a:pPr marL="457200" indent="-457200" algn="just">
              <a:buFont typeface="Wingdings" panose="05000000000000000000" pitchFamily="2" charset="2"/>
              <a:buChar char="v"/>
            </a:pPr>
            <a:r>
              <a:rPr lang="es-MX" sz="2800" dirty="0" smtClean="0"/>
              <a:t>La </a:t>
            </a:r>
            <a:r>
              <a:rPr lang="es-MX" sz="2800" dirty="0"/>
              <a:t>Sociabilidad: </a:t>
            </a:r>
            <a:endParaRPr lang="es-MX" sz="2800" dirty="0" smtClean="0"/>
          </a:p>
          <a:p>
            <a:pPr marL="457200" indent="-457200" algn="just">
              <a:buFont typeface="Wingdings" panose="05000000000000000000" pitchFamily="2" charset="2"/>
              <a:buChar char="v"/>
            </a:pPr>
            <a:endParaRPr lang="es-MX" sz="2800" dirty="0"/>
          </a:p>
          <a:p>
            <a:pPr algn="just"/>
            <a:r>
              <a:rPr lang="es-MX" sz="2800" dirty="0"/>
              <a:t>El hombre se constituye persona por:</a:t>
            </a:r>
            <a:endParaRPr lang="es-MX" sz="28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Diagrama"/>
          <p:cNvGraphicFramePr/>
          <p:nvPr>
            <p:extLst>
              <p:ext uri="{D42A27DB-BD31-4B8C-83A1-F6EECF244321}">
                <p14:modId xmlns:p14="http://schemas.microsoft.com/office/powerpoint/2010/main" val="1424764158"/>
              </p:ext>
            </p:extLst>
          </p:nvPr>
        </p:nvGraphicFramePr>
        <p:xfrm>
          <a:off x="611559" y="5078387"/>
          <a:ext cx="7928730" cy="1152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40730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524315"/>
          </a:xfrm>
          <a:prstGeom prst="rect">
            <a:avLst/>
          </a:prstGeom>
        </p:spPr>
        <p:txBody>
          <a:bodyPr wrap="square">
            <a:spAutoFit/>
          </a:bodyPr>
          <a:lstStyle/>
          <a:p>
            <a:r>
              <a:rPr lang="es-MX" sz="3200" b="1" dirty="0">
                <a:solidFill>
                  <a:srgbClr val="FF0000"/>
                </a:solidFill>
              </a:rPr>
              <a:t>El Sujeto de la Ética y sus </a:t>
            </a:r>
            <a:endParaRPr lang="es-MX" sz="3200" b="1" dirty="0" smtClean="0">
              <a:solidFill>
                <a:srgbClr val="FF0000"/>
              </a:solidFill>
            </a:endParaRPr>
          </a:p>
          <a:p>
            <a:r>
              <a:rPr lang="es-MX" sz="3200" b="1" dirty="0" smtClean="0">
                <a:solidFill>
                  <a:srgbClr val="FF0000"/>
                </a:solidFill>
              </a:rPr>
              <a:t>Características </a:t>
            </a:r>
          </a:p>
          <a:p>
            <a:endParaRPr lang="es-MX" sz="2800" b="1" dirty="0" smtClean="0">
              <a:solidFill>
                <a:srgbClr val="FF0000"/>
              </a:solidFill>
            </a:endParaRPr>
          </a:p>
          <a:p>
            <a:r>
              <a:rPr lang="es-MX" sz="2800" b="1" dirty="0">
                <a:solidFill>
                  <a:srgbClr val="FF0000"/>
                </a:solidFill>
              </a:rPr>
              <a:t>Características del Hombre </a:t>
            </a:r>
            <a:endParaRPr lang="es-MX" sz="2800" b="1" dirty="0" smtClean="0">
              <a:solidFill>
                <a:srgbClr val="FF0000"/>
              </a:solidFill>
            </a:endParaRPr>
          </a:p>
          <a:p>
            <a:endParaRPr lang="es-MX" sz="2800" b="1" dirty="0">
              <a:solidFill>
                <a:srgbClr val="FF0000"/>
              </a:solidFill>
            </a:endParaRPr>
          </a:p>
          <a:p>
            <a:pPr marL="457200" indent="-457200">
              <a:buFont typeface="Wingdings" panose="05000000000000000000" pitchFamily="2" charset="2"/>
              <a:buChar char="Ø"/>
            </a:pPr>
            <a:r>
              <a:rPr lang="es-MX" sz="2800" b="1" dirty="0" smtClean="0"/>
              <a:t>El </a:t>
            </a:r>
            <a:r>
              <a:rPr lang="es-MX" sz="2800" b="1" dirty="0"/>
              <a:t>hombre es una Realidad Personal</a:t>
            </a:r>
            <a:r>
              <a:rPr lang="es-MX" sz="2800" b="1" dirty="0" smtClean="0"/>
              <a:t>:</a:t>
            </a:r>
          </a:p>
          <a:p>
            <a:endParaRPr lang="es-MX" sz="2800" b="1" dirty="0" smtClean="0"/>
          </a:p>
          <a:p>
            <a:pPr marL="457200" indent="-457200" algn="just">
              <a:buFont typeface="Wingdings" panose="05000000000000000000" pitchFamily="2" charset="2"/>
              <a:buChar char="v"/>
            </a:pPr>
            <a:r>
              <a:rPr lang="es-MX" sz="2800" dirty="0" smtClean="0"/>
              <a:t>La </a:t>
            </a:r>
            <a:r>
              <a:rPr lang="es-MX" sz="2800" dirty="0"/>
              <a:t>Sociabilidad: </a:t>
            </a:r>
            <a:endParaRPr lang="es-MX" sz="2800" dirty="0" smtClean="0"/>
          </a:p>
          <a:p>
            <a:pPr marL="457200" indent="-457200" algn="just">
              <a:buFont typeface="Wingdings" panose="05000000000000000000" pitchFamily="2" charset="2"/>
              <a:buChar char="v"/>
            </a:pPr>
            <a:endParaRPr lang="es-MX" sz="2800" dirty="0"/>
          </a:p>
          <a:p>
            <a:pPr algn="just"/>
            <a:r>
              <a:rPr lang="es-MX" sz="2800" dirty="0"/>
              <a:t>Lo que constituye la dimensión social del hombre es:</a:t>
            </a:r>
            <a:endParaRPr lang="es-MX" sz="28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3246044836"/>
              </p:ext>
            </p:extLst>
          </p:nvPr>
        </p:nvGraphicFramePr>
        <p:xfrm>
          <a:off x="475393" y="4869160"/>
          <a:ext cx="7560840"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51914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524315"/>
          </a:xfrm>
          <a:prstGeom prst="rect">
            <a:avLst/>
          </a:prstGeom>
        </p:spPr>
        <p:txBody>
          <a:bodyPr wrap="square">
            <a:spAutoFit/>
          </a:bodyPr>
          <a:lstStyle/>
          <a:p>
            <a:r>
              <a:rPr lang="es-MX" sz="3200" b="1" dirty="0">
                <a:solidFill>
                  <a:srgbClr val="FF0000"/>
                </a:solidFill>
              </a:rPr>
              <a:t>El Sujeto de la Ética y sus </a:t>
            </a:r>
            <a:endParaRPr lang="es-MX" sz="3200" b="1" dirty="0" smtClean="0">
              <a:solidFill>
                <a:srgbClr val="FF0000"/>
              </a:solidFill>
            </a:endParaRPr>
          </a:p>
          <a:p>
            <a:r>
              <a:rPr lang="es-MX" sz="3200" b="1" dirty="0" smtClean="0">
                <a:solidFill>
                  <a:srgbClr val="FF0000"/>
                </a:solidFill>
              </a:rPr>
              <a:t>Características </a:t>
            </a:r>
          </a:p>
          <a:p>
            <a:endParaRPr lang="es-MX" sz="2800" b="1" dirty="0" smtClean="0">
              <a:solidFill>
                <a:srgbClr val="FF0000"/>
              </a:solidFill>
            </a:endParaRPr>
          </a:p>
          <a:p>
            <a:r>
              <a:rPr lang="es-MX" sz="2800" b="1" dirty="0">
                <a:solidFill>
                  <a:srgbClr val="FF0000"/>
                </a:solidFill>
              </a:rPr>
              <a:t>Características del Hombre </a:t>
            </a:r>
            <a:endParaRPr lang="es-MX" sz="2800" b="1" dirty="0" smtClean="0">
              <a:solidFill>
                <a:srgbClr val="FF0000"/>
              </a:solidFill>
            </a:endParaRPr>
          </a:p>
          <a:p>
            <a:endParaRPr lang="es-MX" sz="2800" b="1" dirty="0">
              <a:solidFill>
                <a:srgbClr val="FF0000"/>
              </a:solidFill>
            </a:endParaRPr>
          </a:p>
          <a:p>
            <a:pPr marL="457200" indent="-457200">
              <a:buFont typeface="Wingdings" panose="05000000000000000000" pitchFamily="2" charset="2"/>
              <a:buChar char="Ø"/>
            </a:pPr>
            <a:r>
              <a:rPr lang="es-MX" sz="2800" b="1" dirty="0" smtClean="0"/>
              <a:t>El </a:t>
            </a:r>
            <a:r>
              <a:rPr lang="es-MX" sz="2800" b="1" dirty="0"/>
              <a:t>hombre es una Realidad Personal</a:t>
            </a:r>
            <a:r>
              <a:rPr lang="es-MX" sz="2800" b="1" dirty="0" smtClean="0"/>
              <a:t>:</a:t>
            </a:r>
          </a:p>
          <a:p>
            <a:endParaRPr lang="es-MX" sz="2800" b="1" dirty="0" smtClean="0"/>
          </a:p>
          <a:p>
            <a:pPr marL="457200" indent="-457200" algn="just">
              <a:buFont typeface="Wingdings" panose="05000000000000000000" pitchFamily="2" charset="2"/>
              <a:buChar char="v"/>
            </a:pPr>
            <a:r>
              <a:rPr lang="es-MX" sz="2800" dirty="0" smtClean="0"/>
              <a:t>La </a:t>
            </a:r>
            <a:r>
              <a:rPr lang="es-MX" sz="2800" dirty="0"/>
              <a:t>Sociabilidad: </a:t>
            </a:r>
            <a:endParaRPr lang="es-MX" sz="2800" dirty="0" smtClean="0"/>
          </a:p>
          <a:p>
            <a:pPr marL="457200" indent="-457200" algn="just">
              <a:buFont typeface="Wingdings" panose="05000000000000000000" pitchFamily="2" charset="2"/>
              <a:buChar char="v"/>
            </a:pPr>
            <a:endParaRPr lang="es-MX" sz="2800" dirty="0"/>
          </a:p>
          <a:p>
            <a:pPr algn="just"/>
            <a:r>
              <a:rPr lang="es-MX" sz="2800" dirty="0"/>
              <a:t>La existencia humana implica un:</a:t>
            </a:r>
            <a:endParaRPr lang="es-MX" sz="28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Diagrama"/>
          <p:cNvGraphicFramePr/>
          <p:nvPr>
            <p:extLst>
              <p:ext uri="{D42A27DB-BD31-4B8C-83A1-F6EECF244321}">
                <p14:modId xmlns:p14="http://schemas.microsoft.com/office/powerpoint/2010/main" val="3280152997"/>
              </p:ext>
            </p:extLst>
          </p:nvPr>
        </p:nvGraphicFramePr>
        <p:xfrm>
          <a:off x="611559" y="5078387"/>
          <a:ext cx="7928729" cy="1014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43904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955203"/>
          </a:xfrm>
          <a:prstGeom prst="rect">
            <a:avLst/>
          </a:prstGeom>
        </p:spPr>
        <p:txBody>
          <a:bodyPr wrap="square">
            <a:spAutoFit/>
          </a:bodyPr>
          <a:lstStyle/>
          <a:p>
            <a:r>
              <a:rPr lang="es-MX" sz="3200" b="1" dirty="0">
                <a:solidFill>
                  <a:srgbClr val="FF0000"/>
                </a:solidFill>
              </a:rPr>
              <a:t>El Sujeto de la Ética y sus </a:t>
            </a:r>
            <a:endParaRPr lang="es-MX" sz="3200" b="1" dirty="0" smtClean="0">
              <a:solidFill>
                <a:srgbClr val="FF0000"/>
              </a:solidFill>
            </a:endParaRPr>
          </a:p>
          <a:p>
            <a:r>
              <a:rPr lang="es-MX" sz="3200" b="1" dirty="0" smtClean="0">
                <a:solidFill>
                  <a:srgbClr val="FF0000"/>
                </a:solidFill>
              </a:rPr>
              <a:t>Características </a:t>
            </a:r>
          </a:p>
          <a:p>
            <a:endParaRPr lang="es-MX" sz="2800" b="1" dirty="0" smtClean="0">
              <a:solidFill>
                <a:srgbClr val="FF0000"/>
              </a:solidFill>
            </a:endParaRPr>
          </a:p>
          <a:p>
            <a:r>
              <a:rPr lang="es-MX" sz="2800" b="1" dirty="0">
                <a:solidFill>
                  <a:srgbClr val="FF0000"/>
                </a:solidFill>
              </a:rPr>
              <a:t>Características del Hombre </a:t>
            </a:r>
            <a:endParaRPr lang="es-MX" sz="2800" b="1" dirty="0" smtClean="0">
              <a:solidFill>
                <a:srgbClr val="FF0000"/>
              </a:solidFill>
            </a:endParaRPr>
          </a:p>
          <a:p>
            <a:endParaRPr lang="es-MX" sz="2800" b="1" dirty="0">
              <a:solidFill>
                <a:srgbClr val="FF0000"/>
              </a:solidFill>
            </a:endParaRPr>
          </a:p>
          <a:p>
            <a:pPr marL="457200" indent="-457200">
              <a:buFont typeface="Wingdings" panose="05000000000000000000" pitchFamily="2" charset="2"/>
              <a:buChar char="Ø"/>
            </a:pPr>
            <a:r>
              <a:rPr lang="es-MX" sz="2800" b="1" dirty="0" smtClean="0"/>
              <a:t>El </a:t>
            </a:r>
            <a:r>
              <a:rPr lang="es-MX" sz="2800" b="1" dirty="0"/>
              <a:t>hombre es una Realidad Personal</a:t>
            </a:r>
            <a:r>
              <a:rPr lang="es-MX" sz="2800" b="1" dirty="0" smtClean="0"/>
              <a:t>:</a:t>
            </a:r>
          </a:p>
          <a:p>
            <a:endParaRPr lang="es-MX" sz="2800" b="1" dirty="0" smtClean="0"/>
          </a:p>
          <a:p>
            <a:pPr marL="457200" indent="-457200" algn="just">
              <a:buFont typeface="Wingdings" panose="05000000000000000000" pitchFamily="2" charset="2"/>
              <a:buChar char="v"/>
            </a:pPr>
            <a:r>
              <a:rPr lang="es-MX" sz="2800" dirty="0" smtClean="0"/>
              <a:t>La Trascendencia:</a:t>
            </a:r>
          </a:p>
          <a:p>
            <a:pPr algn="just"/>
            <a:endParaRPr lang="es-MX" sz="2800" dirty="0"/>
          </a:p>
          <a:p>
            <a:pPr algn="just"/>
            <a:r>
              <a:rPr lang="es-MX" sz="2800" dirty="0" smtClean="0"/>
              <a:t>Le </a:t>
            </a:r>
            <a:r>
              <a:rPr lang="es-MX" sz="2800" dirty="0"/>
              <a:t>permiten descubrir realidades superiores por las que se siente atraída. </a:t>
            </a:r>
            <a:endParaRPr lang="es-MX" sz="28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10592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955203"/>
          </a:xfrm>
          <a:prstGeom prst="rect">
            <a:avLst/>
          </a:prstGeom>
        </p:spPr>
        <p:txBody>
          <a:bodyPr wrap="square">
            <a:spAutoFit/>
          </a:bodyPr>
          <a:lstStyle/>
          <a:p>
            <a:r>
              <a:rPr lang="es-MX" sz="3200" b="1" dirty="0">
                <a:solidFill>
                  <a:srgbClr val="FF0000"/>
                </a:solidFill>
              </a:rPr>
              <a:t>El Sujeto de la Ética y sus </a:t>
            </a:r>
            <a:endParaRPr lang="es-MX" sz="3200" b="1" dirty="0" smtClean="0">
              <a:solidFill>
                <a:srgbClr val="FF0000"/>
              </a:solidFill>
            </a:endParaRPr>
          </a:p>
          <a:p>
            <a:r>
              <a:rPr lang="es-MX" sz="3200" b="1" dirty="0" smtClean="0">
                <a:solidFill>
                  <a:srgbClr val="FF0000"/>
                </a:solidFill>
              </a:rPr>
              <a:t>Características </a:t>
            </a:r>
          </a:p>
          <a:p>
            <a:endParaRPr lang="es-MX" sz="2800" b="1" dirty="0" smtClean="0">
              <a:solidFill>
                <a:srgbClr val="FF0000"/>
              </a:solidFill>
            </a:endParaRPr>
          </a:p>
          <a:p>
            <a:r>
              <a:rPr lang="es-MX" sz="2800" b="1" dirty="0">
                <a:solidFill>
                  <a:srgbClr val="FF0000"/>
                </a:solidFill>
              </a:rPr>
              <a:t>Características del Hombre </a:t>
            </a:r>
            <a:endParaRPr lang="es-MX" sz="2800" b="1" dirty="0" smtClean="0">
              <a:solidFill>
                <a:srgbClr val="FF0000"/>
              </a:solidFill>
            </a:endParaRPr>
          </a:p>
          <a:p>
            <a:endParaRPr lang="es-MX" sz="2800" b="1" dirty="0">
              <a:solidFill>
                <a:srgbClr val="FF0000"/>
              </a:solidFill>
            </a:endParaRPr>
          </a:p>
          <a:p>
            <a:pPr marL="457200" indent="-457200">
              <a:buFont typeface="Wingdings" panose="05000000000000000000" pitchFamily="2" charset="2"/>
              <a:buChar char="Ø"/>
            </a:pPr>
            <a:r>
              <a:rPr lang="es-MX" sz="2800" b="1" dirty="0" smtClean="0"/>
              <a:t>El </a:t>
            </a:r>
            <a:r>
              <a:rPr lang="es-MX" sz="2800" b="1" dirty="0"/>
              <a:t>hombre es una Realidad Personal</a:t>
            </a:r>
            <a:r>
              <a:rPr lang="es-MX" sz="2800" b="1" dirty="0" smtClean="0"/>
              <a:t>:</a:t>
            </a:r>
          </a:p>
          <a:p>
            <a:endParaRPr lang="es-MX" sz="2800" b="1" dirty="0" smtClean="0"/>
          </a:p>
          <a:p>
            <a:pPr marL="457200" indent="-457200" algn="just">
              <a:buFont typeface="Wingdings" panose="05000000000000000000" pitchFamily="2" charset="2"/>
              <a:buChar char="v"/>
            </a:pPr>
            <a:r>
              <a:rPr lang="es-MX" sz="2800" dirty="0" smtClean="0"/>
              <a:t>La Trascendencia:</a:t>
            </a:r>
          </a:p>
          <a:p>
            <a:pPr algn="just"/>
            <a:endParaRPr lang="es-MX" sz="2800" dirty="0"/>
          </a:p>
          <a:p>
            <a:pPr algn="just"/>
            <a:r>
              <a:rPr lang="es-MX" sz="2800" dirty="0"/>
              <a:t>La aspiración a la </a:t>
            </a:r>
            <a:endParaRPr lang="es-MX" sz="2800" dirty="0" smtClean="0"/>
          </a:p>
          <a:p>
            <a:pPr algn="just"/>
            <a:r>
              <a:rPr lang="es-MX" sz="2800" dirty="0" smtClean="0"/>
              <a:t>trascendencia </a:t>
            </a:r>
            <a:r>
              <a:rPr lang="es-MX" sz="2800" dirty="0"/>
              <a:t>es:</a:t>
            </a:r>
            <a:endParaRPr lang="es-MX" sz="28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Diagrama"/>
          <p:cNvGraphicFramePr/>
          <p:nvPr>
            <p:extLst>
              <p:ext uri="{D42A27DB-BD31-4B8C-83A1-F6EECF244321}">
                <p14:modId xmlns:p14="http://schemas.microsoft.com/office/powerpoint/2010/main" val="3880010997"/>
              </p:ext>
            </p:extLst>
          </p:nvPr>
        </p:nvGraphicFramePr>
        <p:xfrm>
          <a:off x="3155391" y="4500026"/>
          <a:ext cx="5368436" cy="1593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47154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955203"/>
          </a:xfrm>
          <a:prstGeom prst="rect">
            <a:avLst/>
          </a:prstGeom>
        </p:spPr>
        <p:txBody>
          <a:bodyPr wrap="square">
            <a:spAutoFit/>
          </a:bodyPr>
          <a:lstStyle/>
          <a:p>
            <a:r>
              <a:rPr lang="es-MX" sz="3200" b="1" dirty="0">
                <a:solidFill>
                  <a:srgbClr val="FF0000"/>
                </a:solidFill>
              </a:rPr>
              <a:t>El Sujeto de la Ética y sus </a:t>
            </a:r>
            <a:endParaRPr lang="es-MX" sz="3200" b="1" dirty="0" smtClean="0">
              <a:solidFill>
                <a:srgbClr val="FF0000"/>
              </a:solidFill>
            </a:endParaRPr>
          </a:p>
          <a:p>
            <a:r>
              <a:rPr lang="es-MX" sz="3200" b="1" dirty="0" smtClean="0">
                <a:solidFill>
                  <a:srgbClr val="FF0000"/>
                </a:solidFill>
              </a:rPr>
              <a:t>Características </a:t>
            </a:r>
          </a:p>
          <a:p>
            <a:endParaRPr lang="es-MX" sz="2800" b="1" dirty="0" smtClean="0">
              <a:solidFill>
                <a:srgbClr val="FF0000"/>
              </a:solidFill>
            </a:endParaRPr>
          </a:p>
          <a:p>
            <a:r>
              <a:rPr lang="es-MX" sz="2800" b="1" dirty="0">
                <a:solidFill>
                  <a:srgbClr val="FF0000"/>
                </a:solidFill>
              </a:rPr>
              <a:t>Características del Hombre </a:t>
            </a:r>
            <a:endParaRPr lang="es-MX" sz="2800" b="1" dirty="0" smtClean="0">
              <a:solidFill>
                <a:srgbClr val="FF0000"/>
              </a:solidFill>
            </a:endParaRPr>
          </a:p>
          <a:p>
            <a:endParaRPr lang="es-MX" sz="2800" b="1" dirty="0">
              <a:solidFill>
                <a:srgbClr val="FF0000"/>
              </a:solidFill>
            </a:endParaRPr>
          </a:p>
          <a:p>
            <a:pPr marL="457200" indent="-457200">
              <a:buFont typeface="Wingdings" panose="05000000000000000000" pitchFamily="2" charset="2"/>
              <a:buChar char="Ø"/>
            </a:pPr>
            <a:r>
              <a:rPr lang="es-MX" sz="2800" b="1" dirty="0" smtClean="0"/>
              <a:t>El </a:t>
            </a:r>
            <a:r>
              <a:rPr lang="es-MX" sz="2800" b="1" dirty="0"/>
              <a:t>hombre es una Realidad Personal</a:t>
            </a:r>
            <a:r>
              <a:rPr lang="es-MX" sz="2800" b="1" dirty="0" smtClean="0"/>
              <a:t>:</a:t>
            </a:r>
          </a:p>
          <a:p>
            <a:endParaRPr lang="es-MX" sz="2800" b="1" dirty="0" smtClean="0"/>
          </a:p>
          <a:p>
            <a:pPr marL="457200" indent="-457200" algn="just">
              <a:buFont typeface="Wingdings" panose="05000000000000000000" pitchFamily="2" charset="2"/>
              <a:buChar char="v"/>
            </a:pPr>
            <a:r>
              <a:rPr lang="es-MX" sz="2800" dirty="0" smtClean="0"/>
              <a:t>La Trascendencia:</a:t>
            </a:r>
          </a:p>
          <a:p>
            <a:pPr algn="just"/>
            <a:endParaRPr lang="es-MX" sz="2800" dirty="0"/>
          </a:p>
          <a:p>
            <a:pPr algn="just"/>
            <a:r>
              <a:rPr lang="es-MX" sz="2800" dirty="0"/>
              <a:t>La aspiración a la </a:t>
            </a:r>
            <a:endParaRPr lang="es-MX" sz="2800" dirty="0" smtClean="0"/>
          </a:p>
          <a:p>
            <a:pPr algn="just"/>
            <a:r>
              <a:rPr lang="es-MX" sz="2800" dirty="0" smtClean="0"/>
              <a:t>trascendencia </a:t>
            </a:r>
            <a:r>
              <a:rPr lang="es-MX" sz="2800" dirty="0"/>
              <a:t>es:</a:t>
            </a:r>
            <a:endParaRPr lang="es-MX" sz="28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1583483847"/>
              </p:ext>
            </p:extLst>
          </p:nvPr>
        </p:nvGraphicFramePr>
        <p:xfrm>
          <a:off x="3347864" y="4376837"/>
          <a:ext cx="4752528" cy="1788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29968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524315"/>
          </a:xfrm>
          <a:prstGeom prst="rect">
            <a:avLst/>
          </a:prstGeom>
        </p:spPr>
        <p:txBody>
          <a:bodyPr wrap="square">
            <a:spAutoFit/>
          </a:bodyPr>
          <a:lstStyle/>
          <a:p>
            <a:r>
              <a:rPr lang="es-MX" sz="3200" b="1" dirty="0">
                <a:solidFill>
                  <a:srgbClr val="FF0000"/>
                </a:solidFill>
              </a:rPr>
              <a:t>El Sujeto de la Ética y sus </a:t>
            </a:r>
            <a:endParaRPr lang="es-MX" sz="3200" b="1" dirty="0" smtClean="0">
              <a:solidFill>
                <a:srgbClr val="FF0000"/>
              </a:solidFill>
            </a:endParaRPr>
          </a:p>
          <a:p>
            <a:r>
              <a:rPr lang="es-MX" sz="3200" b="1" dirty="0" smtClean="0">
                <a:solidFill>
                  <a:srgbClr val="FF0000"/>
                </a:solidFill>
              </a:rPr>
              <a:t>Características </a:t>
            </a:r>
          </a:p>
          <a:p>
            <a:endParaRPr lang="es-MX" sz="2800" b="1" dirty="0" smtClean="0">
              <a:solidFill>
                <a:srgbClr val="FF0000"/>
              </a:solidFill>
            </a:endParaRPr>
          </a:p>
          <a:p>
            <a:r>
              <a:rPr lang="es-MX" sz="2800" b="1" dirty="0">
                <a:solidFill>
                  <a:srgbClr val="FF0000"/>
                </a:solidFill>
              </a:rPr>
              <a:t>Características del Hombre </a:t>
            </a:r>
            <a:endParaRPr lang="es-MX" sz="2800" b="1" dirty="0" smtClean="0">
              <a:solidFill>
                <a:srgbClr val="FF0000"/>
              </a:solidFill>
            </a:endParaRPr>
          </a:p>
          <a:p>
            <a:endParaRPr lang="es-MX" sz="2800" b="1" dirty="0">
              <a:solidFill>
                <a:srgbClr val="FF0000"/>
              </a:solidFill>
            </a:endParaRPr>
          </a:p>
          <a:p>
            <a:pPr marL="457200" indent="-457200">
              <a:buFont typeface="Wingdings" panose="05000000000000000000" pitchFamily="2" charset="2"/>
              <a:buChar char="Ø"/>
            </a:pPr>
            <a:r>
              <a:rPr lang="es-MX" sz="2800" b="1" dirty="0" smtClean="0"/>
              <a:t>El </a:t>
            </a:r>
            <a:r>
              <a:rPr lang="es-MX" sz="2800" b="1" dirty="0"/>
              <a:t>hombre es una Realidad Personal</a:t>
            </a:r>
            <a:r>
              <a:rPr lang="es-MX" sz="2800" b="1" dirty="0" smtClean="0"/>
              <a:t>:</a:t>
            </a:r>
          </a:p>
          <a:p>
            <a:endParaRPr lang="es-MX" sz="2800" b="1" dirty="0" smtClean="0"/>
          </a:p>
          <a:p>
            <a:pPr marL="457200" indent="-457200" algn="just">
              <a:buFont typeface="Wingdings" panose="05000000000000000000" pitchFamily="2" charset="2"/>
              <a:buChar char="v"/>
            </a:pPr>
            <a:r>
              <a:rPr lang="es-MX" sz="2800" dirty="0" smtClean="0"/>
              <a:t>La Trascendencia:</a:t>
            </a:r>
          </a:p>
          <a:p>
            <a:pPr algn="just"/>
            <a:endParaRPr lang="es-MX" sz="2800" dirty="0"/>
          </a:p>
          <a:p>
            <a:pPr algn="just"/>
            <a:r>
              <a:rPr lang="es-MX" sz="2800" dirty="0"/>
              <a:t>La cualidad religiosa del hombre</a:t>
            </a:r>
            <a:r>
              <a:rPr lang="es-MX" sz="2800" dirty="0" smtClean="0"/>
              <a:t>: Hacia </a:t>
            </a:r>
            <a:r>
              <a:rPr lang="es-MX" sz="2800" dirty="0"/>
              <a:t>ella dirige:</a:t>
            </a:r>
            <a:endParaRPr lang="es-MX" sz="28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Diagrama"/>
          <p:cNvGraphicFramePr/>
          <p:nvPr>
            <p:extLst>
              <p:ext uri="{D42A27DB-BD31-4B8C-83A1-F6EECF244321}">
                <p14:modId xmlns:p14="http://schemas.microsoft.com/office/powerpoint/2010/main" val="3831797907"/>
              </p:ext>
            </p:extLst>
          </p:nvPr>
        </p:nvGraphicFramePr>
        <p:xfrm>
          <a:off x="655413" y="5112826"/>
          <a:ext cx="7704856" cy="1200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35422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524315"/>
          </a:xfrm>
          <a:prstGeom prst="rect">
            <a:avLst/>
          </a:prstGeom>
        </p:spPr>
        <p:txBody>
          <a:bodyPr wrap="square">
            <a:spAutoFit/>
          </a:bodyPr>
          <a:lstStyle/>
          <a:p>
            <a:r>
              <a:rPr lang="es-MX" sz="3200" b="1" dirty="0">
                <a:solidFill>
                  <a:srgbClr val="FF0000"/>
                </a:solidFill>
              </a:rPr>
              <a:t>El Sujeto de la Ética y sus </a:t>
            </a:r>
            <a:endParaRPr lang="es-MX" sz="3200" b="1" dirty="0" smtClean="0">
              <a:solidFill>
                <a:srgbClr val="FF0000"/>
              </a:solidFill>
            </a:endParaRPr>
          </a:p>
          <a:p>
            <a:r>
              <a:rPr lang="es-MX" sz="3200" b="1" dirty="0" smtClean="0">
                <a:solidFill>
                  <a:srgbClr val="FF0000"/>
                </a:solidFill>
              </a:rPr>
              <a:t>Características </a:t>
            </a:r>
          </a:p>
          <a:p>
            <a:endParaRPr lang="es-MX" sz="2800" b="1" dirty="0" smtClean="0">
              <a:solidFill>
                <a:srgbClr val="FF0000"/>
              </a:solidFill>
            </a:endParaRPr>
          </a:p>
          <a:p>
            <a:r>
              <a:rPr lang="es-MX" sz="2800" b="1" dirty="0">
                <a:solidFill>
                  <a:srgbClr val="FF0000"/>
                </a:solidFill>
              </a:rPr>
              <a:t>Características del Hombre </a:t>
            </a:r>
            <a:endParaRPr lang="es-MX" sz="2800" b="1" dirty="0" smtClean="0">
              <a:solidFill>
                <a:srgbClr val="FF0000"/>
              </a:solidFill>
            </a:endParaRPr>
          </a:p>
          <a:p>
            <a:endParaRPr lang="es-MX" sz="2800" b="1" dirty="0">
              <a:solidFill>
                <a:srgbClr val="FF0000"/>
              </a:solidFill>
            </a:endParaRPr>
          </a:p>
          <a:p>
            <a:pPr marL="457200" indent="-457200">
              <a:buFont typeface="Wingdings" panose="05000000000000000000" pitchFamily="2" charset="2"/>
              <a:buChar char="Ø"/>
            </a:pPr>
            <a:r>
              <a:rPr lang="es-MX" sz="2800" b="1" dirty="0" smtClean="0"/>
              <a:t>El </a:t>
            </a:r>
            <a:r>
              <a:rPr lang="es-MX" sz="2800" b="1" dirty="0"/>
              <a:t>hombre es una Realidad Personal</a:t>
            </a:r>
            <a:r>
              <a:rPr lang="es-MX" sz="2800" b="1" dirty="0" smtClean="0"/>
              <a:t>:</a:t>
            </a:r>
          </a:p>
          <a:p>
            <a:endParaRPr lang="es-MX" sz="2800" b="1" dirty="0" smtClean="0"/>
          </a:p>
          <a:p>
            <a:pPr marL="457200" indent="-457200" algn="just">
              <a:buFont typeface="Wingdings" panose="05000000000000000000" pitchFamily="2" charset="2"/>
              <a:buChar char="v"/>
            </a:pPr>
            <a:r>
              <a:rPr lang="es-MX" sz="2800" dirty="0" smtClean="0"/>
              <a:t>Relación </a:t>
            </a:r>
            <a:r>
              <a:rPr lang="es-MX" sz="2800" dirty="0"/>
              <a:t>Vital</a:t>
            </a:r>
            <a:r>
              <a:rPr lang="es-MX" sz="2800" dirty="0" smtClean="0"/>
              <a:t>:</a:t>
            </a:r>
          </a:p>
          <a:p>
            <a:pPr algn="just"/>
            <a:endParaRPr lang="es-MX" sz="2800" dirty="0"/>
          </a:p>
          <a:p>
            <a:pPr algn="just"/>
            <a:r>
              <a:rPr lang="es-MX" sz="2800" dirty="0"/>
              <a:t>Esta relación se establece:</a:t>
            </a:r>
            <a:endParaRPr lang="es-MX" sz="28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2200182348"/>
              </p:ext>
            </p:extLst>
          </p:nvPr>
        </p:nvGraphicFramePr>
        <p:xfrm>
          <a:off x="611559" y="5229200"/>
          <a:ext cx="7928729" cy="923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3513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5262979"/>
          </a:xfrm>
          <a:prstGeom prst="rect">
            <a:avLst/>
          </a:prstGeom>
        </p:spPr>
        <p:txBody>
          <a:bodyPr wrap="square">
            <a:spAutoFit/>
          </a:bodyPr>
          <a:lstStyle/>
          <a:p>
            <a:pPr lvl="0"/>
            <a:r>
              <a:rPr lang="es-MX" sz="3200" b="1" dirty="0">
                <a:solidFill>
                  <a:srgbClr val="FF0000"/>
                </a:solidFill>
              </a:rPr>
              <a:t>Persona y Sociedad: Sujetos de la </a:t>
            </a:r>
          </a:p>
          <a:p>
            <a:pPr lvl="0"/>
            <a:r>
              <a:rPr lang="es-MX" sz="3200" b="1" dirty="0">
                <a:solidFill>
                  <a:srgbClr val="FF0000"/>
                </a:solidFill>
              </a:rPr>
              <a:t>Moralidad</a:t>
            </a:r>
          </a:p>
          <a:p>
            <a:endParaRPr lang="es-MX" sz="2800" b="1" dirty="0" smtClean="0">
              <a:solidFill>
                <a:srgbClr val="FF0000"/>
              </a:solidFill>
            </a:endParaRPr>
          </a:p>
          <a:p>
            <a:r>
              <a:rPr lang="es-MX" sz="2800" b="1" dirty="0" smtClean="0">
                <a:solidFill>
                  <a:srgbClr val="FF0000"/>
                </a:solidFill>
              </a:rPr>
              <a:t>Valores humanos</a:t>
            </a:r>
            <a:endParaRPr lang="es-MX" sz="2800" b="1" dirty="0">
              <a:solidFill>
                <a:srgbClr val="FF0000"/>
              </a:solidFill>
            </a:endParaRPr>
          </a:p>
          <a:p>
            <a:endParaRPr lang="es-MX" sz="2400" dirty="0" smtClean="0">
              <a:solidFill>
                <a:srgbClr val="FF0000"/>
              </a:solidFill>
            </a:endParaRPr>
          </a:p>
          <a:p>
            <a:endParaRPr lang="es-MX" sz="2400" dirty="0" smtClean="0">
              <a:solidFill>
                <a:srgbClr val="FF0000"/>
              </a:solidFill>
            </a:endParaRPr>
          </a:p>
          <a:p>
            <a:pPr algn="just"/>
            <a:r>
              <a:rPr lang="es-MX" sz="2400" dirty="0"/>
              <a:t>No es difícil poner estos principios en práctica, pero el omitirlos redundará en perjuicio propio y en el de las personas con quienes se interviene o se interactúa. </a:t>
            </a:r>
            <a:endParaRPr lang="es-MX" sz="2400" dirty="0" smtClean="0"/>
          </a:p>
          <a:p>
            <a:pPr algn="just"/>
            <a:endParaRPr lang="es-MX" sz="2400" dirty="0"/>
          </a:p>
          <a:p>
            <a:pPr algn="just"/>
            <a:r>
              <a:rPr lang="es-MX" sz="2400" dirty="0"/>
              <a:t>Una decisión en la que está envuelto el comportamiento ético de una persona siempre va a estar enmarcada en uno de los principios y valores aquí señalados: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57885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524315"/>
          </a:xfrm>
          <a:prstGeom prst="rect">
            <a:avLst/>
          </a:prstGeom>
        </p:spPr>
        <p:txBody>
          <a:bodyPr wrap="square">
            <a:spAutoFit/>
          </a:bodyPr>
          <a:lstStyle/>
          <a:p>
            <a:pPr lvl="0"/>
            <a:r>
              <a:rPr lang="es-MX" sz="3200" b="1" dirty="0">
                <a:solidFill>
                  <a:srgbClr val="FF0000"/>
                </a:solidFill>
              </a:rPr>
              <a:t>Persona y Sociedad: Sujetos de la </a:t>
            </a:r>
          </a:p>
          <a:p>
            <a:pPr lvl="0"/>
            <a:r>
              <a:rPr lang="es-MX" sz="3200" b="1" dirty="0">
                <a:solidFill>
                  <a:srgbClr val="FF0000"/>
                </a:solidFill>
              </a:rPr>
              <a:t>Moralidad</a:t>
            </a:r>
          </a:p>
          <a:p>
            <a:endParaRPr lang="es-MX" sz="2800" b="1" dirty="0" smtClean="0">
              <a:solidFill>
                <a:srgbClr val="FF0000"/>
              </a:solidFill>
            </a:endParaRPr>
          </a:p>
          <a:p>
            <a:r>
              <a:rPr lang="es-MX" sz="2800" b="1" dirty="0" smtClean="0">
                <a:solidFill>
                  <a:srgbClr val="FF0000"/>
                </a:solidFill>
              </a:rPr>
              <a:t>Valores humanos</a:t>
            </a:r>
            <a:endParaRPr lang="es-MX" sz="2800" b="1" dirty="0">
              <a:solidFill>
                <a:srgbClr val="FF0000"/>
              </a:solidFill>
            </a:endParaRPr>
          </a:p>
          <a:p>
            <a:endParaRPr lang="es-MX" sz="2400" dirty="0" smtClean="0">
              <a:solidFill>
                <a:srgbClr val="FF0000"/>
              </a:solidFill>
            </a:endParaRPr>
          </a:p>
          <a:p>
            <a:endParaRPr lang="es-MX" sz="2400" dirty="0">
              <a:solidFill>
                <a:srgbClr val="FF0000"/>
              </a:solidFill>
            </a:endParaRPr>
          </a:p>
          <a:p>
            <a:pPr marL="342900" indent="-342900" algn="just">
              <a:buFont typeface="Wingdings" panose="05000000000000000000" pitchFamily="2" charset="2"/>
              <a:buChar char="Ø"/>
            </a:pPr>
            <a:r>
              <a:rPr lang="es-MX" sz="2400" b="1" dirty="0" smtClean="0"/>
              <a:t>Honestidad</a:t>
            </a:r>
            <a:r>
              <a:rPr lang="es-MX" sz="2400" dirty="0"/>
              <a:t>: </a:t>
            </a:r>
            <a:endParaRPr lang="es-MX" sz="2400" dirty="0" smtClean="0"/>
          </a:p>
          <a:p>
            <a:pPr algn="just"/>
            <a:endParaRPr lang="es-MX" sz="2400" dirty="0"/>
          </a:p>
          <a:p>
            <a:pPr algn="just"/>
            <a:r>
              <a:rPr lang="es-MX" sz="2400" dirty="0" smtClean="0"/>
              <a:t>Aprender </a:t>
            </a:r>
            <a:r>
              <a:rPr lang="es-MX" sz="2400" dirty="0"/>
              <a:t>a conocer sus debilidades y limitaciones y dedicarse a tratar de superarlas, solicitando el consejo de sus compañeros de mayor experiencia.</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13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416320"/>
          </a:xfrm>
          <a:prstGeom prst="rect">
            <a:avLst/>
          </a:prstGeom>
        </p:spPr>
        <p:txBody>
          <a:bodyPr wrap="square">
            <a:spAutoFit/>
          </a:bodyPr>
          <a:lstStyle/>
          <a:p>
            <a:r>
              <a:rPr lang="es-MX" sz="3200" b="1" dirty="0">
                <a:solidFill>
                  <a:srgbClr val="FF0000"/>
                </a:solidFill>
              </a:rPr>
              <a:t>El Sujeto de la Ética y sus </a:t>
            </a:r>
            <a:endParaRPr lang="es-MX" sz="3200" b="1" dirty="0" smtClean="0">
              <a:solidFill>
                <a:srgbClr val="FF0000"/>
              </a:solidFill>
            </a:endParaRPr>
          </a:p>
          <a:p>
            <a:r>
              <a:rPr lang="es-MX" sz="3200" b="1" dirty="0" smtClean="0">
                <a:solidFill>
                  <a:srgbClr val="FF0000"/>
                </a:solidFill>
              </a:rPr>
              <a:t>Características </a:t>
            </a:r>
          </a:p>
          <a:p>
            <a:endParaRPr lang="es-MX" sz="2800" b="1" dirty="0" smtClean="0">
              <a:solidFill>
                <a:srgbClr val="FF0000"/>
              </a:solidFill>
            </a:endParaRPr>
          </a:p>
          <a:p>
            <a:r>
              <a:rPr lang="es-MX" sz="2800" b="1" dirty="0">
                <a:solidFill>
                  <a:srgbClr val="FF0000"/>
                </a:solidFill>
              </a:rPr>
              <a:t>El Hombre Individuo </a:t>
            </a:r>
            <a:endParaRPr lang="es-MX" sz="2800" b="1" dirty="0" smtClean="0">
              <a:solidFill>
                <a:srgbClr val="FF0000"/>
              </a:solidFill>
            </a:endParaRPr>
          </a:p>
          <a:p>
            <a:endParaRPr lang="es-MX" sz="2400" dirty="0">
              <a:solidFill>
                <a:srgbClr val="FF0000"/>
              </a:solidFill>
            </a:endParaRPr>
          </a:p>
          <a:p>
            <a:pPr marL="342900" indent="-342900" algn="just">
              <a:buFont typeface="Wingdings" panose="05000000000000000000" pitchFamily="2" charset="2"/>
              <a:buChar char="Ø"/>
            </a:pPr>
            <a:r>
              <a:rPr lang="es-MX" sz="2400" b="1" dirty="0" smtClean="0"/>
              <a:t>El </a:t>
            </a:r>
            <a:r>
              <a:rPr lang="es-MX" sz="2400" b="1" dirty="0"/>
              <a:t>sujeto de la </a:t>
            </a:r>
            <a:r>
              <a:rPr lang="es-MX" sz="2400" b="1" dirty="0" smtClean="0"/>
              <a:t>ética:</a:t>
            </a:r>
          </a:p>
          <a:p>
            <a:pPr algn="just"/>
            <a:endParaRPr lang="es-MX" sz="2400" b="1" dirty="0"/>
          </a:p>
          <a:p>
            <a:pPr algn="just"/>
            <a:r>
              <a:rPr lang="es-MX" sz="2400" dirty="0"/>
              <a:t>Persona y ser moral:</a:t>
            </a:r>
            <a:endParaRPr lang="es-MX" sz="24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Diagrama"/>
          <p:cNvGraphicFramePr/>
          <p:nvPr>
            <p:extLst>
              <p:ext uri="{D42A27DB-BD31-4B8C-83A1-F6EECF244321}">
                <p14:modId xmlns:p14="http://schemas.microsoft.com/office/powerpoint/2010/main" val="71105534"/>
              </p:ext>
            </p:extLst>
          </p:nvPr>
        </p:nvGraphicFramePr>
        <p:xfrm>
          <a:off x="458931" y="4221088"/>
          <a:ext cx="8081358" cy="1872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27447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524315"/>
          </a:xfrm>
          <a:prstGeom prst="rect">
            <a:avLst/>
          </a:prstGeom>
        </p:spPr>
        <p:txBody>
          <a:bodyPr wrap="square">
            <a:spAutoFit/>
          </a:bodyPr>
          <a:lstStyle/>
          <a:p>
            <a:pPr lvl="0"/>
            <a:r>
              <a:rPr lang="es-MX" sz="3200" b="1" dirty="0">
                <a:solidFill>
                  <a:srgbClr val="FF0000"/>
                </a:solidFill>
              </a:rPr>
              <a:t>Persona y Sociedad: Sujetos de la </a:t>
            </a:r>
          </a:p>
          <a:p>
            <a:pPr lvl="0"/>
            <a:r>
              <a:rPr lang="es-MX" sz="3200" b="1" dirty="0">
                <a:solidFill>
                  <a:srgbClr val="FF0000"/>
                </a:solidFill>
              </a:rPr>
              <a:t>Moralidad</a:t>
            </a:r>
          </a:p>
          <a:p>
            <a:pPr lvl="0"/>
            <a:endParaRPr lang="es-MX" sz="2800" b="1" dirty="0">
              <a:solidFill>
                <a:srgbClr val="FF0000"/>
              </a:solidFill>
            </a:endParaRPr>
          </a:p>
          <a:p>
            <a:pPr lvl="0"/>
            <a:r>
              <a:rPr lang="es-MX" sz="2800" b="1" dirty="0">
                <a:solidFill>
                  <a:srgbClr val="FF0000"/>
                </a:solidFill>
              </a:rPr>
              <a:t>Valores humanos</a:t>
            </a:r>
          </a:p>
          <a:p>
            <a:endParaRPr lang="es-MX" sz="2400" dirty="0" smtClean="0">
              <a:solidFill>
                <a:srgbClr val="FF0000"/>
              </a:solidFill>
            </a:endParaRPr>
          </a:p>
          <a:p>
            <a:endParaRPr lang="es-MX" sz="2400" dirty="0">
              <a:solidFill>
                <a:srgbClr val="FF0000"/>
              </a:solidFill>
            </a:endParaRPr>
          </a:p>
          <a:p>
            <a:pPr marL="342900" indent="-342900" algn="just">
              <a:buFont typeface="Wingdings" panose="05000000000000000000" pitchFamily="2" charset="2"/>
              <a:buChar char="Ø"/>
            </a:pPr>
            <a:r>
              <a:rPr lang="es-MX" sz="2400" b="1" dirty="0" smtClean="0"/>
              <a:t>Integridad</a:t>
            </a:r>
            <a:r>
              <a:rPr lang="es-MX" sz="2400" dirty="0"/>
              <a:t>: </a:t>
            </a:r>
            <a:endParaRPr lang="es-MX" sz="2400" dirty="0" smtClean="0"/>
          </a:p>
          <a:p>
            <a:pPr algn="just"/>
            <a:endParaRPr lang="es-MX" sz="2400" dirty="0"/>
          </a:p>
          <a:p>
            <a:pPr algn="just"/>
            <a:r>
              <a:rPr lang="es-MX" sz="2400" dirty="0" smtClean="0"/>
              <a:t>Defender </a:t>
            </a:r>
            <a:r>
              <a:rPr lang="es-MX" sz="2400" dirty="0"/>
              <a:t>sus creencias y valores, rechazando la hipocresía y la </a:t>
            </a:r>
            <a:r>
              <a:rPr lang="es-MX" sz="2400" dirty="0" err="1"/>
              <a:t>inescrupulosidad</a:t>
            </a:r>
            <a:r>
              <a:rPr lang="es-MX" sz="2400" dirty="0"/>
              <a:t>, y no adoptar ni defender la filosofía de que el fin justifica los medios echando a un lado sus principios.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5428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154984"/>
          </a:xfrm>
          <a:prstGeom prst="rect">
            <a:avLst/>
          </a:prstGeom>
        </p:spPr>
        <p:txBody>
          <a:bodyPr wrap="square">
            <a:spAutoFit/>
          </a:bodyPr>
          <a:lstStyle/>
          <a:p>
            <a:pPr lvl="0"/>
            <a:r>
              <a:rPr lang="es-MX" sz="3200" b="1" dirty="0">
                <a:solidFill>
                  <a:srgbClr val="FF0000"/>
                </a:solidFill>
              </a:rPr>
              <a:t>Persona y Sociedad: Sujetos de la </a:t>
            </a:r>
          </a:p>
          <a:p>
            <a:pPr lvl="0"/>
            <a:r>
              <a:rPr lang="es-MX" sz="3200" b="1" dirty="0">
                <a:solidFill>
                  <a:srgbClr val="FF0000"/>
                </a:solidFill>
              </a:rPr>
              <a:t>Moralidad</a:t>
            </a:r>
          </a:p>
          <a:p>
            <a:pPr lvl="0"/>
            <a:endParaRPr lang="es-MX" sz="2800" b="1" dirty="0">
              <a:solidFill>
                <a:srgbClr val="FF0000"/>
              </a:solidFill>
            </a:endParaRPr>
          </a:p>
          <a:p>
            <a:pPr lvl="0"/>
            <a:r>
              <a:rPr lang="es-MX" sz="2800" b="1" dirty="0">
                <a:solidFill>
                  <a:srgbClr val="FF0000"/>
                </a:solidFill>
              </a:rPr>
              <a:t>Valores humanos</a:t>
            </a:r>
          </a:p>
          <a:p>
            <a:endParaRPr lang="es-MX" sz="2400" dirty="0" smtClean="0">
              <a:solidFill>
                <a:srgbClr val="FF0000"/>
              </a:solidFill>
            </a:endParaRPr>
          </a:p>
          <a:p>
            <a:endParaRPr lang="es-MX" sz="2400" dirty="0">
              <a:solidFill>
                <a:srgbClr val="FF0000"/>
              </a:solidFill>
            </a:endParaRPr>
          </a:p>
          <a:p>
            <a:pPr marL="342900" indent="-342900" algn="just">
              <a:buFont typeface="Wingdings" panose="05000000000000000000" pitchFamily="2" charset="2"/>
              <a:buChar char="Ø"/>
            </a:pPr>
            <a:r>
              <a:rPr lang="es-MX" sz="2400" b="1" dirty="0" smtClean="0"/>
              <a:t>Compromiso</a:t>
            </a:r>
            <a:r>
              <a:rPr lang="es-MX" sz="2400" dirty="0"/>
              <a:t>: </a:t>
            </a:r>
            <a:endParaRPr lang="es-MX" sz="2400" dirty="0" smtClean="0"/>
          </a:p>
          <a:p>
            <a:pPr algn="just"/>
            <a:endParaRPr lang="es-MX" sz="2400" dirty="0"/>
          </a:p>
          <a:p>
            <a:pPr algn="just"/>
            <a:r>
              <a:rPr lang="es-MX" sz="2400" dirty="0" smtClean="0"/>
              <a:t>Mantener </a:t>
            </a:r>
            <a:r>
              <a:rPr lang="es-MX" sz="2400" dirty="0"/>
              <a:t>sus promesas y cumplir con sus obligaciones y no justificar un incumplimiento o  rehuir una responsabilidad.</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784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524315"/>
          </a:xfrm>
          <a:prstGeom prst="rect">
            <a:avLst/>
          </a:prstGeom>
        </p:spPr>
        <p:txBody>
          <a:bodyPr wrap="square">
            <a:spAutoFit/>
          </a:bodyPr>
          <a:lstStyle/>
          <a:p>
            <a:pPr lvl="0"/>
            <a:r>
              <a:rPr lang="es-MX" sz="3200" b="1" dirty="0">
                <a:solidFill>
                  <a:srgbClr val="FF0000"/>
                </a:solidFill>
              </a:rPr>
              <a:t>Persona y Sociedad: Sujetos de la </a:t>
            </a:r>
          </a:p>
          <a:p>
            <a:pPr lvl="0"/>
            <a:r>
              <a:rPr lang="es-MX" sz="3200" b="1" dirty="0">
                <a:solidFill>
                  <a:srgbClr val="FF0000"/>
                </a:solidFill>
              </a:rPr>
              <a:t>Moralidad</a:t>
            </a:r>
          </a:p>
          <a:p>
            <a:pPr lvl="0"/>
            <a:endParaRPr lang="es-MX" sz="2800" b="1" dirty="0">
              <a:solidFill>
                <a:srgbClr val="FF0000"/>
              </a:solidFill>
            </a:endParaRPr>
          </a:p>
          <a:p>
            <a:pPr lvl="0"/>
            <a:r>
              <a:rPr lang="es-MX" sz="2800" b="1" dirty="0">
                <a:solidFill>
                  <a:srgbClr val="FF0000"/>
                </a:solidFill>
              </a:rPr>
              <a:t>Valores humanos</a:t>
            </a:r>
          </a:p>
          <a:p>
            <a:endParaRPr lang="es-MX" sz="2400" dirty="0" smtClean="0">
              <a:solidFill>
                <a:srgbClr val="FF0000"/>
              </a:solidFill>
            </a:endParaRPr>
          </a:p>
          <a:p>
            <a:endParaRPr lang="es-MX" sz="2400" dirty="0">
              <a:solidFill>
                <a:srgbClr val="FF0000"/>
              </a:solidFill>
            </a:endParaRPr>
          </a:p>
          <a:p>
            <a:pPr marL="342900" indent="-342900" algn="just">
              <a:buFont typeface="Wingdings" panose="05000000000000000000" pitchFamily="2" charset="2"/>
              <a:buChar char="Ø"/>
            </a:pPr>
            <a:r>
              <a:rPr lang="es-MX" sz="2400" b="1" dirty="0" smtClean="0"/>
              <a:t>Lealtad</a:t>
            </a:r>
            <a:r>
              <a:rPr lang="es-MX" sz="2400" dirty="0"/>
              <a:t>: </a:t>
            </a:r>
            <a:endParaRPr lang="es-MX" sz="2400" dirty="0" smtClean="0"/>
          </a:p>
          <a:p>
            <a:pPr algn="just"/>
            <a:endParaRPr lang="es-MX" sz="2400" dirty="0"/>
          </a:p>
          <a:p>
            <a:pPr algn="just"/>
            <a:r>
              <a:rPr lang="es-MX" sz="2400" dirty="0" smtClean="0"/>
              <a:t>Actuar </a:t>
            </a:r>
            <a:r>
              <a:rPr lang="es-MX" sz="2400" dirty="0"/>
              <a:t>honesta y sinceramente al ofrecer su apoyo, especialmente en la adversidad y rechazar las influencias indebidas y conflictos de interés.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06196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524315"/>
          </a:xfrm>
          <a:prstGeom prst="rect">
            <a:avLst/>
          </a:prstGeom>
        </p:spPr>
        <p:txBody>
          <a:bodyPr wrap="square">
            <a:spAutoFit/>
          </a:bodyPr>
          <a:lstStyle/>
          <a:p>
            <a:pPr lvl="0"/>
            <a:r>
              <a:rPr lang="es-MX" sz="3200" b="1" dirty="0">
                <a:solidFill>
                  <a:srgbClr val="FF0000"/>
                </a:solidFill>
              </a:rPr>
              <a:t>Persona y Sociedad: Sujetos de la </a:t>
            </a:r>
          </a:p>
          <a:p>
            <a:pPr lvl="0"/>
            <a:r>
              <a:rPr lang="es-MX" sz="3200" b="1" dirty="0">
                <a:solidFill>
                  <a:srgbClr val="FF0000"/>
                </a:solidFill>
              </a:rPr>
              <a:t>Moralidad</a:t>
            </a:r>
          </a:p>
          <a:p>
            <a:pPr lvl="0"/>
            <a:endParaRPr lang="es-MX" sz="2800" b="1" dirty="0">
              <a:solidFill>
                <a:srgbClr val="FF0000"/>
              </a:solidFill>
            </a:endParaRPr>
          </a:p>
          <a:p>
            <a:pPr lvl="0"/>
            <a:r>
              <a:rPr lang="es-MX" sz="2800" b="1" dirty="0">
                <a:solidFill>
                  <a:srgbClr val="FF0000"/>
                </a:solidFill>
              </a:rPr>
              <a:t>Valores humanos</a:t>
            </a:r>
          </a:p>
          <a:p>
            <a:endParaRPr lang="es-MX" sz="2400" dirty="0" smtClean="0">
              <a:solidFill>
                <a:srgbClr val="FF0000"/>
              </a:solidFill>
            </a:endParaRPr>
          </a:p>
          <a:p>
            <a:endParaRPr lang="es-MX" sz="2400" dirty="0">
              <a:solidFill>
                <a:srgbClr val="FF0000"/>
              </a:solidFill>
            </a:endParaRPr>
          </a:p>
          <a:p>
            <a:pPr marL="342900" indent="-342900" algn="just">
              <a:buFont typeface="Wingdings" panose="05000000000000000000" pitchFamily="2" charset="2"/>
              <a:buChar char="Ø"/>
            </a:pPr>
            <a:r>
              <a:rPr lang="es-MX" sz="2400" b="1" dirty="0" smtClean="0"/>
              <a:t>Ecuanimidad</a:t>
            </a:r>
            <a:r>
              <a:rPr lang="es-MX" sz="2400" dirty="0"/>
              <a:t>: </a:t>
            </a:r>
            <a:endParaRPr lang="es-MX" sz="2400" dirty="0" smtClean="0"/>
          </a:p>
          <a:p>
            <a:pPr algn="just"/>
            <a:endParaRPr lang="es-MX" sz="2400" dirty="0"/>
          </a:p>
          <a:p>
            <a:pPr algn="just"/>
            <a:r>
              <a:rPr lang="es-MX" sz="2400" dirty="0" smtClean="0"/>
              <a:t>Ser </a:t>
            </a:r>
            <a:r>
              <a:rPr lang="es-MX" sz="2400" dirty="0"/>
              <a:t>imparcial, justo, y ofrecer trato  igual a los demás. Mantener la mente abierta, aceptar cambios y admitir los errores cuando se entiende que se ha equivocado.</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15926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154984"/>
          </a:xfrm>
          <a:prstGeom prst="rect">
            <a:avLst/>
          </a:prstGeom>
        </p:spPr>
        <p:txBody>
          <a:bodyPr wrap="square">
            <a:spAutoFit/>
          </a:bodyPr>
          <a:lstStyle/>
          <a:p>
            <a:pPr lvl="0"/>
            <a:r>
              <a:rPr lang="es-MX" sz="3200" b="1" dirty="0">
                <a:solidFill>
                  <a:srgbClr val="FF0000"/>
                </a:solidFill>
              </a:rPr>
              <a:t>Persona y Sociedad: Sujetos de la </a:t>
            </a:r>
          </a:p>
          <a:p>
            <a:pPr lvl="0"/>
            <a:r>
              <a:rPr lang="es-MX" sz="3200" b="1" dirty="0">
                <a:solidFill>
                  <a:srgbClr val="FF0000"/>
                </a:solidFill>
              </a:rPr>
              <a:t>Moralidad</a:t>
            </a:r>
          </a:p>
          <a:p>
            <a:pPr lvl="0"/>
            <a:endParaRPr lang="es-MX" sz="2800" b="1" dirty="0">
              <a:solidFill>
                <a:srgbClr val="FF0000"/>
              </a:solidFill>
            </a:endParaRPr>
          </a:p>
          <a:p>
            <a:pPr lvl="0"/>
            <a:r>
              <a:rPr lang="es-MX" sz="2800" b="1" dirty="0">
                <a:solidFill>
                  <a:srgbClr val="FF0000"/>
                </a:solidFill>
              </a:rPr>
              <a:t>Valores humanos</a:t>
            </a:r>
          </a:p>
          <a:p>
            <a:endParaRPr lang="es-MX" sz="2400" dirty="0" smtClean="0">
              <a:solidFill>
                <a:srgbClr val="FF0000"/>
              </a:solidFill>
            </a:endParaRPr>
          </a:p>
          <a:p>
            <a:endParaRPr lang="es-MX" sz="2400" dirty="0">
              <a:solidFill>
                <a:srgbClr val="FF0000"/>
              </a:solidFill>
            </a:endParaRPr>
          </a:p>
          <a:p>
            <a:pPr marL="342900" indent="-342900" algn="just">
              <a:buFont typeface="Wingdings" panose="05000000000000000000" pitchFamily="2" charset="2"/>
              <a:buChar char="Ø"/>
            </a:pPr>
            <a:r>
              <a:rPr lang="es-MX" sz="2400" b="1" dirty="0" smtClean="0"/>
              <a:t>Dedicación</a:t>
            </a:r>
            <a:r>
              <a:rPr lang="es-MX" sz="2400" dirty="0"/>
              <a:t>: </a:t>
            </a:r>
            <a:endParaRPr lang="es-MX" sz="2400" dirty="0" smtClean="0"/>
          </a:p>
          <a:p>
            <a:pPr algn="just"/>
            <a:endParaRPr lang="es-MX" sz="2400" dirty="0"/>
          </a:p>
          <a:p>
            <a:pPr algn="just"/>
            <a:r>
              <a:rPr lang="es-MX" sz="2400" dirty="0" smtClean="0"/>
              <a:t>Estar </a:t>
            </a:r>
            <a:r>
              <a:rPr lang="es-MX" sz="2400" dirty="0"/>
              <a:t>dispuesto a entregarse sin condición al cumplimiento del deber para con los demás con atención, cortesía y servicio.</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7273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154984"/>
          </a:xfrm>
          <a:prstGeom prst="rect">
            <a:avLst/>
          </a:prstGeom>
        </p:spPr>
        <p:txBody>
          <a:bodyPr wrap="square">
            <a:spAutoFit/>
          </a:bodyPr>
          <a:lstStyle/>
          <a:p>
            <a:pPr lvl="0"/>
            <a:r>
              <a:rPr lang="es-MX" sz="3200" b="1" dirty="0">
                <a:solidFill>
                  <a:srgbClr val="FF0000"/>
                </a:solidFill>
              </a:rPr>
              <a:t>Persona y Sociedad: Sujetos de la </a:t>
            </a:r>
          </a:p>
          <a:p>
            <a:pPr lvl="0"/>
            <a:r>
              <a:rPr lang="es-MX" sz="3200" b="1" dirty="0">
                <a:solidFill>
                  <a:srgbClr val="FF0000"/>
                </a:solidFill>
              </a:rPr>
              <a:t>Moralidad</a:t>
            </a:r>
          </a:p>
          <a:p>
            <a:pPr lvl="0"/>
            <a:endParaRPr lang="es-MX" sz="2800" b="1" dirty="0">
              <a:solidFill>
                <a:srgbClr val="FF0000"/>
              </a:solidFill>
            </a:endParaRPr>
          </a:p>
          <a:p>
            <a:pPr lvl="0"/>
            <a:r>
              <a:rPr lang="es-MX" sz="2800" b="1" dirty="0">
                <a:solidFill>
                  <a:srgbClr val="FF0000"/>
                </a:solidFill>
              </a:rPr>
              <a:t>Valores humanos</a:t>
            </a:r>
          </a:p>
          <a:p>
            <a:endParaRPr lang="es-MX" sz="2400" dirty="0" smtClean="0">
              <a:solidFill>
                <a:srgbClr val="FF0000"/>
              </a:solidFill>
            </a:endParaRPr>
          </a:p>
          <a:p>
            <a:endParaRPr lang="es-MX" sz="2400" dirty="0">
              <a:solidFill>
                <a:srgbClr val="FF0000"/>
              </a:solidFill>
            </a:endParaRPr>
          </a:p>
          <a:p>
            <a:pPr marL="342900" indent="-342900" algn="just">
              <a:buFont typeface="Wingdings" panose="05000000000000000000" pitchFamily="2" charset="2"/>
              <a:buChar char="Ø"/>
            </a:pPr>
            <a:r>
              <a:rPr lang="es-MX" sz="2400" b="1" dirty="0" smtClean="0"/>
              <a:t>Respeto</a:t>
            </a:r>
            <a:r>
              <a:rPr lang="es-MX" sz="2400" dirty="0"/>
              <a:t>: </a:t>
            </a:r>
            <a:endParaRPr lang="es-MX" sz="2400" dirty="0" smtClean="0"/>
          </a:p>
          <a:p>
            <a:pPr algn="just"/>
            <a:endParaRPr lang="es-MX" sz="2400" dirty="0"/>
          </a:p>
          <a:p>
            <a:pPr algn="just"/>
            <a:r>
              <a:rPr lang="es-MX" sz="2400" dirty="0" smtClean="0"/>
              <a:t>Demostrar </a:t>
            </a:r>
            <a:r>
              <a:rPr lang="es-MX" sz="2400" dirty="0"/>
              <a:t>respeto a la dignidad humana, la  intimidad y el derecho a la libre determinación.</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63150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5262979"/>
          </a:xfrm>
          <a:prstGeom prst="rect">
            <a:avLst/>
          </a:prstGeom>
        </p:spPr>
        <p:txBody>
          <a:bodyPr wrap="square">
            <a:spAutoFit/>
          </a:bodyPr>
          <a:lstStyle/>
          <a:p>
            <a:pPr lvl="0"/>
            <a:r>
              <a:rPr lang="es-MX" sz="3200" b="1" dirty="0">
                <a:solidFill>
                  <a:srgbClr val="FF0000"/>
                </a:solidFill>
              </a:rPr>
              <a:t>Persona y Sociedad: Sujetos de la </a:t>
            </a:r>
          </a:p>
          <a:p>
            <a:pPr lvl="0"/>
            <a:r>
              <a:rPr lang="es-MX" sz="3200" b="1" dirty="0">
                <a:solidFill>
                  <a:srgbClr val="FF0000"/>
                </a:solidFill>
              </a:rPr>
              <a:t>Moralidad</a:t>
            </a:r>
          </a:p>
          <a:p>
            <a:pPr lvl="0"/>
            <a:endParaRPr lang="es-MX" sz="2800" b="1" dirty="0">
              <a:solidFill>
                <a:srgbClr val="FF0000"/>
              </a:solidFill>
            </a:endParaRPr>
          </a:p>
          <a:p>
            <a:pPr lvl="0"/>
            <a:r>
              <a:rPr lang="es-MX" sz="2800" b="1" dirty="0">
                <a:solidFill>
                  <a:srgbClr val="FF0000"/>
                </a:solidFill>
              </a:rPr>
              <a:t>Valores humanos</a:t>
            </a:r>
          </a:p>
          <a:p>
            <a:endParaRPr lang="es-MX" sz="2400" dirty="0">
              <a:solidFill>
                <a:srgbClr val="FF0000"/>
              </a:solidFill>
            </a:endParaRPr>
          </a:p>
          <a:p>
            <a:pPr marL="342900" indent="-342900" algn="just">
              <a:buFont typeface="Wingdings" panose="05000000000000000000" pitchFamily="2" charset="2"/>
              <a:buChar char="Ø"/>
            </a:pPr>
            <a:r>
              <a:rPr lang="es-MX" sz="2400" b="1" dirty="0" smtClean="0"/>
              <a:t>Responsabilidad </a:t>
            </a:r>
            <a:r>
              <a:rPr lang="es-MX" sz="2400" b="1" dirty="0"/>
              <a:t>ciudadana</a:t>
            </a:r>
            <a:r>
              <a:rPr lang="es-MX" sz="2400" dirty="0"/>
              <a:t>: </a:t>
            </a:r>
            <a:endParaRPr lang="es-MX" sz="2400" dirty="0" smtClean="0"/>
          </a:p>
          <a:p>
            <a:pPr algn="just"/>
            <a:endParaRPr lang="es-MX" sz="2400" dirty="0"/>
          </a:p>
          <a:p>
            <a:pPr algn="just"/>
            <a:r>
              <a:rPr lang="es-MX" sz="2400" dirty="0" smtClean="0"/>
              <a:t>Respetar</a:t>
            </a:r>
            <a:r>
              <a:rPr lang="es-MX" sz="2400" dirty="0"/>
              <a:t>, obedecer las leyes y tener conciencia social</a:t>
            </a:r>
            <a:r>
              <a:rPr lang="es-MX" sz="2400" dirty="0" smtClean="0"/>
              <a:t>.</a:t>
            </a:r>
          </a:p>
          <a:p>
            <a:pPr algn="just"/>
            <a:endParaRPr lang="es-MX" sz="2400" dirty="0"/>
          </a:p>
          <a:p>
            <a:pPr marL="342900" indent="-342900" algn="just">
              <a:buFont typeface="Wingdings" panose="05000000000000000000" pitchFamily="2" charset="2"/>
              <a:buChar char="Ø"/>
            </a:pPr>
            <a:r>
              <a:rPr lang="es-MX" sz="2400" b="1" dirty="0" smtClean="0"/>
              <a:t>Excelencia</a:t>
            </a:r>
            <a:r>
              <a:rPr lang="es-MX" sz="2400" dirty="0"/>
              <a:t>: </a:t>
            </a:r>
            <a:endParaRPr lang="es-MX" sz="2400" dirty="0" smtClean="0"/>
          </a:p>
          <a:p>
            <a:pPr algn="just"/>
            <a:endParaRPr lang="es-MX" sz="2400" dirty="0"/>
          </a:p>
          <a:p>
            <a:pPr algn="just"/>
            <a:r>
              <a:rPr lang="es-MX" sz="2400" dirty="0" smtClean="0"/>
              <a:t>Ser </a:t>
            </a:r>
            <a:r>
              <a:rPr lang="es-MX" sz="2400" dirty="0"/>
              <a:t>diligentes, emprendedores y estar bien preparados para ejercer su labor con responsabilidad y eficacia.</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95584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5632311"/>
          </a:xfrm>
          <a:prstGeom prst="rect">
            <a:avLst/>
          </a:prstGeom>
        </p:spPr>
        <p:txBody>
          <a:bodyPr wrap="square">
            <a:spAutoFit/>
          </a:bodyPr>
          <a:lstStyle/>
          <a:p>
            <a:pPr lvl="0"/>
            <a:r>
              <a:rPr lang="es-MX" sz="3200" b="1" dirty="0">
                <a:solidFill>
                  <a:srgbClr val="FF0000"/>
                </a:solidFill>
              </a:rPr>
              <a:t>Persona y Sociedad: Sujetos de la </a:t>
            </a:r>
          </a:p>
          <a:p>
            <a:pPr lvl="0"/>
            <a:r>
              <a:rPr lang="es-MX" sz="3200" b="1" dirty="0">
                <a:solidFill>
                  <a:srgbClr val="FF0000"/>
                </a:solidFill>
              </a:rPr>
              <a:t>Moralidad</a:t>
            </a:r>
          </a:p>
          <a:p>
            <a:pPr lvl="0"/>
            <a:endParaRPr lang="es-MX" sz="2800" b="1" dirty="0">
              <a:solidFill>
                <a:srgbClr val="FF0000"/>
              </a:solidFill>
            </a:endParaRPr>
          </a:p>
          <a:p>
            <a:pPr lvl="0"/>
            <a:r>
              <a:rPr lang="es-MX" sz="2800" b="1" dirty="0">
                <a:solidFill>
                  <a:srgbClr val="FF0000"/>
                </a:solidFill>
              </a:rPr>
              <a:t>Valores humanos</a:t>
            </a:r>
          </a:p>
          <a:p>
            <a:endParaRPr lang="es-MX" sz="2400" dirty="0">
              <a:solidFill>
                <a:srgbClr val="FF0000"/>
              </a:solidFill>
            </a:endParaRPr>
          </a:p>
          <a:p>
            <a:pPr marL="342900" indent="-342900" algn="just">
              <a:buFont typeface="Wingdings" panose="05000000000000000000" pitchFamily="2" charset="2"/>
              <a:buChar char="Ø"/>
            </a:pPr>
            <a:r>
              <a:rPr lang="es-MX" sz="2400" b="1" dirty="0" smtClean="0"/>
              <a:t>Ejemplo</a:t>
            </a:r>
            <a:r>
              <a:rPr lang="es-MX" sz="2400" b="1" dirty="0"/>
              <a:t>: </a:t>
            </a:r>
            <a:endParaRPr lang="es-MX" sz="2400" b="1" dirty="0" smtClean="0"/>
          </a:p>
          <a:p>
            <a:pPr algn="just"/>
            <a:endParaRPr lang="es-MX" sz="2400" b="1" dirty="0"/>
          </a:p>
          <a:p>
            <a:pPr algn="just"/>
            <a:r>
              <a:rPr lang="es-MX" sz="2400" dirty="0" smtClean="0"/>
              <a:t>Ser </a:t>
            </a:r>
            <a:r>
              <a:rPr lang="es-MX" sz="2400" dirty="0"/>
              <a:t>modelo de honestidad y moral ética al asumir responsabilidades y al defender la verdad ante todo</a:t>
            </a:r>
            <a:r>
              <a:rPr lang="es-MX" sz="2400" dirty="0" smtClean="0"/>
              <a:t>.</a:t>
            </a:r>
          </a:p>
          <a:p>
            <a:pPr algn="just"/>
            <a:endParaRPr lang="es-MX" sz="2400" b="1" dirty="0"/>
          </a:p>
          <a:p>
            <a:pPr marL="342900" indent="-342900" algn="just">
              <a:buFont typeface="Wingdings" panose="05000000000000000000" pitchFamily="2" charset="2"/>
              <a:buChar char="Ø"/>
            </a:pPr>
            <a:r>
              <a:rPr lang="es-MX" sz="2400" b="1" dirty="0" smtClean="0"/>
              <a:t>Conducta </a:t>
            </a:r>
            <a:r>
              <a:rPr lang="es-MX" sz="2400" b="1" dirty="0"/>
              <a:t>intachable: </a:t>
            </a:r>
            <a:endParaRPr lang="es-MX" sz="2400" b="1" dirty="0" smtClean="0"/>
          </a:p>
          <a:p>
            <a:pPr algn="just"/>
            <a:endParaRPr lang="es-MX" sz="2400" b="1" dirty="0"/>
          </a:p>
          <a:p>
            <a:pPr algn="just"/>
            <a:r>
              <a:rPr lang="es-MX" sz="2400" dirty="0" smtClean="0"/>
              <a:t>La </a:t>
            </a:r>
            <a:r>
              <a:rPr lang="es-MX" sz="2400" dirty="0"/>
              <a:t>confianza de otros descansa en el ejemplo de conducta moral y ética irreprochable.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1812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955203"/>
          </a:xfrm>
          <a:prstGeom prst="rect">
            <a:avLst/>
          </a:prstGeom>
        </p:spPr>
        <p:txBody>
          <a:bodyPr wrap="square">
            <a:spAutoFit/>
          </a:bodyPr>
          <a:lstStyle/>
          <a:p>
            <a:r>
              <a:rPr lang="es-MX" sz="3200" b="1" dirty="0">
                <a:solidFill>
                  <a:srgbClr val="FF0000"/>
                </a:solidFill>
              </a:rPr>
              <a:t>Persona y Sociedad: Sujetos de la </a:t>
            </a:r>
            <a:endParaRPr lang="es-MX" sz="3200" b="1" dirty="0" smtClean="0">
              <a:solidFill>
                <a:srgbClr val="FF0000"/>
              </a:solidFill>
            </a:endParaRPr>
          </a:p>
          <a:p>
            <a:r>
              <a:rPr lang="es-MX" sz="3200" b="1" dirty="0" smtClean="0">
                <a:solidFill>
                  <a:srgbClr val="FF0000"/>
                </a:solidFill>
              </a:rPr>
              <a:t>Moralidad</a:t>
            </a:r>
          </a:p>
          <a:p>
            <a:endParaRPr lang="es-MX" sz="2800" b="1" dirty="0" smtClean="0">
              <a:solidFill>
                <a:srgbClr val="FF0000"/>
              </a:solidFill>
            </a:endParaRPr>
          </a:p>
          <a:p>
            <a:r>
              <a:rPr lang="es-MX" sz="2800" b="1" dirty="0">
                <a:solidFill>
                  <a:srgbClr val="FF0000"/>
                </a:solidFill>
              </a:rPr>
              <a:t>La </a:t>
            </a:r>
            <a:r>
              <a:rPr lang="es-MX" sz="2800" b="1" dirty="0" smtClean="0">
                <a:solidFill>
                  <a:srgbClr val="FF0000"/>
                </a:solidFill>
              </a:rPr>
              <a:t>Comunidad</a:t>
            </a:r>
          </a:p>
          <a:p>
            <a:endParaRPr lang="es-MX" sz="2800" b="1" dirty="0">
              <a:solidFill>
                <a:srgbClr val="FF0000"/>
              </a:solidFill>
            </a:endParaRPr>
          </a:p>
          <a:p>
            <a:pPr marL="457200" indent="-457200">
              <a:buFont typeface="Wingdings" panose="05000000000000000000" pitchFamily="2" charset="2"/>
              <a:buChar char="Ø"/>
            </a:pPr>
            <a:r>
              <a:rPr lang="es-MX" sz="2800" b="1" dirty="0" smtClean="0"/>
              <a:t>Dimensión </a:t>
            </a:r>
            <a:r>
              <a:rPr lang="es-MX" sz="2800" b="1" dirty="0"/>
              <a:t>de la persona</a:t>
            </a:r>
            <a:r>
              <a:rPr lang="es-MX" sz="2800" b="1" dirty="0" smtClean="0"/>
              <a:t>:</a:t>
            </a:r>
          </a:p>
          <a:p>
            <a:endParaRPr lang="es-MX" sz="2800" b="1" dirty="0" smtClean="0"/>
          </a:p>
          <a:p>
            <a:pPr algn="just"/>
            <a:r>
              <a:rPr lang="es-MX" sz="2800" dirty="0"/>
              <a:t>La persona en su dimensión de apertura no se detiene simplemente en una dimensión dual “tu – yo” sino que se abre a una alteridad o intersubjetividad que constituyen la relación de grupo o de comunidad. </a:t>
            </a:r>
            <a:endParaRPr lang="es-MX" sz="28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08704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662541"/>
          </a:xfrm>
          <a:prstGeom prst="rect">
            <a:avLst/>
          </a:prstGeom>
        </p:spPr>
        <p:txBody>
          <a:bodyPr wrap="square">
            <a:spAutoFit/>
          </a:bodyPr>
          <a:lstStyle/>
          <a:p>
            <a:r>
              <a:rPr lang="es-MX" sz="3200" b="1" dirty="0">
                <a:solidFill>
                  <a:srgbClr val="FF0000"/>
                </a:solidFill>
              </a:rPr>
              <a:t>Persona y Sociedad: Sujetos de la </a:t>
            </a:r>
            <a:endParaRPr lang="es-MX" sz="3200" b="1" dirty="0" smtClean="0">
              <a:solidFill>
                <a:srgbClr val="FF0000"/>
              </a:solidFill>
            </a:endParaRPr>
          </a:p>
          <a:p>
            <a:r>
              <a:rPr lang="es-MX" sz="3200" b="1" dirty="0" smtClean="0">
                <a:solidFill>
                  <a:srgbClr val="FF0000"/>
                </a:solidFill>
              </a:rPr>
              <a:t>Moralidad</a:t>
            </a:r>
          </a:p>
          <a:p>
            <a:endParaRPr lang="es-MX" sz="2800" b="1" dirty="0" smtClean="0">
              <a:solidFill>
                <a:srgbClr val="FF0000"/>
              </a:solidFill>
            </a:endParaRPr>
          </a:p>
          <a:p>
            <a:r>
              <a:rPr lang="es-MX" sz="2800" b="1" dirty="0">
                <a:solidFill>
                  <a:srgbClr val="FF0000"/>
                </a:solidFill>
              </a:rPr>
              <a:t>La </a:t>
            </a:r>
            <a:r>
              <a:rPr lang="es-MX" sz="2800" b="1" dirty="0" smtClean="0">
                <a:solidFill>
                  <a:srgbClr val="FF0000"/>
                </a:solidFill>
              </a:rPr>
              <a:t>Comunidad</a:t>
            </a:r>
          </a:p>
          <a:p>
            <a:endParaRPr lang="es-MX" sz="2800" b="1" dirty="0">
              <a:solidFill>
                <a:srgbClr val="FF0000"/>
              </a:solidFill>
            </a:endParaRPr>
          </a:p>
          <a:p>
            <a:pPr marL="457200" indent="-457200">
              <a:buFont typeface="Wingdings" panose="05000000000000000000" pitchFamily="2" charset="2"/>
              <a:buChar char="Ø"/>
            </a:pPr>
            <a:r>
              <a:rPr lang="es-MX" sz="2800" b="1" dirty="0" smtClean="0"/>
              <a:t>Dimensión </a:t>
            </a:r>
            <a:r>
              <a:rPr lang="es-MX" sz="2800" b="1" dirty="0"/>
              <a:t>de la persona</a:t>
            </a:r>
            <a:r>
              <a:rPr lang="es-MX" sz="2800" b="1" dirty="0" smtClean="0"/>
              <a:t>:</a:t>
            </a:r>
          </a:p>
          <a:p>
            <a:endParaRPr lang="es-MX" sz="2800" b="1" dirty="0" smtClean="0"/>
          </a:p>
          <a:p>
            <a:pPr marL="457200" indent="-457200" algn="just">
              <a:buFont typeface="Wingdings" panose="05000000000000000000" pitchFamily="2" charset="2"/>
              <a:buChar char="ü"/>
            </a:pPr>
            <a:r>
              <a:rPr lang="es-MX" sz="2800" dirty="0" err="1" smtClean="0"/>
              <a:t>Politicidad</a:t>
            </a:r>
            <a:r>
              <a:rPr lang="es-MX" sz="2800" dirty="0" smtClean="0"/>
              <a:t> </a:t>
            </a:r>
            <a:r>
              <a:rPr lang="es-MX" sz="2800" dirty="0"/>
              <a:t>o sociabilidad del hombre (Aristóteles): </a:t>
            </a:r>
            <a:endParaRPr lang="es-MX" sz="28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16601131"/>
              </p:ext>
            </p:extLst>
          </p:nvPr>
        </p:nvGraphicFramePr>
        <p:xfrm>
          <a:off x="719124" y="4216613"/>
          <a:ext cx="7856721" cy="1754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4069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416320"/>
          </a:xfrm>
          <a:prstGeom prst="rect">
            <a:avLst/>
          </a:prstGeom>
        </p:spPr>
        <p:txBody>
          <a:bodyPr wrap="square">
            <a:spAutoFit/>
          </a:bodyPr>
          <a:lstStyle/>
          <a:p>
            <a:r>
              <a:rPr lang="es-MX" sz="3200" b="1" dirty="0">
                <a:solidFill>
                  <a:srgbClr val="FF0000"/>
                </a:solidFill>
              </a:rPr>
              <a:t>El Sujeto de la Ética y sus </a:t>
            </a:r>
            <a:endParaRPr lang="es-MX" sz="3200" b="1" dirty="0" smtClean="0">
              <a:solidFill>
                <a:srgbClr val="FF0000"/>
              </a:solidFill>
            </a:endParaRPr>
          </a:p>
          <a:p>
            <a:r>
              <a:rPr lang="es-MX" sz="3200" b="1" dirty="0" smtClean="0">
                <a:solidFill>
                  <a:srgbClr val="FF0000"/>
                </a:solidFill>
              </a:rPr>
              <a:t>Características </a:t>
            </a:r>
          </a:p>
          <a:p>
            <a:endParaRPr lang="es-MX" sz="2800" b="1" dirty="0" smtClean="0">
              <a:solidFill>
                <a:srgbClr val="FF0000"/>
              </a:solidFill>
            </a:endParaRPr>
          </a:p>
          <a:p>
            <a:r>
              <a:rPr lang="es-MX" sz="2800" b="1" dirty="0">
                <a:solidFill>
                  <a:srgbClr val="FF0000"/>
                </a:solidFill>
              </a:rPr>
              <a:t>El Hombre Individuo </a:t>
            </a:r>
            <a:endParaRPr lang="es-MX" sz="2800" b="1" dirty="0" smtClean="0">
              <a:solidFill>
                <a:srgbClr val="FF0000"/>
              </a:solidFill>
            </a:endParaRPr>
          </a:p>
          <a:p>
            <a:endParaRPr lang="es-MX" sz="2400" dirty="0">
              <a:solidFill>
                <a:srgbClr val="FF0000"/>
              </a:solidFill>
            </a:endParaRPr>
          </a:p>
          <a:p>
            <a:pPr marL="342900" indent="-342900" algn="just">
              <a:buFont typeface="Wingdings" panose="05000000000000000000" pitchFamily="2" charset="2"/>
              <a:buChar char="Ø"/>
            </a:pPr>
            <a:r>
              <a:rPr lang="es-MX" sz="2400" b="1" dirty="0" smtClean="0"/>
              <a:t>El </a:t>
            </a:r>
            <a:r>
              <a:rPr lang="es-MX" sz="2400" b="1" dirty="0"/>
              <a:t>sujeto de la </a:t>
            </a:r>
            <a:r>
              <a:rPr lang="es-MX" sz="2400" b="1" dirty="0" smtClean="0"/>
              <a:t>ética:</a:t>
            </a:r>
          </a:p>
          <a:p>
            <a:pPr algn="just"/>
            <a:endParaRPr lang="es-MX" sz="2400" b="1" dirty="0"/>
          </a:p>
          <a:p>
            <a:pPr algn="just"/>
            <a:r>
              <a:rPr lang="es-MX" sz="2400" dirty="0"/>
              <a:t>La persona constituye un bien porque es:</a:t>
            </a:r>
            <a:endParaRPr lang="es-MX" sz="24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1585160881"/>
              </p:ext>
            </p:extLst>
          </p:nvPr>
        </p:nvGraphicFramePr>
        <p:xfrm>
          <a:off x="537454" y="4149080"/>
          <a:ext cx="7940774" cy="1872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84852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662541"/>
          </a:xfrm>
          <a:prstGeom prst="rect">
            <a:avLst/>
          </a:prstGeom>
        </p:spPr>
        <p:txBody>
          <a:bodyPr wrap="square">
            <a:spAutoFit/>
          </a:bodyPr>
          <a:lstStyle/>
          <a:p>
            <a:r>
              <a:rPr lang="es-MX" sz="3200" b="1" dirty="0">
                <a:solidFill>
                  <a:srgbClr val="FF0000"/>
                </a:solidFill>
              </a:rPr>
              <a:t>Persona y Sociedad: Sujetos de la </a:t>
            </a:r>
            <a:endParaRPr lang="es-MX" sz="3200" b="1" dirty="0" smtClean="0">
              <a:solidFill>
                <a:srgbClr val="FF0000"/>
              </a:solidFill>
            </a:endParaRPr>
          </a:p>
          <a:p>
            <a:r>
              <a:rPr lang="es-MX" sz="3200" b="1" dirty="0" smtClean="0">
                <a:solidFill>
                  <a:srgbClr val="FF0000"/>
                </a:solidFill>
              </a:rPr>
              <a:t>Moralidad</a:t>
            </a:r>
          </a:p>
          <a:p>
            <a:endParaRPr lang="es-MX" sz="2800" b="1" dirty="0" smtClean="0">
              <a:solidFill>
                <a:srgbClr val="FF0000"/>
              </a:solidFill>
            </a:endParaRPr>
          </a:p>
          <a:p>
            <a:r>
              <a:rPr lang="es-MX" sz="2800" b="1" dirty="0">
                <a:solidFill>
                  <a:srgbClr val="FF0000"/>
                </a:solidFill>
              </a:rPr>
              <a:t>La </a:t>
            </a:r>
            <a:r>
              <a:rPr lang="es-MX" sz="2800" b="1" dirty="0" smtClean="0">
                <a:solidFill>
                  <a:srgbClr val="FF0000"/>
                </a:solidFill>
              </a:rPr>
              <a:t>Comunidad</a:t>
            </a:r>
          </a:p>
          <a:p>
            <a:endParaRPr lang="es-MX" sz="2800" b="1" dirty="0">
              <a:solidFill>
                <a:srgbClr val="FF0000"/>
              </a:solidFill>
            </a:endParaRPr>
          </a:p>
          <a:p>
            <a:pPr marL="457200" indent="-457200">
              <a:buFont typeface="Wingdings" panose="05000000000000000000" pitchFamily="2" charset="2"/>
              <a:buChar char="Ø"/>
            </a:pPr>
            <a:r>
              <a:rPr lang="es-MX" sz="2800" b="1" dirty="0" smtClean="0"/>
              <a:t>Dimensión </a:t>
            </a:r>
            <a:r>
              <a:rPr lang="es-MX" sz="2800" b="1" dirty="0"/>
              <a:t>de la persona</a:t>
            </a:r>
            <a:r>
              <a:rPr lang="es-MX" sz="2800" b="1" dirty="0" smtClean="0"/>
              <a:t>:</a:t>
            </a:r>
          </a:p>
          <a:p>
            <a:endParaRPr lang="es-MX" sz="2800" b="1" dirty="0" smtClean="0"/>
          </a:p>
          <a:p>
            <a:pPr marL="457200" indent="-457200" algn="just">
              <a:buFont typeface="Wingdings" panose="05000000000000000000" pitchFamily="2" charset="2"/>
              <a:buChar char="ü"/>
            </a:pPr>
            <a:r>
              <a:rPr lang="es-MX" sz="2800" dirty="0" smtClean="0"/>
              <a:t>La </a:t>
            </a:r>
            <a:r>
              <a:rPr lang="es-MX" sz="2800" dirty="0"/>
              <a:t>comunidad y la personalidad:</a:t>
            </a:r>
            <a:endParaRPr lang="es-MX" sz="28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3016261488"/>
              </p:ext>
            </p:extLst>
          </p:nvPr>
        </p:nvGraphicFramePr>
        <p:xfrm>
          <a:off x="611560" y="4440766"/>
          <a:ext cx="7488832" cy="1652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81581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662541"/>
          </a:xfrm>
          <a:prstGeom prst="rect">
            <a:avLst/>
          </a:prstGeom>
        </p:spPr>
        <p:txBody>
          <a:bodyPr wrap="square">
            <a:spAutoFit/>
          </a:bodyPr>
          <a:lstStyle/>
          <a:p>
            <a:r>
              <a:rPr lang="es-MX" sz="3200" b="1" dirty="0">
                <a:solidFill>
                  <a:srgbClr val="FF0000"/>
                </a:solidFill>
              </a:rPr>
              <a:t>Persona y Sociedad: Sujetos de la </a:t>
            </a:r>
            <a:endParaRPr lang="es-MX" sz="3200" b="1" dirty="0" smtClean="0">
              <a:solidFill>
                <a:srgbClr val="FF0000"/>
              </a:solidFill>
            </a:endParaRPr>
          </a:p>
          <a:p>
            <a:r>
              <a:rPr lang="es-MX" sz="3200" b="1" dirty="0" smtClean="0">
                <a:solidFill>
                  <a:srgbClr val="FF0000"/>
                </a:solidFill>
              </a:rPr>
              <a:t>Moralidad</a:t>
            </a:r>
          </a:p>
          <a:p>
            <a:endParaRPr lang="es-MX" sz="2800" b="1" dirty="0" smtClean="0">
              <a:solidFill>
                <a:srgbClr val="FF0000"/>
              </a:solidFill>
            </a:endParaRPr>
          </a:p>
          <a:p>
            <a:r>
              <a:rPr lang="es-MX" sz="2800" b="1" dirty="0">
                <a:solidFill>
                  <a:srgbClr val="FF0000"/>
                </a:solidFill>
              </a:rPr>
              <a:t>La </a:t>
            </a:r>
            <a:r>
              <a:rPr lang="es-MX" sz="2800" b="1" dirty="0" smtClean="0">
                <a:solidFill>
                  <a:srgbClr val="FF0000"/>
                </a:solidFill>
              </a:rPr>
              <a:t>Comunidad</a:t>
            </a:r>
          </a:p>
          <a:p>
            <a:endParaRPr lang="es-MX" sz="2800" b="1" dirty="0">
              <a:solidFill>
                <a:srgbClr val="FF0000"/>
              </a:solidFill>
            </a:endParaRPr>
          </a:p>
          <a:p>
            <a:pPr marL="457200" indent="-457200">
              <a:buFont typeface="Wingdings" panose="05000000000000000000" pitchFamily="2" charset="2"/>
              <a:buChar char="Ø"/>
            </a:pPr>
            <a:r>
              <a:rPr lang="es-MX" sz="2800" b="1" dirty="0" smtClean="0"/>
              <a:t>Dimensión </a:t>
            </a:r>
            <a:r>
              <a:rPr lang="es-MX" sz="2800" b="1" dirty="0"/>
              <a:t>de la persona</a:t>
            </a:r>
            <a:r>
              <a:rPr lang="es-MX" sz="2800" b="1" dirty="0" smtClean="0"/>
              <a:t>:</a:t>
            </a:r>
          </a:p>
          <a:p>
            <a:endParaRPr lang="es-MX" sz="2800" b="1" dirty="0" smtClean="0"/>
          </a:p>
          <a:p>
            <a:pPr marL="457200" indent="-457200" algn="just">
              <a:buFont typeface="Wingdings" panose="05000000000000000000" pitchFamily="2" charset="2"/>
              <a:buChar char="ü"/>
            </a:pPr>
            <a:r>
              <a:rPr lang="es-MX" sz="2800" dirty="0" smtClean="0"/>
              <a:t>La </a:t>
            </a:r>
            <a:r>
              <a:rPr lang="es-MX" sz="2800" dirty="0"/>
              <a:t>comunidad y la personalidad:</a:t>
            </a:r>
            <a:endParaRPr lang="es-MX" sz="28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3543025785"/>
              </p:ext>
            </p:extLst>
          </p:nvPr>
        </p:nvGraphicFramePr>
        <p:xfrm>
          <a:off x="611560" y="4440766"/>
          <a:ext cx="7202561" cy="1508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4007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093428"/>
          </a:xfrm>
          <a:prstGeom prst="rect">
            <a:avLst/>
          </a:prstGeom>
        </p:spPr>
        <p:txBody>
          <a:bodyPr wrap="square">
            <a:spAutoFit/>
          </a:bodyPr>
          <a:lstStyle/>
          <a:p>
            <a:r>
              <a:rPr lang="es-MX" sz="3200" b="1" dirty="0">
                <a:solidFill>
                  <a:srgbClr val="FF0000"/>
                </a:solidFill>
              </a:rPr>
              <a:t>Persona y Sociedad: Sujetos de la </a:t>
            </a:r>
            <a:endParaRPr lang="es-MX" sz="3200" b="1" dirty="0" smtClean="0">
              <a:solidFill>
                <a:srgbClr val="FF0000"/>
              </a:solidFill>
            </a:endParaRPr>
          </a:p>
          <a:p>
            <a:r>
              <a:rPr lang="es-MX" sz="3200" b="1" dirty="0" smtClean="0">
                <a:solidFill>
                  <a:srgbClr val="FF0000"/>
                </a:solidFill>
              </a:rPr>
              <a:t>Moralidad</a:t>
            </a:r>
          </a:p>
          <a:p>
            <a:endParaRPr lang="es-MX" sz="2800" b="1" dirty="0" smtClean="0">
              <a:solidFill>
                <a:srgbClr val="FF0000"/>
              </a:solidFill>
            </a:endParaRPr>
          </a:p>
          <a:p>
            <a:r>
              <a:rPr lang="es-MX" sz="2800" b="1" dirty="0">
                <a:solidFill>
                  <a:srgbClr val="FF0000"/>
                </a:solidFill>
              </a:rPr>
              <a:t>La </a:t>
            </a:r>
            <a:r>
              <a:rPr lang="es-MX" sz="2800" b="1" dirty="0" smtClean="0">
                <a:solidFill>
                  <a:srgbClr val="FF0000"/>
                </a:solidFill>
              </a:rPr>
              <a:t>Comunidad</a:t>
            </a:r>
          </a:p>
          <a:p>
            <a:endParaRPr lang="es-MX" sz="2800" b="1" dirty="0">
              <a:solidFill>
                <a:srgbClr val="FF0000"/>
              </a:solidFill>
            </a:endParaRPr>
          </a:p>
          <a:p>
            <a:pPr marL="457200" indent="-457200">
              <a:buFont typeface="Wingdings" panose="05000000000000000000" pitchFamily="2" charset="2"/>
              <a:buChar char="Ø"/>
            </a:pPr>
            <a:r>
              <a:rPr lang="es-MX" sz="2800" b="1" dirty="0" smtClean="0"/>
              <a:t>La </a:t>
            </a:r>
            <a:r>
              <a:rPr lang="es-MX" sz="2800" b="1" dirty="0"/>
              <a:t>persona y la comunidad como sujetos de la moralidad:</a:t>
            </a:r>
          </a:p>
          <a:p>
            <a:pPr marL="457200" indent="-457200">
              <a:buFont typeface="Wingdings" panose="05000000000000000000" pitchFamily="2" charset="2"/>
              <a:buChar char="Ø"/>
            </a:pPr>
            <a:endParaRPr lang="es-MX" sz="2800" b="1" dirty="0"/>
          </a:p>
          <a:p>
            <a:pPr marL="457200" indent="-457200">
              <a:buFont typeface="Wingdings" panose="05000000000000000000" pitchFamily="2" charset="2"/>
              <a:buChar char="Ø"/>
            </a:pPr>
            <a:r>
              <a:rPr lang="es-MX" sz="2800" dirty="0" smtClean="0"/>
              <a:t>Implicación </a:t>
            </a:r>
            <a:r>
              <a:rPr lang="es-MX" sz="2800" dirty="0"/>
              <a:t>mixta de la responsabilidad moral</a:t>
            </a:r>
            <a:r>
              <a:rPr lang="es-MX" sz="2800" b="1" dirty="0"/>
              <a: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Diagrama"/>
          <p:cNvGraphicFramePr/>
          <p:nvPr>
            <p:extLst>
              <p:ext uri="{D42A27DB-BD31-4B8C-83A1-F6EECF244321}">
                <p14:modId xmlns:p14="http://schemas.microsoft.com/office/powerpoint/2010/main" val="161589036"/>
              </p:ext>
            </p:extLst>
          </p:nvPr>
        </p:nvGraphicFramePr>
        <p:xfrm>
          <a:off x="611560" y="4797152"/>
          <a:ext cx="7704856" cy="1152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00864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524315"/>
          </a:xfrm>
          <a:prstGeom prst="rect">
            <a:avLst/>
          </a:prstGeom>
        </p:spPr>
        <p:txBody>
          <a:bodyPr wrap="square">
            <a:spAutoFit/>
          </a:bodyPr>
          <a:lstStyle/>
          <a:p>
            <a:r>
              <a:rPr lang="es-MX" sz="3200" b="1" dirty="0">
                <a:solidFill>
                  <a:srgbClr val="FF0000"/>
                </a:solidFill>
              </a:rPr>
              <a:t>Persona y Sociedad: Sujetos de la </a:t>
            </a:r>
            <a:endParaRPr lang="es-MX" sz="3200" b="1" dirty="0" smtClean="0">
              <a:solidFill>
                <a:srgbClr val="FF0000"/>
              </a:solidFill>
            </a:endParaRPr>
          </a:p>
          <a:p>
            <a:r>
              <a:rPr lang="es-MX" sz="3200" b="1" dirty="0" smtClean="0">
                <a:solidFill>
                  <a:srgbClr val="FF0000"/>
                </a:solidFill>
              </a:rPr>
              <a:t>Moralidad</a:t>
            </a:r>
          </a:p>
          <a:p>
            <a:endParaRPr lang="es-MX" sz="2800" b="1" dirty="0" smtClean="0">
              <a:solidFill>
                <a:srgbClr val="FF0000"/>
              </a:solidFill>
            </a:endParaRPr>
          </a:p>
          <a:p>
            <a:r>
              <a:rPr lang="es-MX" sz="2800" b="1" dirty="0">
                <a:solidFill>
                  <a:srgbClr val="FF0000"/>
                </a:solidFill>
              </a:rPr>
              <a:t>La </a:t>
            </a:r>
            <a:r>
              <a:rPr lang="es-MX" sz="2800" b="1" dirty="0" smtClean="0">
                <a:solidFill>
                  <a:srgbClr val="FF0000"/>
                </a:solidFill>
              </a:rPr>
              <a:t>Comunidad</a:t>
            </a:r>
          </a:p>
          <a:p>
            <a:endParaRPr lang="es-MX" sz="2800" b="1" dirty="0">
              <a:solidFill>
                <a:srgbClr val="FF0000"/>
              </a:solidFill>
            </a:endParaRPr>
          </a:p>
          <a:p>
            <a:pPr marL="457200" indent="-457200">
              <a:buFont typeface="Wingdings" panose="05000000000000000000" pitchFamily="2" charset="2"/>
              <a:buChar char="Ø"/>
            </a:pPr>
            <a:r>
              <a:rPr lang="es-MX" sz="2800" b="1" dirty="0" smtClean="0"/>
              <a:t>La </a:t>
            </a:r>
            <a:r>
              <a:rPr lang="es-MX" sz="2800" b="1" dirty="0"/>
              <a:t>persona y la comunidad como sujetos de la moralidad:</a:t>
            </a:r>
          </a:p>
          <a:p>
            <a:pPr marL="457200" indent="-457200">
              <a:buFont typeface="Wingdings" panose="05000000000000000000" pitchFamily="2" charset="2"/>
              <a:buChar char="Ø"/>
            </a:pPr>
            <a:endParaRPr lang="es-MX" sz="2800" b="1" dirty="0"/>
          </a:p>
          <a:p>
            <a:r>
              <a:rPr lang="es-MX" sz="2800" dirty="0"/>
              <a:t>Debe existir reciprocidad entre la conciencia de todos los que componen una comunidad:</a:t>
            </a:r>
            <a:endParaRPr lang="es-MX" sz="2800"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3168857903"/>
              </p:ext>
            </p:extLst>
          </p:nvPr>
        </p:nvGraphicFramePr>
        <p:xfrm>
          <a:off x="611560" y="4941168"/>
          <a:ext cx="7632848" cy="1200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56163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093428"/>
          </a:xfrm>
          <a:prstGeom prst="rect">
            <a:avLst/>
          </a:prstGeom>
        </p:spPr>
        <p:txBody>
          <a:bodyPr wrap="square">
            <a:spAutoFit/>
          </a:bodyPr>
          <a:lstStyle/>
          <a:p>
            <a:r>
              <a:rPr lang="es-MX" sz="3200" b="1" dirty="0">
                <a:solidFill>
                  <a:srgbClr val="FF0000"/>
                </a:solidFill>
              </a:rPr>
              <a:t>Persona y Sociedad: Sujetos de la </a:t>
            </a:r>
            <a:endParaRPr lang="es-MX" sz="3200" b="1" dirty="0" smtClean="0">
              <a:solidFill>
                <a:srgbClr val="FF0000"/>
              </a:solidFill>
            </a:endParaRPr>
          </a:p>
          <a:p>
            <a:r>
              <a:rPr lang="es-MX" sz="3200" b="1" dirty="0" smtClean="0">
                <a:solidFill>
                  <a:srgbClr val="FF0000"/>
                </a:solidFill>
              </a:rPr>
              <a:t>Moralidad</a:t>
            </a:r>
          </a:p>
          <a:p>
            <a:endParaRPr lang="es-MX" sz="2800" b="1" dirty="0" smtClean="0">
              <a:solidFill>
                <a:srgbClr val="FF0000"/>
              </a:solidFill>
            </a:endParaRPr>
          </a:p>
          <a:p>
            <a:r>
              <a:rPr lang="es-MX" sz="2800" b="1" dirty="0">
                <a:solidFill>
                  <a:srgbClr val="FF0000"/>
                </a:solidFill>
              </a:rPr>
              <a:t>La </a:t>
            </a:r>
            <a:r>
              <a:rPr lang="es-MX" sz="2800" b="1" dirty="0" smtClean="0">
                <a:solidFill>
                  <a:srgbClr val="FF0000"/>
                </a:solidFill>
              </a:rPr>
              <a:t>Comunidad</a:t>
            </a:r>
          </a:p>
          <a:p>
            <a:endParaRPr lang="es-MX" sz="2800" b="1" dirty="0">
              <a:solidFill>
                <a:srgbClr val="FF0000"/>
              </a:solidFill>
            </a:endParaRPr>
          </a:p>
          <a:p>
            <a:pPr marL="457200" indent="-457200">
              <a:buFont typeface="Wingdings" panose="05000000000000000000" pitchFamily="2" charset="2"/>
              <a:buChar char="Ø"/>
            </a:pPr>
            <a:r>
              <a:rPr lang="es-MX" sz="2800" b="1" dirty="0" smtClean="0"/>
              <a:t>La </a:t>
            </a:r>
            <a:r>
              <a:rPr lang="es-MX" sz="2800" b="1" dirty="0"/>
              <a:t>persona y la comunidad como sujetos de la moralidad:</a:t>
            </a:r>
          </a:p>
          <a:p>
            <a:pPr marL="457200" indent="-457200">
              <a:buFont typeface="Wingdings" panose="05000000000000000000" pitchFamily="2" charset="2"/>
              <a:buChar char="Ø"/>
            </a:pPr>
            <a:endParaRPr lang="es-MX" sz="2800" b="1" dirty="0"/>
          </a:p>
          <a:p>
            <a:pPr marL="457200" indent="-457200">
              <a:buFont typeface="Wingdings" panose="05000000000000000000" pitchFamily="2" charset="2"/>
              <a:buChar char="ü"/>
            </a:pPr>
            <a:r>
              <a:rPr lang="es-MX" sz="2800" dirty="0" smtClean="0"/>
              <a:t>Conciencia </a:t>
            </a:r>
            <a:r>
              <a:rPr lang="es-MX" sz="2800" dirty="0"/>
              <a:t>moral comunitaria:</a:t>
            </a:r>
            <a:endParaRPr lang="es-MX" sz="2800"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Diagrama"/>
          <p:cNvGraphicFramePr/>
          <p:nvPr>
            <p:extLst>
              <p:ext uri="{D42A27DB-BD31-4B8C-83A1-F6EECF244321}">
                <p14:modId xmlns:p14="http://schemas.microsoft.com/office/powerpoint/2010/main" val="3205728755"/>
              </p:ext>
            </p:extLst>
          </p:nvPr>
        </p:nvGraphicFramePr>
        <p:xfrm>
          <a:off x="570858" y="4797152"/>
          <a:ext cx="7817565" cy="1200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21109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093428"/>
          </a:xfrm>
          <a:prstGeom prst="rect">
            <a:avLst/>
          </a:prstGeom>
        </p:spPr>
        <p:txBody>
          <a:bodyPr wrap="square">
            <a:spAutoFit/>
          </a:bodyPr>
          <a:lstStyle/>
          <a:p>
            <a:r>
              <a:rPr lang="es-MX" sz="3200" b="1" dirty="0">
                <a:solidFill>
                  <a:srgbClr val="FF0000"/>
                </a:solidFill>
              </a:rPr>
              <a:t>Persona y Sociedad: Sujetos de la </a:t>
            </a:r>
            <a:endParaRPr lang="es-MX" sz="3200" b="1" dirty="0" smtClean="0">
              <a:solidFill>
                <a:srgbClr val="FF0000"/>
              </a:solidFill>
            </a:endParaRPr>
          </a:p>
          <a:p>
            <a:r>
              <a:rPr lang="es-MX" sz="3200" b="1" dirty="0" smtClean="0">
                <a:solidFill>
                  <a:srgbClr val="FF0000"/>
                </a:solidFill>
              </a:rPr>
              <a:t>Moralidad</a:t>
            </a:r>
          </a:p>
          <a:p>
            <a:endParaRPr lang="es-MX" sz="2800" b="1" dirty="0" smtClean="0">
              <a:solidFill>
                <a:srgbClr val="FF0000"/>
              </a:solidFill>
            </a:endParaRPr>
          </a:p>
          <a:p>
            <a:r>
              <a:rPr lang="es-MX" sz="2800" b="1" dirty="0">
                <a:solidFill>
                  <a:srgbClr val="FF0000"/>
                </a:solidFill>
              </a:rPr>
              <a:t>La </a:t>
            </a:r>
            <a:r>
              <a:rPr lang="es-MX" sz="2800" b="1" dirty="0" smtClean="0">
                <a:solidFill>
                  <a:srgbClr val="FF0000"/>
                </a:solidFill>
              </a:rPr>
              <a:t>Comunidad</a:t>
            </a:r>
          </a:p>
          <a:p>
            <a:endParaRPr lang="es-MX" sz="2800" b="1" dirty="0">
              <a:solidFill>
                <a:srgbClr val="FF0000"/>
              </a:solidFill>
            </a:endParaRPr>
          </a:p>
          <a:p>
            <a:pPr marL="457200" indent="-457200">
              <a:buFont typeface="Wingdings" panose="05000000000000000000" pitchFamily="2" charset="2"/>
              <a:buChar char="Ø"/>
            </a:pPr>
            <a:r>
              <a:rPr lang="es-MX" sz="2800" b="1" dirty="0" smtClean="0"/>
              <a:t>La </a:t>
            </a:r>
            <a:r>
              <a:rPr lang="es-MX" sz="2800" b="1" dirty="0"/>
              <a:t>persona y la comunidad como sujetos de la moralidad:</a:t>
            </a:r>
          </a:p>
          <a:p>
            <a:pPr marL="457200" indent="-457200">
              <a:buFont typeface="Wingdings" panose="05000000000000000000" pitchFamily="2" charset="2"/>
              <a:buChar char="Ø"/>
            </a:pPr>
            <a:endParaRPr lang="es-MX" sz="2800" b="1" dirty="0"/>
          </a:p>
          <a:p>
            <a:pPr marL="457200" indent="-457200">
              <a:buFont typeface="Wingdings" panose="05000000000000000000" pitchFamily="2" charset="2"/>
              <a:buChar char="ü"/>
            </a:pPr>
            <a:r>
              <a:rPr lang="es-MX" sz="2800" dirty="0" smtClean="0"/>
              <a:t>Interacción </a:t>
            </a:r>
            <a:r>
              <a:rPr lang="es-MX" sz="2800" dirty="0"/>
              <a:t>de los valores </a:t>
            </a:r>
            <a:r>
              <a:rPr lang="es-MX" sz="2800" dirty="0" smtClean="0"/>
              <a:t>:</a:t>
            </a:r>
            <a:endParaRPr lang="es-MX" sz="2800"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1363662695"/>
              </p:ext>
            </p:extLst>
          </p:nvPr>
        </p:nvGraphicFramePr>
        <p:xfrm>
          <a:off x="755576" y="4725144"/>
          <a:ext cx="7632848" cy="147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46884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5386090"/>
          </a:xfrm>
          <a:prstGeom prst="rect">
            <a:avLst/>
          </a:prstGeom>
        </p:spPr>
        <p:txBody>
          <a:bodyPr wrap="square">
            <a:spAutoFit/>
          </a:bodyPr>
          <a:lstStyle/>
          <a:p>
            <a:r>
              <a:rPr lang="es-MX" sz="3200" b="1" dirty="0">
                <a:solidFill>
                  <a:srgbClr val="FF0000"/>
                </a:solidFill>
              </a:rPr>
              <a:t>Persona y Sociedad: Sujetos de la </a:t>
            </a:r>
            <a:endParaRPr lang="es-MX" sz="3200" b="1" dirty="0" smtClean="0">
              <a:solidFill>
                <a:srgbClr val="FF0000"/>
              </a:solidFill>
            </a:endParaRPr>
          </a:p>
          <a:p>
            <a:r>
              <a:rPr lang="es-MX" sz="3200" b="1" dirty="0" smtClean="0">
                <a:solidFill>
                  <a:srgbClr val="FF0000"/>
                </a:solidFill>
              </a:rPr>
              <a:t>Moralidad</a:t>
            </a:r>
          </a:p>
          <a:p>
            <a:endParaRPr lang="es-MX" sz="2800" b="1" dirty="0" smtClean="0">
              <a:solidFill>
                <a:srgbClr val="FF0000"/>
              </a:solidFill>
            </a:endParaRPr>
          </a:p>
          <a:p>
            <a:endParaRPr lang="es-MX" sz="2800" b="1" dirty="0" smtClean="0">
              <a:solidFill>
                <a:srgbClr val="FF0000"/>
              </a:solidFill>
            </a:endParaRPr>
          </a:p>
          <a:p>
            <a:r>
              <a:rPr lang="es-MX" sz="2800" b="1" dirty="0" smtClean="0">
                <a:solidFill>
                  <a:srgbClr val="FF0000"/>
                </a:solidFill>
              </a:rPr>
              <a:t>Ética Social</a:t>
            </a:r>
          </a:p>
          <a:p>
            <a:endParaRPr lang="es-MX" sz="2800" b="1" dirty="0" smtClean="0">
              <a:solidFill>
                <a:srgbClr val="FF0000"/>
              </a:solidFill>
            </a:endParaRPr>
          </a:p>
          <a:p>
            <a:endParaRPr lang="es-MX" sz="2800" b="1" dirty="0" smtClean="0">
              <a:solidFill>
                <a:srgbClr val="FF0000"/>
              </a:solidFill>
            </a:endParaRPr>
          </a:p>
          <a:p>
            <a:pPr marL="457200" indent="-457200">
              <a:buFont typeface="Wingdings" panose="05000000000000000000" pitchFamily="2" charset="2"/>
              <a:buChar char="Ø"/>
            </a:pPr>
            <a:r>
              <a:rPr lang="es-MX" sz="2800" b="1" dirty="0" smtClean="0"/>
              <a:t>Aspecto </a:t>
            </a:r>
            <a:r>
              <a:rPr lang="es-MX" sz="2800" b="1" dirty="0"/>
              <a:t>personal - existencial de la moral</a:t>
            </a:r>
            <a:r>
              <a:rPr lang="es-MX" sz="2800" b="1" dirty="0" smtClean="0"/>
              <a:t>:</a:t>
            </a:r>
          </a:p>
          <a:p>
            <a:endParaRPr lang="es-MX" sz="2800" b="1" dirty="0"/>
          </a:p>
          <a:p>
            <a:pPr algn="just"/>
            <a:r>
              <a:rPr lang="es-MX" sz="2800" dirty="0"/>
              <a:t>El aspecto personal - existencial de la moral no puede separarse de la nota comunitaria que caracteriza al ser social del hombre que es </a:t>
            </a:r>
            <a:r>
              <a:rPr lang="es-MX" sz="2800" dirty="0" smtClean="0"/>
              <a:t>sujeto </a:t>
            </a:r>
            <a:endParaRPr lang="es-MX" sz="2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0143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524315"/>
          </a:xfrm>
          <a:prstGeom prst="rect">
            <a:avLst/>
          </a:prstGeom>
        </p:spPr>
        <p:txBody>
          <a:bodyPr wrap="square">
            <a:spAutoFit/>
          </a:bodyPr>
          <a:lstStyle/>
          <a:p>
            <a:r>
              <a:rPr lang="es-MX" sz="3200" b="1" dirty="0">
                <a:solidFill>
                  <a:srgbClr val="FF0000"/>
                </a:solidFill>
              </a:rPr>
              <a:t>Persona y Sociedad: Sujetos de la </a:t>
            </a:r>
            <a:endParaRPr lang="es-MX" sz="3200" b="1" dirty="0" smtClean="0">
              <a:solidFill>
                <a:srgbClr val="FF0000"/>
              </a:solidFill>
            </a:endParaRPr>
          </a:p>
          <a:p>
            <a:r>
              <a:rPr lang="es-MX" sz="3200" b="1" dirty="0" smtClean="0">
                <a:solidFill>
                  <a:srgbClr val="FF0000"/>
                </a:solidFill>
              </a:rPr>
              <a:t>Moralidad</a:t>
            </a:r>
          </a:p>
          <a:p>
            <a:endParaRPr lang="es-MX" sz="2800" b="1" dirty="0" smtClean="0">
              <a:solidFill>
                <a:srgbClr val="FF0000"/>
              </a:solidFill>
            </a:endParaRPr>
          </a:p>
          <a:p>
            <a:r>
              <a:rPr lang="es-MX" sz="2800" b="1" dirty="0" smtClean="0">
                <a:solidFill>
                  <a:srgbClr val="FF0000"/>
                </a:solidFill>
              </a:rPr>
              <a:t>Ética Social</a:t>
            </a:r>
          </a:p>
          <a:p>
            <a:endParaRPr lang="es-MX" sz="2800" b="1" dirty="0" smtClean="0">
              <a:solidFill>
                <a:srgbClr val="FF0000"/>
              </a:solidFill>
            </a:endParaRPr>
          </a:p>
          <a:p>
            <a:pPr marL="457200" indent="-457200">
              <a:buFont typeface="Wingdings" panose="05000000000000000000" pitchFamily="2" charset="2"/>
              <a:buChar char="Ø"/>
            </a:pPr>
            <a:r>
              <a:rPr lang="es-MX" sz="2800" b="1" dirty="0" smtClean="0"/>
              <a:t>Aspecto </a:t>
            </a:r>
            <a:r>
              <a:rPr lang="es-MX" sz="2800" b="1" dirty="0"/>
              <a:t>personal - existencial de la moral</a:t>
            </a:r>
            <a:r>
              <a:rPr lang="es-MX" sz="2800" b="1" dirty="0" smtClean="0"/>
              <a:t>:</a:t>
            </a:r>
          </a:p>
          <a:p>
            <a:endParaRPr lang="es-MX" sz="2800" b="1" dirty="0"/>
          </a:p>
          <a:p>
            <a:pPr algn="just"/>
            <a:r>
              <a:rPr lang="es-MX" sz="2800" dirty="0"/>
              <a:t>El hombre no puede ser persona sino en cuanto se desarrolla su ser racional, ese ser que dice referencia al:</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1504797750"/>
              </p:ext>
            </p:extLst>
          </p:nvPr>
        </p:nvGraphicFramePr>
        <p:xfrm>
          <a:off x="1115616" y="4581128"/>
          <a:ext cx="7208649" cy="158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61583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2800767"/>
          </a:xfrm>
          <a:prstGeom prst="rect">
            <a:avLst/>
          </a:prstGeom>
        </p:spPr>
        <p:txBody>
          <a:bodyPr wrap="square">
            <a:spAutoFit/>
          </a:bodyPr>
          <a:lstStyle/>
          <a:p>
            <a:r>
              <a:rPr lang="es-MX" sz="3200" b="1" dirty="0">
                <a:solidFill>
                  <a:srgbClr val="FF0000"/>
                </a:solidFill>
              </a:rPr>
              <a:t>Persona y Sociedad: Sujetos de la </a:t>
            </a:r>
            <a:endParaRPr lang="es-MX" sz="3200" b="1" dirty="0" smtClean="0">
              <a:solidFill>
                <a:srgbClr val="FF0000"/>
              </a:solidFill>
            </a:endParaRPr>
          </a:p>
          <a:p>
            <a:r>
              <a:rPr lang="es-MX" sz="3200" b="1" dirty="0" smtClean="0">
                <a:solidFill>
                  <a:srgbClr val="FF0000"/>
                </a:solidFill>
              </a:rPr>
              <a:t>Moralidad</a:t>
            </a:r>
          </a:p>
          <a:p>
            <a:endParaRPr lang="es-MX" sz="2800" b="1" dirty="0" smtClean="0">
              <a:solidFill>
                <a:srgbClr val="FF0000"/>
              </a:solidFill>
            </a:endParaRPr>
          </a:p>
          <a:p>
            <a:r>
              <a:rPr lang="es-MX" sz="2800" b="1" dirty="0" smtClean="0">
                <a:solidFill>
                  <a:srgbClr val="FF0000"/>
                </a:solidFill>
              </a:rPr>
              <a:t>Ética Social</a:t>
            </a:r>
          </a:p>
          <a:p>
            <a:endParaRPr lang="es-MX" sz="2800" b="1" dirty="0" smtClean="0">
              <a:solidFill>
                <a:srgbClr val="FF0000"/>
              </a:solidFill>
            </a:endParaRPr>
          </a:p>
          <a:p>
            <a:pPr marL="457200" indent="-457200">
              <a:buFont typeface="Wingdings" panose="05000000000000000000" pitchFamily="2" charset="2"/>
              <a:buChar char="Ø"/>
            </a:pPr>
            <a:r>
              <a:rPr lang="es-MX" sz="2800" b="1" dirty="0" smtClean="0"/>
              <a:t>Lo </a:t>
            </a:r>
            <a:r>
              <a:rPr lang="es-MX" sz="2800" b="1" dirty="0"/>
              <a:t>que no es Ética </a:t>
            </a:r>
            <a:r>
              <a:rPr lang="es-MX" sz="2800" b="1" dirty="0" smtClean="0"/>
              <a:t>Social:</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Diagrama"/>
          <p:cNvGraphicFramePr/>
          <p:nvPr>
            <p:extLst>
              <p:ext uri="{D42A27DB-BD31-4B8C-83A1-F6EECF244321}">
                <p14:modId xmlns:p14="http://schemas.microsoft.com/office/powerpoint/2010/main" val="1895364726"/>
              </p:ext>
            </p:extLst>
          </p:nvPr>
        </p:nvGraphicFramePr>
        <p:xfrm>
          <a:off x="464152" y="2636912"/>
          <a:ext cx="8046660"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79345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2800767"/>
          </a:xfrm>
          <a:prstGeom prst="rect">
            <a:avLst/>
          </a:prstGeom>
        </p:spPr>
        <p:txBody>
          <a:bodyPr wrap="square">
            <a:spAutoFit/>
          </a:bodyPr>
          <a:lstStyle/>
          <a:p>
            <a:r>
              <a:rPr lang="es-MX" sz="3200" b="1" dirty="0">
                <a:solidFill>
                  <a:srgbClr val="FF0000"/>
                </a:solidFill>
              </a:rPr>
              <a:t>Persona y Sociedad: Sujetos de la </a:t>
            </a:r>
            <a:endParaRPr lang="es-MX" sz="3200" b="1" dirty="0" smtClean="0">
              <a:solidFill>
                <a:srgbClr val="FF0000"/>
              </a:solidFill>
            </a:endParaRPr>
          </a:p>
          <a:p>
            <a:r>
              <a:rPr lang="es-MX" sz="3200" b="1" dirty="0" smtClean="0">
                <a:solidFill>
                  <a:srgbClr val="FF0000"/>
                </a:solidFill>
              </a:rPr>
              <a:t>Moralidad</a:t>
            </a:r>
          </a:p>
          <a:p>
            <a:endParaRPr lang="es-MX" sz="2800" b="1" dirty="0" smtClean="0">
              <a:solidFill>
                <a:srgbClr val="FF0000"/>
              </a:solidFill>
            </a:endParaRPr>
          </a:p>
          <a:p>
            <a:r>
              <a:rPr lang="es-MX" sz="2800" b="1" dirty="0" smtClean="0">
                <a:solidFill>
                  <a:srgbClr val="FF0000"/>
                </a:solidFill>
              </a:rPr>
              <a:t>Ética Social</a:t>
            </a:r>
          </a:p>
          <a:p>
            <a:endParaRPr lang="es-MX" sz="2800" b="1" dirty="0" smtClean="0">
              <a:solidFill>
                <a:srgbClr val="FF0000"/>
              </a:solidFill>
            </a:endParaRPr>
          </a:p>
          <a:p>
            <a:pPr marL="457200" indent="-457200">
              <a:buFont typeface="Wingdings" panose="05000000000000000000" pitchFamily="2" charset="2"/>
              <a:buChar char="Ø"/>
            </a:pPr>
            <a:r>
              <a:rPr lang="es-MX" sz="2800" b="1" dirty="0" smtClean="0"/>
              <a:t>Lo </a:t>
            </a:r>
            <a:r>
              <a:rPr lang="es-MX" sz="2800" b="1" dirty="0"/>
              <a:t>que sí es Ética Social:</a:t>
            </a:r>
            <a:endParaRPr lang="es-MX" sz="2800" b="1"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1570894758"/>
              </p:ext>
            </p:extLst>
          </p:nvPr>
        </p:nvGraphicFramePr>
        <p:xfrm>
          <a:off x="611559" y="3573016"/>
          <a:ext cx="7928729" cy="194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4889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1938992"/>
          </a:xfrm>
          <a:prstGeom prst="rect">
            <a:avLst/>
          </a:prstGeom>
        </p:spPr>
        <p:txBody>
          <a:bodyPr wrap="square">
            <a:spAutoFit/>
          </a:bodyPr>
          <a:lstStyle/>
          <a:p>
            <a:r>
              <a:rPr lang="es-MX" sz="3200" b="1" dirty="0">
                <a:solidFill>
                  <a:srgbClr val="FF0000"/>
                </a:solidFill>
              </a:rPr>
              <a:t>El Sujeto de la Ética y sus </a:t>
            </a:r>
            <a:endParaRPr lang="es-MX" sz="3200" b="1" dirty="0" smtClean="0">
              <a:solidFill>
                <a:srgbClr val="FF0000"/>
              </a:solidFill>
            </a:endParaRPr>
          </a:p>
          <a:p>
            <a:r>
              <a:rPr lang="es-MX" sz="3200" b="1" dirty="0" smtClean="0">
                <a:solidFill>
                  <a:srgbClr val="FF0000"/>
                </a:solidFill>
              </a:rPr>
              <a:t>Características </a:t>
            </a:r>
          </a:p>
          <a:p>
            <a:endParaRPr lang="es-MX" sz="2800" b="1" dirty="0" smtClean="0">
              <a:solidFill>
                <a:srgbClr val="FF0000"/>
              </a:solidFill>
            </a:endParaRPr>
          </a:p>
          <a:p>
            <a:r>
              <a:rPr lang="es-MX" sz="2800" b="1" dirty="0">
                <a:solidFill>
                  <a:srgbClr val="FF0000"/>
                </a:solidFill>
              </a:rPr>
              <a:t>Características del Hombre </a:t>
            </a:r>
            <a:endParaRPr lang="es-MX" sz="2800" b="1" dirty="0" smtClean="0">
              <a:solidFill>
                <a:srgbClr val="FF000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Diagrama"/>
          <p:cNvGraphicFramePr/>
          <p:nvPr>
            <p:extLst>
              <p:ext uri="{D42A27DB-BD31-4B8C-83A1-F6EECF244321}">
                <p14:modId xmlns:p14="http://schemas.microsoft.com/office/powerpoint/2010/main" val="2354922170"/>
              </p:ext>
            </p:extLst>
          </p:nvPr>
        </p:nvGraphicFramePr>
        <p:xfrm>
          <a:off x="475393" y="2519510"/>
          <a:ext cx="8064896" cy="2061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7 Diagrama"/>
          <p:cNvGraphicFramePr/>
          <p:nvPr>
            <p:extLst>
              <p:ext uri="{D42A27DB-BD31-4B8C-83A1-F6EECF244321}">
                <p14:modId xmlns:p14="http://schemas.microsoft.com/office/powerpoint/2010/main" val="3140149311"/>
              </p:ext>
            </p:extLst>
          </p:nvPr>
        </p:nvGraphicFramePr>
        <p:xfrm>
          <a:off x="611560" y="4437112"/>
          <a:ext cx="7928729" cy="15121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4221182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2800767"/>
          </a:xfrm>
          <a:prstGeom prst="rect">
            <a:avLst/>
          </a:prstGeom>
        </p:spPr>
        <p:txBody>
          <a:bodyPr wrap="square">
            <a:spAutoFit/>
          </a:bodyPr>
          <a:lstStyle/>
          <a:p>
            <a:r>
              <a:rPr lang="es-MX" sz="3200" b="1" dirty="0">
                <a:solidFill>
                  <a:srgbClr val="FF0000"/>
                </a:solidFill>
              </a:rPr>
              <a:t>Persona y Sociedad: Sujetos de la </a:t>
            </a:r>
            <a:endParaRPr lang="es-MX" sz="3200" b="1" dirty="0" smtClean="0">
              <a:solidFill>
                <a:srgbClr val="FF0000"/>
              </a:solidFill>
            </a:endParaRPr>
          </a:p>
          <a:p>
            <a:r>
              <a:rPr lang="es-MX" sz="3200" b="1" dirty="0" smtClean="0">
                <a:solidFill>
                  <a:srgbClr val="FF0000"/>
                </a:solidFill>
              </a:rPr>
              <a:t>Moralidad</a:t>
            </a:r>
          </a:p>
          <a:p>
            <a:endParaRPr lang="es-MX" sz="2800" b="1" dirty="0" smtClean="0">
              <a:solidFill>
                <a:srgbClr val="FF0000"/>
              </a:solidFill>
            </a:endParaRPr>
          </a:p>
          <a:p>
            <a:r>
              <a:rPr lang="es-MX" sz="2800" b="1" dirty="0" smtClean="0">
                <a:solidFill>
                  <a:srgbClr val="FF0000"/>
                </a:solidFill>
              </a:rPr>
              <a:t>Ética Social</a:t>
            </a:r>
          </a:p>
          <a:p>
            <a:endParaRPr lang="es-MX" sz="2800" b="1" dirty="0" smtClean="0">
              <a:solidFill>
                <a:srgbClr val="FF0000"/>
              </a:solidFill>
            </a:endParaRPr>
          </a:p>
          <a:p>
            <a:pPr marL="457200" indent="-457200">
              <a:buFont typeface="Wingdings" panose="05000000000000000000" pitchFamily="2" charset="2"/>
              <a:buChar char="Ø"/>
            </a:pPr>
            <a:r>
              <a:rPr lang="es-MX" sz="2800" b="1" dirty="0" smtClean="0"/>
              <a:t>Principales </a:t>
            </a:r>
            <a:r>
              <a:rPr lang="es-MX" sz="2800" b="1" dirty="0"/>
              <a:t>problemas de la Ética Social:</a:t>
            </a:r>
            <a:endParaRPr lang="es-MX" sz="2800" b="1"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Diagrama"/>
          <p:cNvGraphicFramePr/>
          <p:nvPr>
            <p:extLst>
              <p:ext uri="{D42A27DB-BD31-4B8C-83A1-F6EECF244321}">
                <p14:modId xmlns:p14="http://schemas.microsoft.com/office/powerpoint/2010/main" val="229268889"/>
              </p:ext>
            </p:extLst>
          </p:nvPr>
        </p:nvGraphicFramePr>
        <p:xfrm>
          <a:off x="611560" y="3645024"/>
          <a:ext cx="7704856" cy="2088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62257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1938992"/>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Los actos </a:t>
            </a:r>
            <a:r>
              <a:rPr lang="es-MX" sz="2800" b="1" dirty="0" smtClean="0">
                <a:solidFill>
                  <a:srgbClr val="FF0000"/>
                </a:solidFill>
              </a:rPr>
              <a:t>humanos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2649861468"/>
              </p:ext>
            </p:extLst>
          </p:nvPr>
        </p:nvGraphicFramePr>
        <p:xfrm>
          <a:off x="475392" y="2493064"/>
          <a:ext cx="7769015" cy="3744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6466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129913"/>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Los actos </a:t>
            </a:r>
            <a:r>
              <a:rPr lang="es-MX" sz="2800" b="1" dirty="0" smtClean="0">
                <a:solidFill>
                  <a:srgbClr val="FF0000"/>
                </a:solidFill>
              </a:rPr>
              <a:t>humanos</a:t>
            </a:r>
          </a:p>
          <a:p>
            <a:endParaRPr lang="es-MX" sz="2400" b="1" dirty="0">
              <a:solidFill>
                <a:srgbClr val="FF0000"/>
              </a:solidFill>
            </a:endParaRPr>
          </a:p>
          <a:p>
            <a:pPr marL="342900" lvl="0" indent="-342900" algn="just">
              <a:lnSpc>
                <a:spcPct val="107000"/>
              </a:lnSpc>
              <a:spcAft>
                <a:spcPts val="0"/>
              </a:spcAft>
              <a:buFont typeface="Wingdings"/>
              <a:buChar char=""/>
            </a:pPr>
            <a:r>
              <a:rPr lang="es-CL" sz="2400" b="1" dirty="0">
                <a:latin typeface="Arial"/>
                <a:ea typeface="Calibri"/>
                <a:cs typeface="Times New Roman"/>
              </a:rPr>
              <a:t>El Acto humano como fundamento para la ética:</a:t>
            </a:r>
            <a:endParaRPr lang="es-CL" sz="2400" dirty="0">
              <a:ea typeface="Calibri"/>
              <a:cs typeface="Times New Roman"/>
            </a:endParaRPr>
          </a:p>
          <a:p>
            <a:pPr marL="457200" algn="just">
              <a:lnSpc>
                <a:spcPct val="107000"/>
              </a:lnSpc>
              <a:spcAft>
                <a:spcPts val="800"/>
              </a:spcAft>
            </a:pPr>
            <a:r>
              <a:rPr lang="es-CL" sz="2400" b="1" dirty="0">
                <a:latin typeface="Arial"/>
                <a:ea typeface="Calibri"/>
                <a:cs typeface="Times New Roman"/>
              </a:rPr>
              <a:t> </a:t>
            </a:r>
            <a:endParaRPr lang="es-CL" sz="2400" dirty="0">
              <a:ea typeface="Calibri"/>
              <a:cs typeface="Times New Roman"/>
            </a:endParaRPr>
          </a:p>
          <a:p>
            <a:pPr algn="just">
              <a:lnSpc>
                <a:spcPct val="107000"/>
              </a:lnSpc>
              <a:spcAft>
                <a:spcPts val="800"/>
              </a:spcAft>
            </a:pPr>
            <a:r>
              <a:rPr lang="es-CL" sz="2400" dirty="0">
                <a:latin typeface="Arial"/>
                <a:ea typeface="Calibri"/>
                <a:cs typeface="Times New Roman"/>
              </a:rPr>
              <a:t>Lo que realmente importa a la ética es:</a:t>
            </a:r>
            <a:endParaRPr lang="es-CL" sz="2400" dirty="0">
              <a:ea typeface="Calibri"/>
              <a:cs typeface="Times New Roman"/>
            </a:endParaRPr>
          </a:p>
          <a:p>
            <a:endParaRPr lang="es-MX" sz="2800" b="1" dirty="0" smtClean="0">
              <a:solidFill>
                <a:srgbClr val="FF000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2486664730"/>
              </p:ext>
            </p:extLst>
          </p:nvPr>
        </p:nvGraphicFramePr>
        <p:xfrm>
          <a:off x="475392" y="4365104"/>
          <a:ext cx="7841023" cy="180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7147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2703497"/>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Los actos </a:t>
            </a:r>
            <a:r>
              <a:rPr lang="es-MX" sz="2800" b="1" dirty="0" smtClean="0">
                <a:solidFill>
                  <a:srgbClr val="FF0000"/>
                </a:solidFill>
              </a:rPr>
              <a:t>humanos</a:t>
            </a:r>
          </a:p>
          <a:p>
            <a:endParaRPr lang="es-MX" sz="2400" b="1" dirty="0">
              <a:solidFill>
                <a:srgbClr val="FF0000"/>
              </a:solidFill>
            </a:endParaRPr>
          </a:p>
          <a:p>
            <a:pPr marL="342900" lvl="0" indent="-342900" algn="just">
              <a:lnSpc>
                <a:spcPct val="107000"/>
              </a:lnSpc>
              <a:spcAft>
                <a:spcPts val="0"/>
              </a:spcAft>
              <a:buFont typeface="Wingdings"/>
              <a:buChar char=""/>
            </a:pPr>
            <a:r>
              <a:rPr lang="es-MX" sz="2400" b="1" dirty="0" smtClean="0">
                <a:latin typeface="Arial"/>
                <a:ea typeface="Calibri"/>
                <a:cs typeface="Times New Roman"/>
              </a:rPr>
              <a:t>El </a:t>
            </a:r>
            <a:r>
              <a:rPr lang="es-MX" sz="2400" b="1" dirty="0">
                <a:latin typeface="Arial"/>
                <a:ea typeface="Calibri"/>
                <a:cs typeface="Times New Roman"/>
              </a:rPr>
              <a:t>hombre sujeto de conducta:</a:t>
            </a:r>
            <a:r>
              <a:rPr lang="es-CL" sz="2400" b="1" dirty="0">
                <a:latin typeface="Arial"/>
                <a:ea typeface="Calibri"/>
                <a:cs typeface="Times New Roman"/>
              </a:rPr>
              <a:t> </a:t>
            </a:r>
            <a:endParaRPr lang="es-CL" sz="2400" b="1" dirty="0" smtClean="0">
              <a:latin typeface="Arial"/>
              <a:ea typeface="Calibri"/>
              <a:cs typeface="Times New Roma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Diagrama"/>
          <p:cNvGraphicFramePr/>
          <p:nvPr>
            <p:extLst>
              <p:ext uri="{D42A27DB-BD31-4B8C-83A1-F6EECF244321}">
                <p14:modId xmlns:p14="http://schemas.microsoft.com/office/powerpoint/2010/main" val="1668483724"/>
              </p:ext>
            </p:extLst>
          </p:nvPr>
        </p:nvGraphicFramePr>
        <p:xfrm>
          <a:off x="475392" y="3381846"/>
          <a:ext cx="7913031" cy="2567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17065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2703497"/>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Los actos </a:t>
            </a:r>
            <a:r>
              <a:rPr lang="es-MX" sz="2800" b="1" dirty="0" smtClean="0">
                <a:solidFill>
                  <a:srgbClr val="FF0000"/>
                </a:solidFill>
              </a:rPr>
              <a:t>humanos</a:t>
            </a:r>
          </a:p>
          <a:p>
            <a:endParaRPr lang="es-MX" sz="2400" b="1" dirty="0">
              <a:solidFill>
                <a:srgbClr val="FF0000"/>
              </a:solidFill>
            </a:endParaRPr>
          </a:p>
          <a:p>
            <a:pPr marL="342900" lvl="0" indent="-342900" algn="just">
              <a:lnSpc>
                <a:spcPct val="107000"/>
              </a:lnSpc>
              <a:spcAft>
                <a:spcPts val="0"/>
              </a:spcAft>
              <a:buFont typeface="Wingdings"/>
              <a:buChar char=""/>
            </a:pPr>
            <a:r>
              <a:rPr lang="es-MX" sz="2400" b="1" dirty="0" smtClean="0">
                <a:latin typeface="Arial"/>
                <a:ea typeface="Calibri"/>
                <a:cs typeface="Times New Roman"/>
              </a:rPr>
              <a:t>Clasificación </a:t>
            </a:r>
            <a:r>
              <a:rPr lang="es-MX" sz="2400" b="1" dirty="0">
                <a:latin typeface="Arial"/>
                <a:ea typeface="Calibri"/>
                <a:cs typeface="Times New Roman"/>
              </a:rPr>
              <a:t>de los actos humanos:</a:t>
            </a:r>
            <a:endParaRPr lang="es-CL" sz="2400" b="1" dirty="0" smtClean="0">
              <a:latin typeface="Arial"/>
              <a:ea typeface="Calibri"/>
              <a:cs typeface="Times New Roma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3141091483"/>
              </p:ext>
            </p:extLst>
          </p:nvPr>
        </p:nvGraphicFramePr>
        <p:xfrm>
          <a:off x="683568" y="3713997"/>
          <a:ext cx="7488832" cy="1587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4161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493842"/>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Los actos </a:t>
            </a:r>
            <a:r>
              <a:rPr lang="es-MX" sz="2800" b="1" dirty="0" smtClean="0">
                <a:solidFill>
                  <a:srgbClr val="FF0000"/>
                </a:solidFill>
              </a:rPr>
              <a:t>humanos</a:t>
            </a:r>
          </a:p>
          <a:p>
            <a:endParaRPr lang="es-MX" sz="2400" b="1" dirty="0">
              <a:solidFill>
                <a:srgbClr val="FF0000"/>
              </a:solidFill>
            </a:endParaRPr>
          </a:p>
          <a:p>
            <a:pPr marL="342900" lvl="0" indent="-342900" algn="just">
              <a:lnSpc>
                <a:spcPct val="107000"/>
              </a:lnSpc>
              <a:spcAft>
                <a:spcPts val="0"/>
              </a:spcAft>
              <a:buFont typeface="Wingdings"/>
              <a:buChar char=""/>
            </a:pPr>
            <a:r>
              <a:rPr lang="es-MX" sz="2400" b="1" dirty="0" smtClean="0">
                <a:latin typeface="Arial"/>
                <a:ea typeface="Calibri"/>
                <a:cs typeface="Times New Roman"/>
              </a:rPr>
              <a:t>Clasificación </a:t>
            </a:r>
            <a:r>
              <a:rPr lang="es-MX" sz="2400" b="1" dirty="0">
                <a:latin typeface="Arial"/>
                <a:ea typeface="Calibri"/>
                <a:cs typeface="Times New Roman"/>
              </a:rPr>
              <a:t>de los actos humanos</a:t>
            </a:r>
            <a:r>
              <a:rPr lang="es-MX" sz="2400" b="1" dirty="0" smtClean="0">
                <a:latin typeface="Arial"/>
                <a:ea typeface="Calibri"/>
                <a:cs typeface="Times New Roman"/>
              </a:rPr>
              <a:t>:</a:t>
            </a:r>
          </a:p>
          <a:p>
            <a:pPr marL="342900" lvl="0" indent="-342900" algn="just">
              <a:lnSpc>
                <a:spcPct val="107000"/>
              </a:lnSpc>
              <a:spcAft>
                <a:spcPts val="0"/>
              </a:spcAft>
              <a:buFont typeface="Wingdings"/>
              <a:buChar char=""/>
            </a:pPr>
            <a:endParaRPr lang="es-MX" sz="2400" b="1" dirty="0">
              <a:latin typeface="Arial"/>
              <a:ea typeface="Calibri"/>
              <a:cs typeface="Times New Roman"/>
            </a:endParaRPr>
          </a:p>
          <a:p>
            <a:pPr marL="342900" indent="-342900" algn="just">
              <a:lnSpc>
                <a:spcPct val="107000"/>
              </a:lnSpc>
              <a:buFont typeface="Wingdings" panose="05000000000000000000" pitchFamily="2" charset="2"/>
              <a:buChar char="ü"/>
            </a:pPr>
            <a:r>
              <a:rPr lang="es-CL" sz="2400" b="1" dirty="0"/>
              <a:t>Acto humano</a:t>
            </a:r>
            <a:r>
              <a:rPr lang="es-CL" sz="2400" b="1" dirty="0" smtClean="0"/>
              <a:t>:</a:t>
            </a:r>
            <a:endParaRPr lang="es-CL"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1 Diagrama"/>
          <p:cNvGraphicFramePr/>
          <p:nvPr>
            <p:extLst>
              <p:ext uri="{D42A27DB-BD31-4B8C-83A1-F6EECF244321}">
                <p14:modId xmlns:p14="http://schemas.microsoft.com/office/powerpoint/2010/main" val="2417153028"/>
              </p:ext>
            </p:extLst>
          </p:nvPr>
        </p:nvGraphicFramePr>
        <p:xfrm>
          <a:off x="475393" y="3428999"/>
          <a:ext cx="8064895" cy="2935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21321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493842"/>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Los actos </a:t>
            </a:r>
            <a:r>
              <a:rPr lang="es-MX" sz="2800" b="1" dirty="0" smtClean="0">
                <a:solidFill>
                  <a:srgbClr val="FF0000"/>
                </a:solidFill>
              </a:rPr>
              <a:t>humanos</a:t>
            </a:r>
          </a:p>
          <a:p>
            <a:endParaRPr lang="es-MX" sz="2400" b="1" dirty="0">
              <a:solidFill>
                <a:srgbClr val="FF0000"/>
              </a:solidFill>
            </a:endParaRPr>
          </a:p>
          <a:p>
            <a:pPr marL="342900" lvl="0" indent="-342900" algn="just">
              <a:lnSpc>
                <a:spcPct val="107000"/>
              </a:lnSpc>
              <a:spcAft>
                <a:spcPts val="0"/>
              </a:spcAft>
              <a:buFont typeface="Wingdings"/>
              <a:buChar char=""/>
            </a:pPr>
            <a:r>
              <a:rPr lang="es-MX" sz="2400" b="1" dirty="0" smtClean="0">
                <a:latin typeface="Arial"/>
                <a:ea typeface="Calibri"/>
                <a:cs typeface="Times New Roman"/>
              </a:rPr>
              <a:t>Clasificación </a:t>
            </a:r>
            <a:r>
              <a:rPr lang="es-MX" sz="2400" b="1" dirty="0">
                <a:latin typeface="Arial"/>
                <a:ea typeface="Calibri"/>
                <a:cs typeface="Times New Roman"/>
              </a:rPr>
              <a:t>de los actos humanos</a:t>
            </a:r>
            <a:r>
              <a:rPr lang="es-MX" sz="2400" b="1" dirty="0" smtClean="0">
                <a:latin typeface="Arial"/>
                <a:ea typeface="Calibri"/>
                <a:cs typeface="Times New Roman"/>
              </a:rPr>
              <a:t>:</a:t>
            </a:r>
          </a:p>
          <a:p>
            <a:pPr marL="342900" lvl="0" indent="-342900" algn="just">
              <a:lnSpc>
                <a:spcPct val="107000"/>
              </a:lnSpc>
              <a:spcAft>
                <a:spcPts val="0"/>
              </a:spcAft>
              <a:buFont typeface="Wingdings"/>
              <a:buChar char=""/>
            </a:pPr>
            <a:endParaRPr lang="es-MX" sz="2400" b="1" dirty="0">
              <a:latin typeface="Arial"/>
              <a:ea typeface="Calibri"/>
              <a:cs typeface="Times New Roman"/>
            </a:endParaRPr>
          </a:p>
          <a:p>
            <a:pPr marL="342900" indent="-342900" algn="just">
              <a:lnSpc>
                <a:spcPct val="107000"/>
              </a:lnSpc>
              <a:buFont typeface="Wingdings" panose="05000000000000000000" pitchFamily="2" charset="2"/>
              <a:buChar char="ü"/>
            </a:pPr>
            <a:r>
              <a:rPr lang="es-CL" sz="2400" b="1" dirty="0"/>
              <a:t>Acto humano</a:t>
            </a:r>
            <a:r>
              <a:rPr lang="es-CL" sz="2400" b="1" dirty="0" smtClean="0"/>
              <a:t>:</a:t>
            </a:r>
            <a:endParaRPr lang="es-CL"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1 Diagrama"/>
          <p:cNvGraphicFramePr/>
          <p:nvPr>
            <p:extLst>
              <p:ext uri="{D42A27DB-BD31-4B8C-83A1-F6EECF244321}">
                <p14:modId xmlns:p14="http://schemas.microsoft.com/office/powerpoint/2010/main" val="858614311"/>
              </p:ext>
            </p:extLst>
          </p:nvPr>
        </p:nvGraphicFramePr>
        <p:xfrm>
          <a:off x="611560" y="3429000"/>
          <a:ext cx="8064895" cy="2935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73587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493842"/>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Los actos </a:t>
            </a:r>
            <a:r>
              <a:rPr lang="es-MX" sz="2800" b="1" dirty="0" smtClean="0">
                <a:solidFill>
                  <a:srgbClr val="FF0000"/>
                </a:solidFill>
              </a:rPr>
              <a:t>humanos</a:t>
            </a:r>
          </a:p>
          <a:p>
            <a:endParaRPr lang="es-MX" sz="2400" b="1" dirty="0">
              <a:solidFill>
                <a:srgbClr val="FF0000"/>
              </a:solidFill>
            </a:endParaRPr>
          </a:p>
          <a:p>
            <a:pPr marL="342900" lvl="0" indent="-342900" algn="just">
              <a:lnSpc>
                <a:spcPct val="107000"/>
              </a:lnSpc>
              <a:spcAft>
                <a:spcPts val="0"/>
              </a:spcAft>
              <a:buFont typeface="Wingdings"/>
              <a:buChar char=""/>
            </a:pPr>
            <a:r>
              <a:rPr lang="es-MX" sz="2400" b="1" dirty="0" smtClean="0">
                <a:latin typeface="Arial"/>
                <a:ea typeface="Calibri"/>
                <a:cs typeface="Times New Roman"/>
              </a:rPr>
              <a:t>Clasificación </a:t>
            </a:r>
            <a:r>
              <a:rPr lang="es-MX" sz="2400" b="1" dirty="0">
                <a:latin typeface="Arial"/>
                <a:ea typeface="Calibri"/>
                <a:cs typeface="Times New Roman"/>
              </a:rPr>
              <a:t>de los actos humanos</a:t>
            </a:r>
            <a:r>
              <a:rPr lang="es-MX" sz="2400" b="1" dirty="0" smtClean="0">
                <a:latin typeface="Arial"/>
                <a:ea typeface="Calibri"/>
                <a:cs typeface="Times New Roman"/>
              </a:rPr>
              <a:t>:</a:t>
            </a:r>
          </a:p>
          <a:p>
            <a:pPr marL="342900" lvl="0" indent="-342900" algn="just">
              <a:lnSpc>
                <a:spcPct val="107000"/>
              </a:lnSpc>
              <a:spcAft>
                <a:spcPts val="0"/>
              </a:spcAft>
              <a:buFont typeface="Wingdings"/>
              <a:buChar char=""/>
            </a:pPr>
            <a:endParaRPr lang="es-MX" sz="2400" b="1" dirty="0">
              <a:latin typeface="Arial"/>
              <a:ea typeface="Calibri"/>
              <a:cs typeface="Times New Roman"/>
            </a:endParaRPr>
          </a:p>
          <a:p>
            <a:pPr marL="342900" indent="-342900" algn="just">
              <a:lnSpc>
                <a:spcPct val="107000"/>
              </a:lnSpc>
              <a:buFont typeface="Wingdings" panose="05000000000000000000" pitchFamily="2" charset="2"/>
              <a:buChar char="ü"/>
            </a:pPr>
            <a:r>
              <a:rPr lang="es-CL" sz="2400" b="1" dirty="0"/>
              <a:t>Acto humano</a:t>
            </a:r>
            <a:r>
              <a:rPr lang="es-CL" sz="2400" b="1" dirty="0" smtClean="0"/>
              <a:t>:</a:t>
            </a:r>
            <a:endParaRPr lang="es-CL"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1 Diagrama"/>
          <p:cNvGraphicFramePr/>
          <p:nvPr>
            <p:extLst>
              <p:ext uri="{D42A27DB-BD31-4B8C-83A1-F6EECF244321}">
                <p14:modId xmlns:p14="http://schemas.microsoft.com/office/powerpoint/2010/main" val="3645690407"/>
              </p:ext>
            </p:extLst>
          </p:nvPr>
        </p:nvGraphicFramePr>
        <p:xfrm>
          <a:off x="611560" y="3429000"/>
          <a:ext cx="8064895" cy="2935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04333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5674887"/>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Elementos del Acto Humano </a:t>
            </a:r>
            <a:endParaRPr lang="es-MX" sz="2800" b="1" dirty="0" smtClean="0">
              <a:solidFill>
                <a:srgbClr val="FF0000"/>
              </a:solidFill>
            </a:endParaRPr>
          </a:p>
          <a:p>
            <a:endParaRPr lang="es-MX" sz="2400" b="1" dirty="0">
              <a:solidFill>
                <a:srgbClr val="FF0000"/>
              </a:solidFill>
            </a:endParaRPr>
          </a:p>
          <a:p>
            <a:pPr marL="342900" lvl="0" indent="-342900" algn="just">
              <a:lnSpc>
                <a:spcPct val="107000"/>
              </a:lnSpc>
              <a:spcAft>
                <a:spcPts val="0"/>
              </a:spcAft>
              <a:buFont typeface="Wingdings"/>
              <a:buChar char=""/>
            </a:pPr>
            <a:r>
              <a:rPr lang="es-CL" sz="2400" b="1" dirty="0">
                <a:latin typeface="Arial"/>
                <a:ea typeface="Calibri"/>
                <a:cs typeface="Times New Roman"/>
              </a:rPr>
              <a:t>La Conciencia:  </a:t>
            </a:r>
            <a:endParaRPr lang="es-CL" sz="3200" dirty="0">
              <a:ea typeface="Calibri"/>
              <a:cs typeface="Times New Roman"/>
            </a:endParaRPr>
          </a:p>
          <a:p>
            <a:pPr marL="457200" algn="just">
              <a:lnSpc>
                <a:spcPct val="107000"/>
              </a:lnSpc>
              <a:spcAft>
                <a:spcPts val="0"/>
              </a:spcAft>
            </a:pPr>
            <a:r>
              <a:rPr lang="es-CL" sz="2400" b="1" dirty="0">
                <a:latin typeface="Arial"/>
                <a:ea typeface="Calibri"/>
                <a:cs typeface="Times New Roman"/>
              </a:rPr>
              <a:t> </a:t>
            </a:r>
            <a:endParaRPr lang="es-CL" sz="3200" dirty="0">
              <a:ea typeface="Calibri"/>
              <a:cs typeface="Times New Roman"/>
            </a:endParaRPr>
          </a:p>
          <a:p>
            <a:pPr marL="342900" lvl="0" indent="-342900" algn="just">
              <a:lnSpc>
                <a:spcPct val="107000"/>
              </a:lnSpc>
              <a:spcAft>
                <a:spcPts val="800"/>
              </a:spcAft>
              <a:buFont typeface="Wingdings"/>
              <a:buChar char=""/>
            </a:pPr>
            <a:r>
              <a:rPr lang="es-CL" sz="2400" dirty="0">
                <a:latin typeface="Arial"/>
                <a:ea typeface="Calibri"/>
                <a:cs typeface="Times New Roman"/>
              </a:rPr>
              <a:t>Lo más íntimo del hombre: </a:t>
            </a:r>
            <a:endParaRPr lang="es-CL" sz="2400" dirty="0" smtClean="0">
              <a:latin typeface="Arial"/>
              <a:ea typeface="Calibri"/>
              <a:cs typeface="Times New Roman"/>
            </a:endParaRPr>
          </a:p>
          <a:p>
            <a:pPr lvl="0" algn="just">
              <a:lnSpc>
                <a:spcPct val="107000"/>
              </a:lnSpc>
              <a:spcAft>
                <a:spcPts val="800"/>
              </a:spcAft>
            </a:pPr>
            <a:endParaRPr lang="es-MX" sz="2400" dirty="0">
              <a:latin typeface="Arial"/>
              <a:ea typeface="Calibri"/>
              <a:cs typeface="Times New Roman"/>
            </a:endParaRPr>
          </a:p>
          <a:p>
            <a:pPr lvl="0" algn="just">
              <a:lnSpc>
                <a:spcPct val="107000"/>
              </a:lnSpc>
              <a:spcAft>
                <a:spcPts val="800"/>
              </a:spcAft>
            </a:pPr>
            <a:r>
              <a:rPr lang="es-MX" sz="2400" dirty="0">
                <a:ea typeface="Calibri"/>
                <a:cs typeface="Times New Roman"/>
              </a:rPr>
              <a:t>Todo el mundo admite que el hombre debe seguir su propia conciencia y está consagrado como derecho primario entre los “derechos universales del hombre”, el respeto y la libertad de conciencia. (Artículo 28). </a:t>
            </a:r>
            <a:endParaRPr lang="es-CL" sz="2400" dirty="0">
              <a:ea typeface="Calibri"/>
              <a:cs typeface="Times New Roma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17902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493842"/>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Elementos del Acto Humano </a:t>
            </a:r>
            <a:endParaRPr lang="es-MX" sz="2800" b="1" dirty="0" smtClean="0">
              <a:solidFill>
                <a:srgbClr val="FF0000"/>
              </a:solidFill>
            </a:endParaRPr>
          </a:p>
          <a:p>
            <a:endParaRPr lang="es-MX" sz="2400" b="1" dirty="0">
              <a:solidFill>
                <a:srgbClr val="FF0000"/>
              </a:solidFill>
            </a:endParaRPr>
          </a:p>
          <a:p>
            <a:pPr marL="342900" lvl="0" indent="-342900" algn="just">
              <a:lnSpc>
                <a:spcPct val="107000"/>
              </a:lnSpc>
              <a:spcAft>
                <a:spcPts val="0"/>
              </a:spcAft>
              <a:buFont typeface="Wingdings"/>
              <a:buChar char=""/>
            </a:pPr>
            <a:r>
              <a:rPr lang="es-CL" sz="2400" b="1" dirty="0">
                <a:latin typeface="Arial"/>
                <a:ea typeface="Calibri"/>
                <a:cs typeface="Times New Roman"/>
              </a:rPr>
              <a:t>La Conciencia:  </a:t>
            </a:r>
            <a:endParaRPr lang="es-CL" sz="3200" dirty="0">
              <a:ea typeface="Calibri"/>
              <a:cs typeface="Times New Roman"/>
            </a:endParaRPr>
          </a:p>
          <a:p>
            <a:pPr marL="457200" algn="just">
              <a:lnSpc>
                <a:spcPct val="107000"/>
              </a:lnSpc>
              <a:spcAft>
                <a:spcPts val="0"/>
              </a:spcAft>
            </a:pPr>
            <a:r>
              <a:rPr lang="es-CL" sz="2400" b="1" dirty="0">
                <a:latin typeface="Arial"/>
                <a:ea typeface="Calibri"/>
                <a:cs typeface="Times New Roman"/>
              </a:rPr>
              <a:t> </a:t>
            </a:r>
            <a:endParaRPr lang="es-CL" sz="3200" dirty="0">
              <a:ea typeface="Calibri"/>
              <a:cs typeface="Times New Roman"/>
            </a:endParaRPr>
          </a:p>
          <a:p>
            <a:pPr marL="342900" lvl="0" indent="-342900" algn="just">
              <a:lnSpc>
                <a:spcPct val="107000"/>
              </a:lnSpc>
              <a:spcAft>
                <a:spcPts val="800"/>
              </a:spcAft>
              <a:buFont typeface="Wingdings"/>
              <a:buChar char=""/>
            </a:pPr>
            <a:r>
              <a:rPr lang="es-CL" sz="2400" dirty="0" smtClean="0">
                <a:latin typeface="Arial"/>
                <a:ea typeface="Calibri"/>
                <a:cs typeface="Times New Roman"/>
              </a:rPr>
              <a:t>Funciones </a:t>
            </a:r>
            <a:r>
              <a:rPr lang="es-CL" sz="2400" dirty="0">
                <a:latin typeface="Arial"/>
                <a:ea typeface="Calibri"/>
                <a:cs typeface="Times New Roman"/>
              </a:rPr>
              <a:t>de la </a:t>
            </a:r>
            <a:r>
              <a:rPr lang="es-CL" sz="2400" dirty="0" smtClean="0">
                <a:latin typeface="Arial"/>
                <a:ea typeface="Calibri"/>
                <a:cs typeface="Times New Roman"/>
              </a:rPr>
              <a:t>conciencia: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2360674159"/>
              </p:ext>
            </p:extLst>
          </p:nvPr>
        </p:nvGraphicFramePr>
        <p:xfrm>
          <a:off x="611560" y="3429000"/>
          <a:ext cx="8064895" cy="2935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3463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524315"/>
          </a:xfrm>
          <a:prstGeom prst="rect">
            <a:avLst/>
          </a:prstGeom>
        </p:spPr>
        <p:txBody>
          <a:bodyPr wrap="square">
            <a:spAutoFit/>
          </a:bodyPr>
          <a:lstStyle/>
          <a:p>
            <a:r>
              <a:rPr lang="es-MX" sz="3200" b="1" dirty="0">
                <a:solidFill>
                  <a:srgbClr val="FF0000"/>
                </a:solidFill>
              </a:rPr>
              <a:t>El Sujeto de la Ética y sus </a:t>
            </a:r>
            <a:endParaRPr lang="es-MX" sz="3200" b="1" dirty="0" smtClean="0">
              <a:solidFill>
                <a:srgbClr val="FF0000"/>
              </a:solidFill>
            </a:endParaRPr>
          </a:p>
          <a:p>
            <a:r>
              <a:rPr lang="es-MX" sz="3200" b="1" dirty="0" smtClean="0">
                <a:solidFill>
                  <a:srgbClr val="FF0000"/>
                </a:solidFill>
              </a:rPr>
              <a:t>Características </a:t>
            </a:r>
          </a:p>
          <a:p>
            <a:endParaRPr lang="es-MX" sz="2800" b="1" dirty="0" smtClean="0">
              <a:solidFill>
                <a:srgbClr val="FF0000"/>
              </a:solidFill>
            </a:endParaRPr>
          </a:p>
          <a:p>
            <a:r>
              <a:rPr lang="es-MX" sz="2800" b="1" dirty="0">
                <a:solidFill>
                  <a:srgbClr val="FF0000"/>
                </a:solidFill>
              </a:rPr>
              <a:t>Características del Hombre </a:t>
            </a:r>
            <a:endParaRPr lang="es-MX" sz="2800" b="1" dirty="0" smtClean="0">
              <a:solidFill>
                <a:srgbClr val="FF0000"/>
              </a:solidFill>
            </a:endParaRPr>
          </a:p>
          <a:p>
            <a:endParaRPr lang="es-MX" sz="2800" b="1" dirty="0">
              <a:solidFill>
                <a:srgbClr val="FF0000"/>
              </a:solidFill>
            </a:endParaRPr>
          </a:p>
          <a:p>
            <a:pPr marL="457200" indent="-457200">
              <a:buFont typeface="Wingdings" panose="05000000000000000000" pitchFamily="2" charset="2"/>
              <a:buChar char="Ø"/>
            </a:pPr>
            <a:r>
              <a:rPr lang="es-MX" sz="2800" b="1" dirty="0" smtClean="0"/>
              <a:t>El </a:t>
            </a:r>
            <a:r>
              <a:rPr lang="es-MX" sz="2800" b="1" dirty="0"/>
              <a:t>hombre es una Unidad Totalizante</a:t>
            </a:r>
            <a:r>
              <a:rPr lang="es-MX" sz="2800" b="1" dirty="0" smtClean="0"/>
              <a:t>:</a:t>
            </a:r>
          </a:p>
          <a:p>
            <a:pPr marL="457200" indent="-457200">
              <a:buFont typeface="Wingdings" panose="05000000000000000000" pitchFamily="2" charset="2"/>
              <a:buChar char="Ø"/>
            </a:pPr>
            <a:endParaRPr lang="es-MX" sz="2800" b="1" dirty="0"/>
          </a:p>
          <a:p>
            <a:pPr algn="just"/>
            <a:r>
              <a:rPr lang="es-MX" sz="2800" dirty="0"/>
              <a:t>El sujeto moral es todo el hombre con la diversidad de aspectos que pueden integrar el comportamiento humano: </a:t>
            </a:r>
            <a:endParaRPr lang="es-MX" sz="28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3405126084"/>
              </p:ext>
            </p:extLst>
          </p:nvPr>
        </p:nvGraphicFramePr>
        <p:xfrm>
          <a:off x="2286000" y="4797152"/>
          <a:ext cx="5886400" cy="1224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651445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493842"/>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Elementos del Acto Humano </a:t>
            </a:r>
            <a:endParaRPr lang="es-MX" sz="2800" b="1" dirty="0" smtClean="0">
              <a:solidFill>
                <a:srgbClr val="FF0000"/>
              </a:solidFill>
            </a:endParaRPr>
          </a:p>
          <a:p>
            <a:endParaRPr lang="es-MX" sz="2400" b="1" dirty="0">
              <a:solidFill>
                <a:srgbClr val="FF0000"/>
              </a:solidFill>
            </a:endParaRPr>
          </a:p>
          <a:p>
            <a:pPr marL="342900" lvl="0" indent="-342900" algn="just">
              <a:lnSpc>
                <a:spcPct val="107000"/>
              </a:lnSpc>
              <a:spcAft>
                <a:spcPts val="0"/>
              </a:spcAft>
              <a:buFont typeface="Wingdings"/>
              <a:buChar char=""/>
            </a:pPr>
            <a:r>
              <a:rPr lang="es-CL" sz="2400" b="1" dirty="0">
                <a:latin typeface="Arial"/>
                <a:ea typeface="Calibri"/>
                <a:cs typeface="Times New Roman"/>
              </a:rPr>
              <a:t>La Conciencia:  </a:t>
            </a:r>
            <a:endParaRPr lang="es-CL" sz="3200" dirty="0">
              <a:ea typeface="Calibri"/>
              <a:cs typeface="Times New Roman"/>
            </a:endParaRPr>
          </a:p>
          <a:p>
            <a:pPr marL="457200" algn="just">
              <a:lnSpc>
                <a:spcPct val="107000"/>
              </a:lnSpc>
              <a:spcAft>
                <a:spcPts val="0"/>
              </a:spcAft>
            </a:pPr>
            <a:r>
              <a:rPr lang="es-CL" sz="2400" b="1" dirty="0">
                <a:latin typeface="Arial"/>
                <a:ea typeface="Calibri"/>
                <a:cs typeface="Times New Roman"/>
              </a:rPr>
              <a:t> </a:t>
            </a:r>
            <a:endParaRPr lang="es-CL" sz="3200" dirty="0">
              <a:ea typeface="Calibri"/>
              <a:cs typeface="Times New Roman"/>
            </a:endParaRPr>
          </a:p>
          <a:p>
            <a:pPr marL="342900" lvl="0" indent="-342900" algn="just">
              <a:lnSpc>
                <a:spcPct val="107000"/>
              </a:lnSpc>
              <a:spcAft>
                <a:spcPts val="800"/>
              </a:spcAft>
              <a:buFont typeface="Wingdings"/>
              <a:buChar char=""/>
            </a:pPr>
            <a:r>
              <a:rPr lang="es-CL" sz="2400" dirty="0" smtClean="0">
                <a:latin typeface="Arial"/>
                <a:ea typeface="Calibri"/>
                <a:cs typeface="Times New Roman"/>
              </a:rPr>
              <a:t>Funciones </a:t>
            </a:r>
            <a:r>
              <a:rPr lang="es-CL" sz="2400" dirty="0">
                <a:latin typeface="Arial"/>
                <a:ea typeface="Calibri"/>
                <a:cs typeface="Times New Roman"/>
              </a:rPr>
              <a:t>de la </a:t>
            </a:r>
            <a:r>
              <a:rPr lang="es-CL" sz="2400" dirty="0" smtClean="0">
                <a:latin typeface="Arial"/>
                <a:ea typeface="Calibri"/>
                <a:cs typeface="Times New Roman"/>
              </a:rPr>
              <a:t>conciencia: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4160654424"/>
              </p:ext>
            </p:extLst>
          </p:nvPr>
        </p:nvGraphicFramePr>
        <p:xfrm>
          <a:off x="611560" y="3429000"/>
          <a:ext cx="8064895" cy="2935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69090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489371"/>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Elementos del Acto Humano </a:t>
            </a:r>
            <a:endParaRPr lang="es-MX" sz="2800" b="1" dirty="0" smtClean="0">
              <a:solidFill>
                <a:srgbClr val="FF0000"/>
              </a:solidFill>
            </a:endParaRPr>
          </a:p>
          <a:p>
            <a:endParaRPr lang="es-MX" sz="2400" b="1" dirty="0">
              <a:solidFill>
                <a:srgbClr val="FF0000"/>
              </a:solidFill>
            </a:endParaRPr>
          </a:p>
          <a:p>
            <a:pPr marL="342900" lvl="0" indent="-342900" algn="just">
              <a:lnSpc>
                <a:spcPct val="107000"/>
              </a:lnSpc>
              <a:spcAft>
                <a:spcPts val="0"/>
              </a:spcAft>
              <a:buFont typeface="Wingdings"/>
              <a:buChar char=""/>
            </a:pPr>
            <a:r>
              <a:rPr lang="es-CL" sz="2400" b="1" dirty="0">
                <a:latin typeface="Arial"/>
                <a:ea typeface="Calibri"/>
                <a:cs typeface="Times New Roman"/>
              </a:rPr>
              <a:t>La Conciencia:  </a:t>
            </a:r>
            <a:endParaRPr lang="es-CL" sz="3200" dirty="0">
              <a:ea typeface="Calibri"/>
              <a:cs typeface="Times New Roman"/>
            </a:endParaRPr>
          </a:p>
          <a:p>
            <a:pPr marL="457200" algn="just">
              <a:lnSpc>
                <a:spcPct val="107000"/>
              </a:lnSpc>
              <a:spcAft>
                <a:spcPts val="0"/>
              </a:spcAft>
            </a:pPr>
            <a:r>
              <a:rPr lang="es-CL" sz="2400" b="1" dirty="0">
                <a:latin typeface="Arial"/>
                <a:ea typeface="Calibri"/>
                <a:cs typeface="Times New Roman"/>
              </a:rPr>
              <a:t> </a:t>
            </a:r>
            <a:endParaRPr lang="es-CL" sz="3200" dirty="0">
              <a:ea typeface="Calibri"/>
              <a:cs typeface="Times New Roman"/>
            </a:endParaRPr>
          </a:p>
          <a:p>
            <a:pPr marL="342900" lvl="0" indent="-342900" algn="just">
              <a:lnSpc>
                <a:spcPct val="107000"/>
              </a:lnSpc>
              <a:spcAft>
                <a:spcPts val="800"/>
              </a:spcAft>
              <a:buFont typeface="Wingdings"/>
              <a:buChar char=""/>
            </a:pPr>
            <a:r>
              <a:rPr lang="es-CL" sz="2400" dirty="0" smtClean="0">
                <a:latin typeface="Arial"/>
                <a:ea typeface="Calibri"/>
                <a:cs typeface="Times New Roman"/>
              </a:rPr>
              <a:t>Funciones </a:t>
            </a:r>
            <a:r>
              <a:rPr lang="es-CL" sz="2400" dirty="0">
                <a:latin typeface="Arial"/>
                <a:ea typeface="Calibri"/>
                <a:cs typeface="Times New Roman"/>
              </a:rPr>
              <a:t>de la </a:t>
            </a:r>
            <a:r>
              <a:rPr lang="es-CL" sz="2400" dirty="0" smtClean="0">
                <a:latin typeface="Arial"/>
                <a:ea typeface="Calibri"/>
                <a:cs typeface="Times New Roman"/>
              </a:rPr>
              <a:t>conciencia: Psicológica:</a:t>
            </a:r>
          </a:p>
          <a:p>
            <a:pPr marL="342900" lvl="0" indent="-342900" algn="just">
              <a:lnSpc>
                <a:spcPct val="107000"/>
              </a:lnSpc>
              <a:spcAft>
                <a:spcPts val="800"/>
              </a:spcAft>
              <a:buFont typeface="Wingdings"/>
              <a:buChar char=""/>
            </a:pPr>
            <a:endParaRPr lang="es-MX" sz="2400" dirty="0" smtClean="0">
              <a:latin typeface="Arial"/>
              <a:ea typeface="Calibri"/>
              <a:cs typeface="Times New Roman"/>
            </a:endParaRPr>
          </a:p>
          <a:p>
            <a:pPr lvl="0" algn="just">
              <a:lnSpc>
                <a:spcPct val="107000"/>
              </a:lnSpc>
              <a:spcAft>
                <a:spcPts val="800"/>
              </a:spcAft>
            </a:pPr>
            <a:r>
              <a:rPr lang="es-MX" sz="2400" dirty="0" smtClean="0">
                <a:latin typeface="Arial"/>
                <a:ea typeface="Calibri"/>
                <a:cs typeface="Times New Roman"/>
              </a:rPr>
              <a:t>Es el conocimiento reflejo de:</a:t>
            </a:r>
            <a:endParaRPr lang="es-CL" sz="2400" dirty="0">
              <a:latin typeface="Arial"/>
              <a:ea typeface="Calibri"/>
              <a:cs typeface="Times New Roma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Diagrama"/>
          <p:cNvGraphicFramePr/>
          <p:nvPr>
            <p:extLst>
              <p:ext uri="{D42A27DB-BD31-4B8C-83A1-F6EECF244321}">
                <p14:modId xmlns:p14="http://schemas.microsoft.com/office/powerpoint/2010/main" val="880774670"/>
              </p:ext>
            </p:extLst>
          </p:nvPr>
        </p:nvGraphicFramePr>
        <p:xfrm>
          <a:off x="619409" y="4797152"/>
          <a:ext cx="7776864" cy="147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900431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489371"/>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Elementos del Acto Humano </a:t>
            </a:r>
            <a:endParaRPr lang="es-MX" sz="2800" b="1" dirty="0" smtClean="0">
              <a:solidFill>
                <a:srgbClr val="FF0000"/>
              </a:solidFill>
            </a:endParaRPr>
          </a:p>
          <a:p>
            <a:endParaRPr lang="es-MX" sz="2400" b="1" dirty="0">
              <a:solidFill>
                <a:srgbClr val="FF0000"/>
              </a:solidFill>
            </a:endParaRPr>
          </a:p>
          <a:p>
            <a:pPr marL="342900" lvl="0" indent="-342900" algn="just">
              <a:lnSpc>
                <a:spcPct val="107000"/>
              </a:lnSpc>
              <a:spcAft>
                <a:spcPts val="0"/>
              </a:spcAft>
              <a:buFont typeface="Wingdings"/>
              <a:buChar char=""/>
            </a:pPr>
            <a:r>
              <a:rPr lang="es-CL" sz="2400" b="1" dirty="0">
                <a:latin typeface="Arial"/>
                <a:ea typeface="Calibri"/>
                <a:cs typeface="Times New Roman"/>
              </a:rPr>
              <a:t>La Conciencia:  </a:t>
            </a:r>
            <a:endParaRPr lang="es-CL" sz="3200" dirty="0">
              <a:ea typeface="Calibri"/>
              <a:cs typeface="Times New Roman"/>
            </a:endParaRPr>
          </a:p>
          <a:p>
            <a:pPr marL="457200" algn="just">
              <a:lnSpc>
                <a:spcPct val="107000"/>
              </a:lnSpc>
              <a:spcAft>
                <a:spcPts val="0"/>
              </a:spcAft>
            </a:pPr>
            <a:r>
              <a:rPr lang="es-CL" sz="2400" b="1" dirty="0">
                <a:latin typeface="Arial"/>
                <a:ea typeface="Calibri"/>
                <a:cs typeface="Times New Roman"/>
              </a:rPr>
              <a:t> </a:t>
            </a:r>
            <a:endParaRPr lang="es-CL" sz="3200" dirty="0">
              <a:ea typeface="Calibri"/>
              <a:cs typeface="Times New Roman"/>
            </a:endParaRPr>
          </a:p>
          <a:p>
            <a:pPr marL="342900" lvl="0" indent="-342900" algn="just">
              <a:lnSpc>
                <a:spcPct val="107000"/>
              </a:lnSpc>
              <a:spcAft>
                <a:spcPts val="800"/>
              </a:spcAft>
              <a:buFont typeface="Wingdings"/>
              <a:buChar char=""/>
            </a:pPr>
            <a:r>
              <a:rPr lang="es-CL" sz="2400" dirty="0" smtClean="0">
                <a:latin typeface="Arial"/>
                <a:ea typeface="Calibri"/>
                <a:cs typeface="Times New Roman"/>
              </a:rPr>
              <a:t>Funciones </a:t>
            </a:r>
            <a:r>
              <a:rPr lang="es-CL" sz="2400" dirty="0">
                <a:latin typeface="Arial"/>
                <a:ea typeface="Calibri"/>
                <a:cs typeface="Times New Roman"/>
              </a:rPr>
              <a:t>de la </a:t>
            </a:r>
            <a:r>
              <a:rPr lang="es-CL" sz="2400" dirty="0" smtClean="0">
                <a:latin typeface="Arial"/>
                <a:ea typeface="Calibri"/>
                <a:cs typeface="Times New Roman"/>
              </a:rPr>
              <a:t>conciencia: Psicológica:</a:t>
            </a:r>
          </a:p>
          <a:p>
            <a:pPr marL="342900" lvl="0" indent="-342900" algn="just">
              <a:lnSpc>
                <a:spcPct val="107000"/>
              </a:lnSpc>
              <a:spcAft>
                <a:spcPts val="800"/>
              </a:spcAft>
              <a:buFont typeface="Wingdings"/>
              <a:buChar char=""/>
            </a:pPr>
            <a:endParaRPr lang="es-MX" sz="2400" dirty="0" smtClean="0">
              <a:latin typeface="Arial"/>
              <a:ea typeface="Calibri"/>
              <a:cs typeface="Times New Roman"/>
            </a:endParaRPr>
          </a:p>
          <a:p>
            <a:pPr lvl="0" algn="just">
              <a:lnSpc>
                <a:spcPct val="107000"/>
              </a:lnSpc>
              <a:spcAft>
                <a:spcPts val="800"/>
              </a:spcAft>
            </a:pPr>
            <a:r>
              <a:rPr lang="es-MX" sz="2400" dirty="0">
                <a:latin typeface="Arial"/>
                <a:ea typeface="Calibri"/>
                <a:cs typeface="Times New Roman"/>
              </a:rPr>
              <a:t>De acuerdo con esta conciencia se habla de actos:</a:t>
            </a:r>
            <a:endParaRPr lang="es-CL" sz="2400" dirty="0">
              <a:latin typeface="Arial"/>
              <a:ea typeface="Calibri"/>
              <a:cs typeface="Times New Roma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1744238347"/>
              </p:ext>
            </p:extLst>
          </p:nvPr>
        </p:nvGraphicFramePr>
        <p:xfrm>
          <a:off x="509215" y="5043443"/>
          <a:ext cx="7754247"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345192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991606"/>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Elementos del Acto Humano </a:t>
            </a:r>
            <a:endParaRPr lang="es-MX" sz="2800" b="1" dirty="0" smtClean="0">
              <a:solidFill>
                <a:srgbClr val="FF0000"/>
              </a:solidFill>
            </a:endParaRPr>
          </a:p>
          <a:p>
            <a:endParaRPr lang="es-MX" sz="2400" b="1" dirty="0">
              <a:solidFill>
                <a:srgbClr val="FF0000"/>
              </a:solidFill>
            </a:endParaRPr>
          </a:p>
          <a:p>
            <a:pPr marL="342900" lvl="0" indent="-342900" algn="just">
              <a:lnSpc>
                <a:spcPct val="107000"/>
              </a:lnSpc>
              <a:spcAft>
                <a:spcPts val="0"/>
              </a:spcAft>
              <a:buFont typeface="Wingdings"/>
              <a:buChar char=""/>
            </a:pPr>
            <a:r>
              <a:rPr lang="es-CL" sz="2400" b="1" dirty="0">
                <a:latin typeface="Arial"/>
                <a:ea typeface="Calibri"/>
                <a:cs typeface="Times New Roman"/>
              </a:rPr>
              <a:t>La Conciencia:  </a:t>
            </a:r>
            <a:endParaRPr lang="es-CL" sz="3200" dirty="0">
              <a:ea typeface="Calibri"/>
              <a:cs typeface="Times New Roman"/>
            </a:endParaRPr>
          </a:p>
          <a:p>
            <a:pPr marL="457200" algn="just">
              <a:lnSpc>
                <a:spcPct val="107000"/>
              </a:lnSpc>
              <a:spcAft>
                <a:spcPts val="0"/>
              </a:spcAft>
            </a:pPr>
            <a:r>
              <a:rPr lang="es-CL" sz="2400" b="1" dirty="0">
                <a:latin typeface="Arial"/>
                <a:ea typeface="Calibri"/>
                <a:cs typeface="Times New Roman"/>
              </a:rPr>
              <a:t> </a:t>
            </a:r>
            <a:endParaRPr lang="es-CL" sz="3200" dirty="0">
              <a:ea typeface="Calibri"/>
              <a:cs typeface="Times New Roman"/>
            </a:endParaRPr>
          </a:p>
          <a:p>
            <a:pPr marL="342900" indent="-342900" algn="just">
              <a:lnSpc>
                <a:spcPct val="107000"/>
              </a:lnSpc>
              <a:spcAft>
                <a:spcPts val="800"/>
              </a:spcAft>
              <a:buFont typeface="Wingdings"/>
              <a:buChar char=""/>
            </a:pPr>
            <a:r>
              <a:rPr lang="es-CL" sz="2400" dirty="0" smtClean="0">
                <a:latin typeface="Arial"/>
                <a:ea typeface="Calibri"/>
                <a:cs typeface="Times New Roman"/>
              </a:rPr>
              <a:t>Funciones </a:t>
            </a:r>
            <a:r>
              <a:rPr lang="es-CL" sz="2400" dirty="0">
                <a:latin typeface="Arial"/>
                <a:ea typeface="Calibri"/>
                <a:cs typeface="Times New Roman"/>
              </a:rPr>
              <a:t>de la </a:t>
            </a:r>
            <a:r>
              <a:rPr lang="es-CL" sz="2400" dirty="0" smtClean="0">
                <a:latin typeface="Arial"/>
                <a:ea typeface="Calibri"/>
                <a:cs typeface="Times New Roman"/>
              </a:rPr>
              <a:t>conciencia: Moral: </a:t>
            </a:r>
            <a:r>
              <a:rPr lang="es-CL" sz="2400" dirty="0">
                <a:latin typeface="Arial" panose="020B0604020202020204" pitchFamily="34" charset="0"/>
                <a:cs typeface="Arial" panose="020B0604020202020204" pitchFamily="34" charset="0"/>
              </a:rPr>
              <a:t>La voz conciencia: </a:t>
            </a:r>
          </a:p>
          <a:p>
            <a:pPr lvl="0" algn="just">
              <a:lnSpc>
                <a:spcPct val="107000"/>
              </a:lnSpc>
              <a:spcAft>
                <a:spcPts val="800"/>
              </a:spcAft>
            </a:pPr>
            <a:endParaRPr lang="es-CL" sz="2400" dirty="0">
              <a:latin typeface="Arial"/>
              <a:ea typeface="Calibri"/>
              <a:cs typeface="Times New Roma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Diagrama"/>
          <p:cNvGraphicFramePr/>
          <p:nvPr>
            <p:extLst>
              <p:ext uri="{D42A27DB-BD31-4B8C-83A1-F6EECF244321}">
                <p14:modId xmlns:p14="http://schemas.microsoft.com/office/powerpoint/2010/main" val="770858554"/>
              </p:ext>
            </p:extLst>
          </p:nvPr>
        </p:nvGraphicFramePr>
        <p:xfrm>
          <a:off x="497974" y="3789040"/>
          <a:ext cx="8042315" cy="2592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766335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889013"/>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Elementos del Acto Humano </a:t>
            </a:r>
            <a:endParaRPr lang="es-MX" sz="2800" b="1" dirty="0" smtClean="0">
              <a:solidFill>
                <a:srgbClr val="FF0000"/>
              </a:solidFill>
            </a:endParaRPr>
          </a:p>
          <a:p>
            <a:endParaRPr lang="es-MX" sz="2400" b="1" dirty="0">
              <a:solidFill>
                <a:srgbClr val="FF0000"/>
              </a:solidFill>
            </a:endParaRPr>
          </a:p>
          <a:p>
            <a:pPr marL="342900" lvl="0" indent="-342900" algn="just">
              <a:lnSpc>
                <a:spcPct val="107000"/>
              </a:lnSpc>
              <a:spcAft>
                <a:spcPts val="0"/>
              </a:spcAft>
              <a:buFont typeface="Wingdings"/>
              <a:buChar char=""/>
            </a:pPr>
            <a:r>
              <a:rPr lang="es-CL" sz="2400" b="1" dirty="0">
                <a:latin typeface="Arial"/>
                <a:ea typeface="Calibri"/>
                <a:cs typeface="Times New Roman"/>
              </a:rPr>
              <a:t>La Conciencia:  </a:t>
            </a:r>
            <a:endParaRPr lang="es-CL" sz="3200" dirty="0">
              <a:ea typeface="Calibri"/>
              <a:cs typeface="Times New Roman"/>
            </a:endParaRPr>
          </a:p>
          <a:p>
            <a:pPr marL="457200" algn="just">
              <a:lnSpc>
                <a:spcPct val="107000"/>
              </a:lnSpc>
              <a:spcAft>
                <a:spcPts val="0"/>
              </a:spcAft>
            </a:pPr>
            <a:r>
              <a:rPr lang="es-CL" sz="2400" b="1" dirty="0">
                <a:latin typeface="Arial"/>
                <a:ea typeface="Calibri"/>
                <a:cs typeface="Times New Roman"/>
              </a:rPr>
              <a:t> </a:t>
            </a:r>
            <a:endParaRPr lang="es-CL" sz="3200" dirty="0">
              <a:ea typeface="Calibri"/>
              <a:cs typeface="Times New Roman"/>
            </a:endParaRPr>
          </a:p>
          <a:p>
            <a:pPr marL="342900" indent="-342900" algn="just">
              <a:lnSpc>
                <a:spcPct val="107000"/>
              </a:lnSpc>
              <a:spcAft>
                <a:spcPts val="800"/>
              </a:spcAft>
              <a:buFont typeface="Wingdings"/>
              <a:buChar char=""/>
            </a:pPr>
            <a:r>
              <a:rPr lang="es-CL" sz="2400" dirty="0" smtClean="0">
                <a:latin typeface="Arial"/>
                <a:ea typeface="Calibri"/>
                <a:cs typeface="Times New Roman"/>
              </a:rPr>
              <a:t>Funciones </a:t>
            </a:r>
            <a:r>
              <a:rPr lang="es-CL" sz="2400" dirty="0">
                <a:latin typeface="Arial"/>
                <a:ea typeface="Calibri"/>
                <a:cs typeface="Times New Roman"/>
              </a:rPr>
              <a:t>de la </a:t>
            </a:r>
            <a:r>
              <a:rPr lang="es-CL" sz="2400" dirty="0" smtClean="0">
                <a:latin typeface="Arial"/>
                <a:ea typeface="Calibri"/>
                <a:cs typeface="Times New Roman"/>
              </a:rPr>
              <a:t>conciencia: Moral: </a:t>
            </a:r>
            <a:r>
              <a:rPr lang="es-MX" sz="2400" dirty="0">
                <a:latin typeface="Arial" panose="020B0604020202020204" pitchFamily="34" charset="0"/>
                <a:cs typeface="Arial" panose="020B0604020202020204" pitchFamily="34" charset="0"/>
              </a:rPr>
              <a:t>La conciencia es una </a:t>
            </a:r>
            <a:r>
              <a:rPr lang="es-MX" sz="2400" dirty="0" smtClean="0">
                <a:latin typeface="Arial" panose="020B0604020202020204" pitchFamily="34" charset="0"/>
                <a:cs typeface="Arial" panose="020B0604020202020204" pitchFamily="34" charset="0"/>
              </a:rPr>
              <a:t>sola</a:t>
            </a:r>
            <a:r>
              <a:rPr lang="es-CL" sz="2400" dirty="0" smtClean="0">
                <a:latin typeface="Arial" panose="020B0604020202020204" pitchFamily="34" charset="0"/>
                <a:cs typeface="Arial" panose="020B0604020202020204" pitchFamily="34" charset="0"/>
              </a:rPr>
              <a:t>: </a:t>
            </a:r>
            <a:endParaRPr lang="es-CL" sz="2400"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1701207457"/>
              </p:ext>
            </p:extLst>
          </p:nvPr>
        </p:nvGraphicFramePr>
        <p:xfrm>
          <a:off x="755575" y="4472216"/>
          <a:ext cx="7784713" cy="1754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903124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493842"/>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Elementos del Acto Humano </a:t>
            </a:r>
            <a:endParaRPr lang="es-MX" sz="2800" b="1" dirty="0" smtClean="0">
              <a:solidFill>
                <a:srgbClr val="FF0000"/>
              </a:solidFill>
            </a:endParaRPr>
          </a:p>
          <a:p>
            <a:endParaRPr lang="es-MX" sz="2400" b="1" dirty="0">
              <a:solidFill>
                <a:srgbClr val="FF0000"/>
              </a:solidFill>
            </a:endParaRPr>
          </a:p>
          <a:p>
            <a:pPr marL="342900" lvl="0" indent="-342900" algn="just">
              <a:lnSpc>
                <a:spcPct val="107000"/>
              </a:lnSpc>
              <a:spcAft>
                <a:spcPts val="0"/>
              </a:spcAft>
              <a:buFont typeface="Wingdings"/>
              <a:buChar char=""/>
            </a:pPr>
            <a:r>
              <a:rPr lang="es-CL" sz="2400" b="1" dirty="0">
                <a:latin typeface="Arial"/>
                <a:ea typeface="Calibri"/>
                <a:cs typeface="Times New Roman"/>
              </a:rPr>
              <a:t>La Conciencia:  </a:t>
            </a:r>
            <a:endParaRPr lang="es-CL" sz="3200" dirty="0">
              <a:ea typeface="Calibri"/>
              <a:cs typeface="Times New Roman"/>
            </a:endParaRPr>
          </a:p>
          <a:p>
            <a:pPr marL="457200" algn="just">
              <a:lnSpc>
                <a:spcPct val="107000"/>
              </a:lnSpc>
              <a:spcAft>
                <a:spcPts val="0"/>
              </a:spcAft>
            </a:pPr>
            <a:r>
              <a:rPr lang="es-CL" sz="2400" b="1" dirty="0">
                <a:latin typeface="Arial"/>
                <a:ea typeface="Calibri"/>
                <a:cs typeface="Times New Roman"/>
              </a:rPr>
              <a:t> </a:t>
            </a:r>
            <a:endParaRPr lang="es-CL" sz="3200" dirty="0">
              <a:ea typeface="Calibri"/>
              <a:cs typeface="Times New Roman"/>
            </a:endParaRPr>
          </a:p>
          <a:p>
            <a:pPr marL="342900" indent="-342900" algn="just">
              <a:lnSpc>
                <a:spcPct val="107000"/>
              </a:lnSpc>
              <a:spcAft>
                <a:spcPts val="800"/>
              </a:spcAft>
              <a:buFont typeface="Wingdings"/>
              <a:buChar char=""/>
            </a:pPr>
            <a:r>
              <a:rPr lang="es-CL" sz="2400" dirty="0" smtClean="0">
                <a:latin typeface="Arial"/>
                <a:ea typeface="Calibri"/>
                <a:cs typeface="Times New Roman"/>
              </a:rPr>
              <a:t>Funciones </a:t>
            </a:r>
            <a:r>
              <a:rPr lang="es-CL" sz="2400" dirty="0">
                <a:latin typeface="Arial"/>
                <a:ea typeface="Calibri"/>
                <a:cs typeface="Times New Roman"/>
              </a:rPr>
              <a:t>de la </a:t>
            </a:r>
            <a:r>
              <a:rPr lang="es-CL" sz="2400" dirty="0" smtClean="0">
                <a:latin typeface="Arial"/>
                <a:ea typeface="Calibri"/>
                <a:cs typeface="Times New Roman"/>
              </a:rPr>
              <a:t>conciencia: Moral:</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Diagrama"/>
          <p:cNvGraphicFramePr/>
          <p:nvPr>
            <p:extLst>
              <p:ext uri="{D42A27DB-BD31-4B8C-83A1-F6EECF244321}">
                <p14:modId xmlns:p14="http://schemas.microsoft.com/office/powerpoint/2010/main" val="1364472643"/>
              </p:ext>
            </p:extLst>
          </p:nvPr>
        </p:nvGraphicFramePr>
        <p:xfrm>
          <a:off x="475393" y="2924944"/>
          <a:ext cx="8064895" cy="2935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368547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493842"/>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Elementos del Acto Humano </a:t>
            </a:r>
            <a:endParaRPr lang="es-MX" sz="2800" b="1" dirty="0" smtClean="0">
              <a:solidFill>
                <a:srgbClr val="FF0000"/>
              </a:solidFill>
            </a:endParaRPr>
          </a:p>
          <a:p>
            <a:endParaRPr lang="es-MX" sz="2400" b="1" dirty="0">
              <a:solidFill>
                <a:srgbClr val="FF0000"/>
              </a:solidFill>
            </a:endParaRPr>
          </a:p>
          <a:p>
            <a:pPr marL="342900" lvl="0" indent="-342900" algn="just">
              <a:lnSpc>
                <a:spcPct val="107000"/>
              </a:lnSpc>
              <a:spcAft>
                <a:spcPts val="0"/>
              </a:spcAft>
              <a:buFont typeface="Wingdings"/>
              <a:buChar char=""/>
            </a:pPr>
            <a:r>
              <a:rPr lang="es-CL" sz="2400" b="1" dirty="0">
                <a:latin typeface="Arial"/>
                <a:ea typeface="Calibri"/>
                <a:cs typeface="Times New Roman"/>
              </a:rPr>
              <a:t>La Conciencia:  </a:t>
            </a:r>
            <a:endParaRPr lang="es-CL" sz="3200" dirty="0">
              <a:ea typeface="Calibri"/>
              <a:cs typeface="Times New Roman"/>
            </a:endParaRPr>
          </a:p>
          <a:p>
            <a:pPr marL="457200" algn="just">
              <a:lnSpc>
                <a:spcPct val="107000"/>
              </a:lnSpc>
              <a:spcAft>
                <a:spcPts val="0"/>
              </a:spcAft>
            </a:pPr>
            <a:r>
              <a:rPr lang="es-CL" sz="2400" b="1" dirty="0">
                <a:latin typeface="Arial"/>
                <a:ea typeface="Calibri"/>
                <a:cs typeface="Times New Roman"/>
              </a:rPr>
              <a:t> </a:t>
            </a:r>
            <a:endParaRPr lang="es-CL" sz="3200" dirty="0">
              <a:ea typeface="Calibri"/>
              <a:cs typeface="Times New Roman"/>
            </a:endParaRPr>
          </a:p>
          <a:p>
            <a:pPr marL="342900" indent="-342900" algn="just">
              <a:lnSpc>
                <a:spcPct val="107000"/>
              </a:lnSpc>
              <a:spcAft>
                <a:spcPts val="800"/>
              </a:spcAft>
              <a:buFont typeface="Wingdings"/>
              <a:buChar char=""/>
            </a:pPr>
            <a:r>
              <a:rPr lang="es-MX" sz="2400" dirty="0" smtClean="0">
                <a:latin typeface="Arial"/>
                <a:ea typeface="Calibri"/>
                <a:cs typeface="Times New Roman"/>
              </a:rPr>
              <a:t>Origen </a:t>
            </a:r>
            <a:r>
              <a:rPr lang="es-MX" sz="2400" dirty="0">
                <a:latin typeface="Arial"/>
                <a:ea typeface="Calibri"/>
                <a:cs typeface="Times New Roman"/>
              </a:rPr>
              <a:t>de la conciencia </a:t>
            </a:r>
            <a:r>
              <a:rPr lang="es-MX" sz="2400" dirty="0" smtClean="0">
                <a:latin typeface="Arial"/>
                <a:ea typeface="Calibri"/>
                <a:cs typeface="Times New Roman"/>
              </a:rPr>
              <a:t>moral</a:t>
            </a:r>
            <a:r>
              <a:rPr lang="es-CL" sz="2400" dirty="0" smtClean="0">
                <a:latin typeface="Arial"/>
                <a:ea typeface="Calibri"/>
                <a:cs typeface="Times New Roman"/>
              </a:rPr>
              <a: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1669096583"/>
              </p:ext>
            </p:extLst>
          </p:nvPr>
        </p:nvGraphicFramePr>
        <p:xfrm>
          <a:off x="478881" y="4221088"/>
          <a:ext cx="8061408" cy="158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627602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489371"/>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Elementos del Acto Humano </a:t>
            </a:r>
            <a:endParaRPr lang="es-MX" sz="2800" b="1" dirty="0" smtClean="0">
              <a:solidFill>
                <a:srgbClr val="FF0000"/>
              </a:solidFill>
            </a:endParaRPr>
          </a:p>
          <a:p>
            <a:endParaRPr lang="es-MX" sz="2400" b="1" dirty="0">
              <a:solidFill>
                <a:srgbClr val="FF0000"/>
              </a:solidFill>
            </a:endParaRPr>
          </a:p>
          <a:p>
            <a:pPr marL="342900" lvl="0" indent="-342900" algn="just">
              <a:lnSpc>
                <a:spcPct val="107000"/>
              </a:lnSpc>
              <a:spcAft>
                <a:spcPts val="0"/>
              </a:spcAft>
              <a:buFont typeface="Wingdings"/>
              <a:buChar char=""/>
            </a:pPr>
            <a:r>
              <a:rPr lang="es-CL" sz="2400" b="1" dirty="0">
                <a:latin typeface="Arial"/>
                <a:ea typeface="Calibri"/>
                <a:cs typeface="Times New Roman"/>
              </a:rPr>
              <a:t>La Conciencia:  </a:t>
            </a:r>
            <a:endParaRPr lang="es-CL" sz="3200" dirty="0">
              <a:ea typeface="Calibri"/>
              <a:cs typeface="Times New Roman"/>
            </a:endParaRPr>
          </a:p>
          <a:p>
            <a:pPr marL="457200" algn="just">
              <a:lnSpc>
                <a:spcPct val="107000"/>
              </a:lnSpc>
              <a:spcAft>
                <a:spcPts val="0"/>
              </a:spcAft>
            </a:pPr>
            <a:r>
              <a:rPr lang="es-CL" sz="2400" b="1" dirty="0">
                <a:latin typeface="Arial"/>
                <a:ea typeface="Calibri"/>
                <a:cs typeface="Times New Roman"/>
              </a:rPr>
              <a:t> </a:t>
            </a:r>
            <a:endParaRPr lang="es-CL" sz="3200" dirty="0">
              <a:ea typeface="Calibri"/>
              <a:cs typeface="Times New Roman"/>
            </a:endParaRPr>
          </a:p>
          <a:p>
            <a:pPr marL="342900" indent="-342900" algn="just">
              <a:lnSpc>
                <a:spcPct val="107000"/>
              </a:lnSpc>
              <a:spcAft>
                <a:spcPts val="800"/>
              </a:spcAft>
              <a:buFont typeface="Wingdings"/>
              <a:buChar char=""/>
            </a:pPr>
            <a:r>
              <a:rPr lang="es-MX" sz="2400" dirty="0" smtClean="0">
                <a:latin typeface="Arial"/>
                <a:ea typeface="Calibri"/>
                <a:cs typeface="Times New Roman"/>
              </a:rPr>
              <a:t>Origen </a:t>
            </a:r>
            <a:r>
              <a:rPr lang="es-MX" sz="2400" dirty="0">
                <a:latin typeface="Arial"/>
                <a:ea typeface="Calibri"/>
                <a:cs typeface="Times New Roman"/>
              </a:rPr>
              <a:t>de la conciencia </a:t>
            </a:r>
            <a:r>
              <a:rPr lang="es-MX" sz="2400" dirty="0" smtClean="0">
                <a:latin typeface="Arial"/>
                <a:ea typeface="Calibri"/>
                <a:cs typeface="Times New Roman"/>
              </a:rPr>
              <a:t>moral</a:t>
            </a:r>
            <a:r>
              <a:rPr lang="es-CL" sz="2400" dirty="0" smtClean="0">
                <a:latin typeface="Arial"/>
                <a:ea typeface="Calibri"/>
                <a:cs typeface="Times New Roman"/>
              </a:rPr>
              <a:t>:</a:t>
            </a:r>
          </a:p>
          <a:p>
            <a:pPr algn="just">
              <a:lnSpc>
                <a:spcPct val="107000"/>
              </a:lnSpc>
              <a:spcAft>
                <a:spcPts val="800"/>
              </a:spcAft>
            </a:pPr>
            <a:endParaRPr lang="es-MX" sz="2400" dirty="0">
              <a:latin typeface="Arial"/>
              <a:ea typeface="Calibri"/>
              <a:cs typeface="Times New Roman"/>
            </a:endParaRPr>
          </a:p>
          <a:p>
            <a:pPr marL="342900" lvl="0" indent="-342900" algn="just">
              <a:lnSpc>
                <a:spcPct val="107000"/>
              </a:lnSpc>
              <a:spcAft>
                <a:spcPts val="800"/>
              </a:spcAft>
              <a:buFont typeface="Wingdings" panose="05000000000000000000" pitchFamily="2" charset="2"/>
              <a:buChar char="v"/>
            </a:pPr>
            <a:r>
              <a:rPr lang="es-CL" sz="2400" b="1" dirty="0">
                <a:latin typeface="Arial" panose="020B0604020202020204" pitchFamily="34" charset="0"/>
                <a:cs typeface="Arial" panose="020B0604020202020204" pitchFamily="34" charset="0"/>
              </a:rPr>
              <a:t>Rousseau</a:t>
            </a:r>
            <a:r>
              <a:rPr lang="es-CL" sz="2400" b="1" dirty="0" smtClean="0">
                <a:latin typeface="Arial" panose="020B0604020202020204" pitchFamily="34" charset="0"/>
                <a:cs typeface="Arial" panose="020B0604020202020204" pitchFamily="34" charset="0"/>
              </a:rPr>
              <a:t>:</a:t>
            </a:r>
            <a:endParaRPr lang="es-CL" sz="2400"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Diagrama"/>
          <p:cNvGraphicFramePr/>
          <p:nvPr>
            <p:extLst>
              <p:ext uri="{D42A27DB-BD31-4B8C-83A1-F6EECF244321}">
                <p14:modId xmlns:p14="http://schemas.microsoft.com/office/powerpoint/2010/main" val="530576904"/>
              </p:ext>
            </p:extLst>
          </p:nvPr>
        </p:nvGraphicFramePr>
        <p:xfrm>
          <a:off x="2771800" y="4149184"/>
          <a:ext cx="5616624" cy="1788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588223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493842"/>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Elementos del Acto Humano </a:t>
            </a:r>
            <a:endParaRPr lang="es-MX" sz="2800" b="1" dirty="0" smtClean="0">
              <a:solidFill>
                <a:srgbClr val="FF0000"/>
              </a:solidFill>
            </a:endParaRPr>
          </a:p>
          <a:p>
            <a:endParaRPr lang="es-MX" sz="2400" b="1" dirty="0">
              <a:solidFill>
                <a:srgbClr val="FF0000"/>
              </a:solidFill>
            </a:endParaRPr>
          </a:p>
          <a:p>
            <a:pPr marL="342900" lvl="0" indent="-342900" algn="just">
              <a:lnSpc>
                <a:spcPct val="107000"/>
              </a:lnSpc>
              <a:spcAft>
                <a:spcPts val="0"/>
              </a:spcAft>
              <a:buFont typeface="Wingdings"/>
              <a:buChar char=""/>
            </a:pPr>
            <a:r>
              <a:rPr lang="es-CL" sz="2400" b="1" dirty="0">
                <a:latin typeface="Arial"/>
                <a:ea typeface="Calibri"/>
                <a:cs typeface="Times New Roman"/>
              </a:rPr>
              <a:t>La Conciencia:  </a:t>
            </a:r>
            <a:endParaRPr lang="es-CL" sz="3200" dirty="0">
              <a:ea typeface="Calibri"/>
              <a:cs typeface="Times New Roman"/>
            </a:endParaRPr>
          </a:p>
          <a:p>
            <a:pPr marL="457200" algn="just">
              <a:lnSpc>
                <a:spcPct val="107000"/>
              </a:lnSpc>
              <a:spcAft>
                <a:spcPts val="0"/>
              </a:spcAft>
            </a:pPr>
            <a:r>
              <a:rPr lang="es-CL" sz="2400" b="1" dirty="0">
                <a:latin typeface="Arial"/>
                <a:ea typeface="Calibri"/>
                <a:cs typeface="Times New Roman"/>
              </a:rPr>
              <a:t> </a:t>
            </a:r>
            <a:endParaRPr lang="es-CL" sz="3200" dirty="0">
              <a:ea typeface="Calibri"/>
              <a:cs typeface="Times New Roman"/>
            </a:endParaRPr>
          </a:p>
          <a:p>
            <a:pPr marL="342900" indent="-342900" algn="just">
              <a:lnSpc>
                <a:spcPct val="107000"/>
              </a:lnSpc>
              <a:spcAft>
                <a:spcPts val="800"/>
              </a:spcAft>
              <a:buFont typeface="Wingdings"/>
              <a:buChar char=""/>
            </a:pPr>
            <a:r>
              <a:rPr lang="es-MX" sz="2400" dirty="0" smtClean="0">
                <a:latin typeface="Arial"/>
                <a:ea typeface="Calibri"/>
                <a:cs typeface="Times New Roman"/>
              </a:rPr>
              <a:t>Nacimiento </a:t>
            </a:r>
            <a:r>
              <a:rPr lang="es-MX" sz="2400" dirty="0">
                <a:latin typeface="Arial"/>
                <a:ea typeface="Calibri"/>
                <a:cs typeface="Times New Roman"/>
              </a:rPr>
              <a:t>de la conciencia moral: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6 Diagrama"/>
          <p:cNvGraphicFramePr/>
          <p:nvPr>
            <p:extLst>
              <p:ext uri="{D42A27DB-BD31-4B8C-83A1-F6EECF244321}">
                <p14:modId xmlns:p14="http://schemas.microsoft.com/office/powerpoint/2010/main" val="3368288131"/>
              </p:ext>
            </p:extLst>
          </p:nvPr>
        </p:nvGraphicFramePr>
        <p:xfrm>
          <a:off x="509254" y="4047914"/>
          <a:ext cx="8167202" cy="2117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108707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489371"/>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Elementos del Acto Humano </a:t>
            </a:r>
            <a:endParaRPr lang="es-MX" sz="2800" b="1" dirty="0" smtClean="0">
              <a:solidFill>
                <a:srgbClr val="FF0000"/>
              </a:solidFill>
            </a:endParaRPr>
          </a:p>
          <a:p>
            <a:endParaRPr lang="es-MX" sz="2400" b="1" dirty="0">
              <a:solidFill>
                <a:srgbClr val="FF0000"/>
              </a:solidFill>
            </a:endParaRPr>
          </a:p>
          <a:p>
            <a:pPr marL="342900" lvl="0" indent="-342900" algn="just">
              <a:lnSpc>
                <a:spcPct val="107000"/>
              </a:lnSpc>
              <a:spcAft>
                <a:spcPts val="0"/>
              </a:spcAft>
              <a:buFont typeface="Wingdings"/>
              <a:buChar char=""/>
            </a:pPr>
            <a:r>
              <a:rPr lang="es-CL" sz="2400" b="1" dirty="0">
                <a:latin typeface="Arial"/>
                <a:ea typeface="Calibri"/>
                <a:cs typeface="Times New Roman"/>
              </a:rPr>
              <a:t>La Conciencia:  </a:t>
            </a:r>
            <a:endParaRPr lang="es-CL" sz="3200" dirty="0">
              <a:ea typeface="Calibri"/>
              <a:cs typeface="Times New Roman"/>
            </a:endParaRPr>
          </a:p>
          <a:p>
            <a:pPr marL="457200" algn="just">
              <a:lnSpc>
                <a:spcPct val="107000"/>
              </a:lnSpc>
              <a:spcAft>
                <a:spcPts val="0"/>
              </a:spcAft>
            </a:pPr>
            <a:r>
              <a:rPr lang="es-CL" sz="2400" b="1" dirty="0">
                <a:latin typeface="Arial"/>
                <a:ea typeface="Calibri"/>
                <a:cs typeface="Times New Roman"/>
              </a:rPr>
              <a:t> </a:t>
            </a:r>
            <a:endParaRPr lang="es-CL" sz="3200" dirty="0">
              <a:ea typeface="Calibri"/>
              <a:cs typeface="Times New Roman"/>
            </a:endParaRPr>
          </a:p>
          <a:p>
            <a:pPr marL="342900" indent="-342900" algn="just">
              <a:lnSpc>
                <a:spcPct val="107000"/>
              </a:lnSpc>
              <a:spcAft>
                <a:spcPts val="800"/>
              </a:spcAft>
              <a:buFont typeface="Wingdings"/>
              <a:buChar char=""/>
            </a:pPr>
            <a:r>
              <a:rPr lang="es-MX" sz="2400" dirty="0" smtClean="0">
                <a:latin typeface="Arial"/>
                <a:ea typeface="Calibri"/>
                <a:cs typeface="Times New Roman"/>
              </a:rPr>
              <a:t>Nacimiento </a:t>
            </a:r>
            <a:r>
              <a:rPr lang="es-MX" sz="2400" dirty="0">
                <a:latin typeface="Arial"/>
                <a:ea typeface="Calibri"/>
                <a:cs typeface="Times New Roman"/>
              </a:rPr>
              <a:t>de la conciencia moral: </a:t>
            </a:r>
            <a:endParaRPr lang="es-MX" sz="2400" dirty="0" smtClean="0">
              <a:latin typeface="Arial"/>
              <a:ea typeface="Calibri"/>
              <a:cs typeface="Times New Roman"/>
            </a:endParaRPr>
          </a:p>
          <a:p>
            <a:pPr algn="just">
              <a:lnSpc>
                <a:spcPct val="107000"/>
              </a:lnSpc>
              <a:spcAft>
                <a:spcPts val="800"/>
              </a:spcAft>
            </a:pPr>
            <a:endParaRPr lang="es-MX" sz="2400" dirty="0">
              <a:latin typeface="Arial"/>
              <a:ea typeface="Calibri"/>
              <a:cs typeface="Times New Roman"/>
            </a:endParaRPr>
          </a:p>
          <a:p>
            <a:pPr algn="just">
              <a:lnSpc>
                <a:spcPct val="107000"/>
              </a:lnSpc>
              <a:spcAft>
                <a:spcPts val="800"/>
              </a:spcAft>
            </a:pPr>
            <a:r>
              <a:rPr lang="es-MX" sz="2400" dirty="0" smtClean="0">
                <a:latin typeface="Arial"/>
                <a:ea typeface="Calibri"/>
                <a:cs typeface="Times New Roman"/>
              </a:rPr>
              <a:t>Factores </a:t>
            </a:r>
            <a:r>
              <a:rPr lang="es-MX" sz="2400" dirty="0">
                <a:latin typeface="Arial"/>
                <a:ea typeface="Calibri"/>
                <a:cs typeface="Times New Roman"/>
              </a:rPr>
              <a:t>para el nacimiento de la conciencia moral:</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3096817386"/>
              </p:ext>
            </p:extLst>
          </p:nvPr>
        </p:nvGraphicFramePr>
        <p:xfrm>
          <a:off x="570858" y="5105346"/>
          <a:ext cx="7817565" cy="923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7414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093428"/>
          </a:xfrm>
          <a:prstGeom prst="rect">
            <a:avLst/>
          </a:prstGeom>
        </p:spPr>
        <p:txBody>
          <a:bodyPr wrap="square">
            <a:spAutoFit/>
          </a:bodyPr>
          <a:lstStyle/>
          <a:p>
            <a:r>
              <a:rPr lang="es-MX" sz="3200" b="1" dirty="0">
                <a:solidFill>
                  <a:srgbClr val="FF0000"/>
                </a:solidFill>
              </a:rPr>
              <a:t>El Sujeto de la Ética y sus </a:t>
            </a:r>
            <a:endParaRPr lang="es-MX" sz="3200" b="1" dirty="0" smtClean="0">
              <a:solidFill>
                <a:srgbClr val="FF0000"/>
              </a:solidFill>
            </a:endParaRPr>
          </a:p>
          <a:p>
            <a:r>
              <a:rPr lang="es-MX" sz="3200" b="1" dirty="0" smtClean="0">
                <a:solidFill>
                  <a:srgbClr val="FF0000"/>
                </a:solidFill>
              </a:rPr>
              <a:t>Características </a:t>
            </a:r>
          </a:p>
          <a:p>
            <a:endParaRPr lang="es-MX" sz="2800" b="1" dirty="0" smtClean="0">
              <a:solidFill>
                <a:srgbClr val="FF0000"/>
              </a:solidFill>
            </a:endParaRPr>
          </a:p>
          <a:p>
            <a:r>
              <a:rPr lang="es-MX" sz="2800" b="1" dirty="0">
                <a:solidFill>
                  <a:srgbClr val="FF0000"/>
                </a:solidFill>
              </a:rPr>
              <a:t>Características del Hombre </a:t>
            </a:r>
            <a:endParaRPr lang="es-MX" sz="2800" b="1" dirty="0" smtClean="0">
              <a:solidFill>
                <a:srgbClr val="FF0000"/>
              </a:solidFill>
            </a:endParaRPr>
          </a:p>
          <a:p>
            <a:endParaRPr lang="es-MX" sz="2800" b="1" dirty="0">
              <a:solidFill>
                <a:srgbClr val="FF0000"/>
              </a:solidFill>
            </a:endParaRPr>
          </a:p>
          <a:p>
            <a:pPr marL="457200" indent="-457200">
              <a:buFont typeface="Wingdings" panose="05000000000000000000" pitchFamily="2" charset="2"/>
              <a:buChar char="Ø"/>
            </a:pPr>
            <a:r>
              <a:rPr lang="es-MX" sz="2800" b="1" dirty="0" smtClean="0"/>
              <a:t>El </a:t>
            </a:r>
            <a:r>
              <a:rPr lang="es-MX" sz="2800" b="1" dirty="0"/>
              <a:t>hombre es una Unidad Totalizante</a:t>
            </a:r>
            <a:r>
              <a:rPr lang="es-MX" sz="2800" b="1" dirty="0" smtClean="0"/>
              <a:t>:</a:t>
            </a:r>
          </a:p>
          <a:p>
            <a:pPr marL="457200" indent="-457200">
              <a:buFont typeface="Wingdings" panose="05000000000000000000" pitchFamily="2" charset="2"/>
              <a:buChar char="Ø"/>
            </a:pPr>
            <a:endParaRPr lang="es-MX" sz="2800" b="1" dirty="0"/>
          </a:p>
          <a:p>
            <a:pPr algn="just"/>
            <a:r>
              <a:rPr lang="es-MX" sz="2800" dirty="0"/>
              <a:t>El hombre está en mutua y continua interacción e interdependencia a través de su estructura:</a:t>
            </a:r>
            <a:endParaRPr lang="es-MX" sz="28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Diagrama"/>
          <p:cNvGraphicFramePr/>
          <p:nvPr>
            <p:extLst>
              <p:ext uri="{D42A27DB-BD31-4B8C-83A1-F6EECF244321}">
                <p14:modId xmlns:p14="http://schemas.microsoft.com/office/powerpoint/2010/main" val="1566761302"/>
              </p:ext>
            </p:extLst>
          </p:nvPr>
        </p:nvGraphicFramePr>
        <p:xfrm>
          <a:off x="471088" y="4869160"/>
          <a:ext cx="7773320" cy="936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437029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493842"/>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Elementos del Acto Humano </a:t>
            </a:r>
            <a:endParaRPr lang="es-MX" sz="2800" b="1" dirty="0" smtClean="0">
              <a:solidFill>
                <a:srgbClr val="FF0000"/>
              </a:solidFill>
            </a:endParaRPr>
          </a:p>
          <a:p>
            <a:endParaRPr lang="es-MX" sz="2400" b="1" dirty="0">
              <a:solidFill>
                <a:srgbClr val="FF0000"/>
              </a:solidFill>
            </a:endParaRPr>
          </a:p>
          <a:p>
            <a:pPr marL="342900" lvl="0" indent="-342900" algn="just">
              <a:lnSpc>
                <a:spcPct val="107000"/>
              </a:lnSpc>
              <a:spcAft>
                <a:spcPts val="0"/>
              </a:spcAft>
              <a:buFont typeface="Wingdings"/>
              <a:buChar char=""/>
            </a:pPr>
            <a:r>
              <a:rPr lang="es-CL" sz="2400" b="1" dirty="0">
                <a:latin typeface="Arial"/>
                <a:ea typeface="Calibri"/>
                <a:cs typeface="Times New Roman"/>
              </a:rPr>
              <a:t>La Conciencia:  </a:t>
            </a:r>
            <a:endParaRPr lang="es-CL" sz="3200" dirty="0">
              <a:ea typeface="Calibri"/>
              <a:cs typeface="Times New Roman"/>
            </a:endParaRPr>
          </a:p>
          <a:p>
            <a:pPr marL="457200" algn="just">
              <a:lnSpc>
                <a:spcPct val="107000"/>
              </a:lnSpc>
              <a:spcAft>
                <a:spcPts val="0"/>
              </a:spcAft>
            </a:pPr>
            <a:r>
              <a:rPr lang="es-CL" sz="2400" b="1" dirty="0">
                <a:latin typeface="Arial"/>
                <a:ea typeface="Calibri"/>
                <a:cs typeface="Times New Roman"/>
              </a:rPr>
              <a:t> </a:t>
            </a:r>
            <a:endParaRPr lang="es-CL" sz="3200" dirty="0">
              <a:ea typeface="Calibri"/>
              <a:cs typeface="Times New Roman"/>
            </a:endParaRPr>
          </a:p>
          <a:p>
            <a:pPr marL="342900" indent="-342900" algn="just">
              <a:lnSpc>
                <a:spcPct val="107000"/>
              </a:lnSpc>
              <a:spcAft>
                <a:spcPts val="800"/>
              </a:spcAft>
              <a:buFont typeface="Wingdings"/>
              <a:buChar char=""/>
            </a:pPr>
            <a:r>
              <a:rPr lang="es-MX" sz="2400" dirty="0" smtClean="0">
                <a:latin typeface="Arial"/>
                <a:ea typeface="Calibri"/>
                <a:cs typeface="Times New Roman"/>
              </a:rPr>
              <a:t>Clasificación </a:t>
            </a:r>
            <a:r>
              <a:rPr lang="es-MX" sz="2400" dirty="0">
                <a:latin typeface="Arial"/>
                <a:ea typeface="Calibri"/>
                <a:cs typeface="Times New Roman"/>
              </a:rPr>
              <a:t>de la conciencia moral: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Diagrama"/>
          <p:cNvGraphicFramePr/>
          <p:nvPr>
            <p:extLst>
              <p:ext uri="{D42A27DB-BD31-4B8C-83A1-F6EECF244321}">
                <p14:modId xmlns:p14="http://schemas.microsoft.com/office/powerpoint/2010/main" val="2597509431"/>
              </p:ext>
            </p:extLst>
          </p:nvPr>
        </p:nvGraphicFramePr>
        <p:xfrm>
          <a:off x="469314" y="2996952"/>
          <a:ext cx="8064895" cy="2935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212319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991606"/>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Elementos del Acto Humano </a:t>
            </a:r>
            <a:endParaRPr lang="es-MX" sz="2800" b="1" dirty="0" smtClean="0">
              <a:solidFill>
                <a:srgbClr val="FF0000"/>
              </a:solidFill>
            </a:endParaRPr>
          </a:p>
          <a:p>
            <a:endParaRPr lang="es-MX" sz="2400" b="1" dirty="0">
              <a:solidFill>
                <a:srgbClr val="FF0000"/>
              </a:solidFill>
            </a:endParaRPr>
          </a:p>
          <a:p>
            <a:pPr marL="342900" lvl="0" indent="-342900" algn="just">
              <a:lnSpc>
                <a:spcPct val="107000"/>
              </a:lnSpc>
              <a:spcAft>
                <a:spcPts val="0"/>
              </a:spcAft>
              <a:buFont typeface="Wingdings"/>
              <a:buChar char=""/>
            </a:pPr>
            <a:r>
              <a:rPr lang="es-CL" sz="2400" b="1" dirty="0">
                <a:latin typeface="Arial"/>
                <a:ea typeface="Calibri"/>
                <a:cs typeface="Times New Roman"/>
              </a:rPr>
              <a:t>La Conciencia:  </a:t>
            </a:r>
            <a:endParaRPr lang="es-CL" sz="3200" dirty="0">
              <a:ea typeface="Calibri"/>
              <a:cs typeface="Times New Roman"/>
            </a:endParaRPr>
          </a:p>
          <a:p>
            <a:pPr marL="457200" algn="just">
              <a:lnSpc>
                <a:spcPct val="107000"/>
              </a:lnSpc>
              <a:spcAft>
                <a:spcPts val="0"/>
              </a:spcAft>
            </a:pPr>
            <a:r>
              <a:rPr lang="es-CL" sz="2400" b="1" dirty="0">
                <a:latin typeface="Arial"/>
                <a:ea typeface="Calibri"/>
                <a:cs typeface="Times New Roman"/>
              </a:rPr>
              <a:t> </a:t>
            </a:r>
            <a:endParaRPr lang="es-CL" sz="3200" dirty="0">
              <a:ea typeface="Calibri"/>
              <a:cs typeface="Times New Roman"/>
            </a:endParaRPr>
          </a:p>
          <a:p>
            <a:pPr marL="342900" indent="-342900" algn="just">
              <a:lnSpc>
                <a:spcPct val="107000"/>
              </a:lnSpc>
              <a:spcAft>
                <a:spcPts val="800"/>
              </a:spcAft>
              <a:buFont typeface="Wingdings"/>
              <a:buChar char=""/>
            </a:pPr>
            <a:r>
              <a:rPr lang="es-MX" sz="2400" dirty="0" smtClean="0">
                <a:latin typeface="Arial"/>
                <a:ea typeface="Calibri"/>
                <a:cs typeface="Times New Roman"/>
              </a:rPr>
              <a:t>Clasificación </a:t>
            </a:r>
            <a:r>
              <a:rPr lang="es-MX" sz="2400" dirty="0">
                <a:latin typeface="Arial"/>
                <a:ea typeface="Calibri"/>
                <a:cs typeface="Times New Roman"/>
              </a:rPr>
              <a:t>de la conciencia moral: </a:t>
            </a:r>
            <a:r>
              <a:rPr lang="es-MX" sz="2400" dirty="0" smtClean="0">
                <a:latin typeface="Arial"/>
                <a:ea typeface="Calibri"/>
                <a:cs typeface="Times New Roman"/>
              </a:rPr>
              <a:t> Según </a:t>
            </a:r>
            <a:r>
              <a:rPr lang="es-MX" sz="2400" dirty="0">
                <a:latin typeface="Arial"/>
                <a:ea typeface="Calibri"/>
                <a:cs typeface="Times New Roman"/>
              </a:rPr>
              <a:t>el grado de </a:t>
            </a:r>
            <a:r>
              <a:rPr lang="es-MX" sz="2400" dirty="0" smtClean="0">
                <a:latin typeface="Arial"/>
                <a:ea typeface="Calibri"/>
                <a:cs typeface="Times New Roman"/>
              </a:rPr>
              <a:t>verdad:</a:t>
            </a:r>
            <a:endParaRPr lang="es-MX" sz="2400" dirty="0">
              <a:latin typeface="Arial"/>
              <a:ea typeface="Calibri"/>
              <a:cs typeface="Times New Roma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30019047"/>
              </p:ext>
            </p:extLst>
          </p:nvPr>
        </p:nvGraphicFramePr>
        <p:xfrm>
          <a:off x="475394" y="3284984"/>
          <a:ext cx="8064895" cy="2935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966492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991606"/>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Elementos del Acto Humano </a:t>
            </a:r>
            <a:endParaRPr lang="es-MX" sz="2800" b="1" dirty="0" smtClean="0">
              <a:solidFill>
                <a:srgbClr val="FF0000"/>
              </a:solidFill>
            </a:endParaRPr>
          </a:p>
          <a:p>
            <a:endParaRPr lang="es-MX" sz="2400" b="1" dirty="0">
              <a:solidFill>
                <a:srgbClr val="FF0000"/>
              </a:solidFill>
            </a:endParaRPr>
          </a:p>
          <a:p>
            <a:pPr marL="342900" lvl="0" indent="-342900" algn="just">
              <a:lnSpc>
                <a:spcPct val="107000"/>
              </a:lnSpc>
              <a:spcAft>
                <a:spcPts val="0"/>
              </a:spcAft>
              <a:buFont typeface="Wingdings"/>
              <a:buChar char=""/>
            </a:pPr>
            <a:r>
              <a:rPr lang="es-CL" sz="2400" b="1" dirty="0">
                <a:latin typeface="Arial"/>
                <a:ea typeface="Calibri"/>
                <a:cs typeface="Times New Roman"/>
              </a:rPr>
              <a:t>La Conciencia:  </a:t>
            </a:r>
            <a:endParaRPr lang="es-CL" sz="3200" dirty="0">
              <a:ea typeface="Calibri"/>
              <a:cs typeface="Times New Roman"/>
            </a:endParaRPr>
          </a:p>
          <a:p>
            <a:pPr marL="457200" algn="just">
              <a:lnSpc>
                <a:spcPct val="107000"/>
              </a:lnSpc>
              <a:spcAft>
                <a:spcPts val="0"/>
              </a:spcAft>
            </a:pPr>
            <a:r>
              <a:rPr lang="es-CL" sz="2400" b="1" dirty="0">
                <a:latin typeface="Arial"/>
                <a:ea typeface="Calibri"/>
                <a:cs typeface="Times New Roman"/>
              </a:rPr>
              <a:t> </a:t>
            </a:r>
            <a:endParaRPr lang="es-CL" sz="3200" dirty="0">
              <a:ea typeface="Calibri"/>
              <a:cs typeface="Times New Roman"/>
            </a:endParaRPr>
          </a:p>
          <a:p>
            <a:pPr marL="342900" indent="-342900" algn="just">
              <a:lnSpc>
                <a:spcPct val="107000"/>
              </a:lnSpc>
              <a:spcAft>
                <a:spcPts val="800"/>
              </a:spcAft>
              <a:buFont typeface="Wingdings"/>
              <a:buChar char=""/>
            </a:pPr>
            <a:r>
              <a:rPr lang="es-MX" sz="2400" dirty="0" smtClean="0">
                <a:latin typeface="Arial"/>
                <a:ea typeface="Calibri"/>
                <a:cs typeface="Times New Roman"/>
              </a:rPr>
              <a:t>Clasificación </a:t>
            </a:r>
            <a:r>
              <a:rPr lang="es-MX" sz="2400" dirty="0">
                <a:latin typeface="Arial"/>
                <a:ea typeface="Calibri"/>
                <a:cs typeface="Times New Roman"/>
              </a:rPr>
              <a:t>de la conciencia moral: </a:t>
            </a:r>
            <a:r>
              <a:rPr lang="es-MX" sz="2400" dirty="0" smtClean="0">
                <a:latin typeface="Arial"/>
                <a:ea typeface="Calibri"/>
                <a:cs typeface="Times New Roman"/>
              </a:rPr>
              <a:t> Según </a:t>
            </a:r>
            <a:r>
              <a:rPr lang="es-MX" sz="2400" dirty="0">
                <a:latin typeface="Arial"/>
                <a:ea typeface="Calibri"/>
                <a:cs typeface="Times New Roman"/>
              </a:rPr>
              <a:t>el grado de </a:t>
            </a:r>
            <a:r>
              <a:rPr lang="es-MX" sz="2400" dirty="0" smtClean="0">
                <a:latin typeface="Arial"/>
                <a:ea typeface="Calibri"/>
                <a:cs typeface="Times New Roman"/>
              </a:rPr>
              <a:t>verdad:</a:t>
            </a:r>
            <a:endParaRPr lang="es-MX" sz="2400" dirty="0">
              <a:latin typeface="Arial"/>
              <a:ea typeface="Calibri"/>
              <a:cs typeface="Times New Roma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2300385924"/>
              </p:ext>
            </p:extLst>
          </p:nvPr>
        </p:nvGraphicFramePr>
        <p:xfrm>
          <a:off x="475394" y="3284984"/>
          <a:ext cx="8064895" cy="2935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348368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991606"/>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Elementos del Acto Humano </a:t>
            </a:r>
            <a:endParaRPr lang="es-MX" sz="2800" b="1" dirty="0" smtClean="0">
              <a:solidFill>
                <a:srgbClr val="FF0000"/>
              </a:solidFill>
            </a:endParaRPr>
          </a:p>
          <a:p>
            <a:endParaRPr lang="es-MX" sz="2400" b="1" dirty="0">
              <a:solidFill>
                <a:srgbClr val="FF0000"/>
              </a:solidFill>
            </a:endParaRPr>
          </a:p>
          <a:p>
            <a:pPr marL="342900" lvl="0" indent="-342900" algn="just">
              <a:lnSpc>
                <a:spcPct val="107000"/>
              </a:lnSpc>
              <a:spcAft>
                <a:spcPts val="0"/>
              </a:spcAft>
              <a:buFont typeface="Wingdings"/>
              <a:buChar char=""/>
            </a:pPr>
            <a:r>
              <a:rPr lang="es-CL" sz="2400" b="1" dirty="0">
                <a:latin typeface="Arial"/>
                <a:ea typeface="Calibri"/>
                <a:cs typeface="Times New Roman"/>
              </a:rPr>
              <a:t>La Conciencia:  </a:t>
            </a:r>
            <a:endParaRPr lang="es-CL" sz="3200" dirty="0">
              <a:ea typeface="Calibri"/>
              <a:cs typeface="Times New Roman"/>
            </a:endParaRPr>
          </a:p>
          <a:p>
            <a:pPr marL="457200" algn="just">
              <a:lnSpc>
                <a:spcPct val="107000"/>
              </a:lnSpc>
              <a:spcAft>
                <a:spcPts val="0"/>
              </a:spcAft>
            </a:pPr>
            <a:r>
              <a:rPr lang="es-CL" sz="2400" b="1" dirty="0">
                <a:latin typeface="Arial"/>
                <a:ea typeface="Calibri"/>
                <a:cs typeface="Times New Roman"/>
              </a:rPr>
              <a:t> </a:t>
            </a:r>
            <a:endParaRPr lang="es-CL" sz="3200" dirty="0">
              <a:ea typeface="Calibri"/>
              <a:cs typeface="Times New Roman"/>
            </a:endParaRPr>
          </a:p>
          <a:p>
            <a:pPr marL="342900" indent="-342900" algn="just">
              <a:lnSpc>
                <a:spcPct val="107000"/>
              </a:lnSpc>
              <a:spcAft>
                <a:spcPts val="800"/>
              </a:spcAft>
              <a:buFont typeface="Wingdings"/>
              <a:buChar char=""/>
            </a:pPr>
            <a:r>
              <a:rPr lang="es-MX" sz="2400" dirty="0" smtClean="0">
                <a:latin typeface="Arial"/>
                <a:ea typeface="Calibri"/>
                <a:cs typeface="Times New Roman"/>
              </a:rPr>
              <a:t>Clasificación </a:t>
            </a:r>
            <a:r>
              <a:rPr lang="es-MX" sz="2400" dirty="0">
                <a:latin typeface="Arial"/>
                <a:ea typeface="Calibri"/>
                <a:cs typeface="Times New Roman"/>
              </a:rPr>
              <a:t>de la conciencia moral: </a:t>
            </a:r>
            <a:r>
              <a:rPr lang="es-MX" sz="2400" dirty="0" smtClean="0">
                <a:latin typeface="Arial"/>
                <a:ea typeface="Calibri"/>
                <a:cs typeface="Times New Roman"/>
              </a:rPr>
              <a:t> Según </a:t>
            </a:r>
            <a:r>
              <a:rPr lang="es-MX" sz="2400" dirty="0">
                <a:latin typeface="Arial"/>
                <a:ea typeface="Calibri"/>
                <a:cs typeface="Times New Roman"/>
              </a:rPr>
              <a:t>el grado de </a:t>
            </a:r>
            <a:r>
              <a:rPr lang="es-MX" sz="2400" dirty="0" smtClean="0">
                <a:latin typeface="Arial"/>
                <a:ea typeface="Calibri"/>
                <a:cs typeface="Times New Roman"/>
              </a:rPr>
              <a:t>verdad:</a:t>
            </a:r>
            <a:endParaRPr lang="es-MX" sz="2400" dirty="0">
              <a:latin typeface="Arial"/>
              <a:ea typeface="Calibri"/>
              <a:cs typeface="Times New Roma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1987704982"/>
              </p:ext>
            </p:extLst>
          </p:nvPr>
        </p:nvGraphicFramePr>
        <p:xfrm>
          <a:off x="475394" y="3284984"/>
          <a:ext cx="8064895" cy="2935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156188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489371"/>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Elementos del Acto Humano </a:t>
            </a:r>
            <a:endParaRPr lang="es-MX" sz="2800" b="1" dirty="0" smtClean="0">
              <a:solidFill>
                <a:srgbClr val="FF0000"/>
              </a:solidFill>
            </a:endParaRPr>
          </a:p>
          <a:p>
            <a:endParaRPr lang="es-MX" sz="2400" b="1" dirty="0">
              <a:solidFill>
                <a:srgbClr val="FF0000"/>
              </a:solidFill>
            </a:endParaRPr>
          </a:p>
          <a:p>
            <a:pPr marL="342900" lvl="0" indent="-342900" algn="just">
              <a:lnSpc>
                <a:spcPct val="107000"/>
              </a:lnSpc>
              <a:spcAft>
                <a:spcPts val="0"/>
              </a:spcAft>
              <a:buFont typeface="Wingdings"/>
              <a:buChar char=""/>
            </a:pPr>
            <a:r>
              <a:rPr lang="es-CL" sz="2400" b="1" dirty="0">
                <a:latin typeface="Arial"/>
                <a:ea typeface="Calibri"/>
                <a:cs typeface="Times New Roman"/>
              </a:rPr>
              <a:t>La Conciencia:  </a:t>
            </a:r>
            <a:endParaRPr lang="es-CL" sz="3200" dirty="0">
              <a:ea typeface="Calibri"/>
              <a:cs typeface="Times New Roman"/>
            </a:endParaRPr>
          </a:p>
          <a:p>
            <a:pPr marL="457200" algn="just">
              <a:lnSpc>
                <a:spcPct val="107000"/>
              </a:lnSpc>
              <a:spcAft>
                <a:spcPts val="0"/>
              </a:spcAft>
            </a:pPr>
            <a:r>
              <a:rPr lang="es-CL" sz="2400" b="1" dirty="0">
                <a:latin typeface="Arial"/>
                <a:ea typeface="Calibri"/>
                <a:cs typeface="Times New Roman"/>
              </a:rPr>
              <a:t> </a:t>
            </a:r>
            <a:endParaRPr lang="es-CL" sz="3200" dirty="0">
              <a:ea typeface="Calibri"/>
              <a:cs typeface="Times New Roman"/>
            </a:endParaRPr>
          </a:p>
          <a:p>
            <a:pPr marL="342900" indent="-342900" algn="just">
              <a:lnSpc>
                <a:spcPct val="107000"/>
              </a:lnSpc>
              <a:spcAft>
                <a:spcPts val="800"/>
              </a:spcAft>
              <a:buFont typeface="Wingdings"/>
              <a:buChar char=""/>
            </a:pPr>
            <a:r>
              <a:rPr lang="es-MX" sz="2400" dirty="0" smtClean="0">
                <a:latin typeface="Arial"/>
                <a:ea typeface="Calibri"/>
                <a:cs typeface="Times New Roman"/>
              </a:rPr>
              <a:t>Clasificación </a:t>
            </a:r>
            <a:r>
              <a:rPr lang="es-MX" sz="2400" dirty="0">
                <a:latin typeface="Arial"/>
                <a:ea typeface="Calibri"/>
                <a:cs typeface="Times New Roman"/>
              </a:rPr>
              <a:t>de la conciencia moral:  </a:t>
            </a:r>
            <a:endParaRPr lang="es-MX" sz="2400" dirty="0" smtClean="0">
              <a:latin typeface="Arial"/>
              <a:ea typeface="Calibri"/>
              <a:cs typeface="Times New Roman"/>
            </a:endParaRPr>
          </a:p>
          <a:p>
            <a:pPr algn="just">
              <a:lnSpc>
                <a:spcPct val="107000"/>
              </a:lnSpc>
              <a:spcAft>
                <a:spcPts val="800"/>
              </a:spcAft>
            </a:pPr>
            <a:endParaRPr lang="es-MX" sz="2400" dirty="0">
              <a:latin typeface="Arial"/>
              <a:ea typeface="Calibri"/>
              <a:cs typeface="Times New Roman"/>
            </a:endParaRPr>
          </a:p>
          <a:p>
            <a:pPr algn="just">
              <a:lnSpc>
                <a:spcPct val="107000"/>
              </a:lnSpc>
              <a:spcAft>
                <a:spcPts val="800"/>
              </a:spcAft>
            </a:pPr>
            <a:r>
              <a:rPr lang="es-MX" sz="2400" dirty="0" smtClean="0">
                <a:latin typeface="Arial"/>
                <a:ea typeface="Calibri"/>
                <a:cs typeface="Times New Roman"/>
              </a:rPr>
              <a:t>Según </a:t>
            </a:r>
            <a:r>
              <a:rPr lang="es-MX" sz="2400" dirty="0">
                <a:latin typeface="Arial"/>
                <a:ea typeface="Calibri"/>
                <a:cs typeface="Times New Roman"/>
              </a:rPr>
              <a:t>su </a:t>
            </a:r>
            <a:r>
              <a:rPr lang="es-MX" sz="2400" dirty="0" smtClean="0">
                <a:latin typeface="Arial"/>
                <a:ea typeface="Calibri"/>
                <a:cs typeface="Times New Roman"/>
              </a:rPr>
              <a:t>práctica:</a:t>
            </a:r>
            <a:endParaRPr lang="es-MX" sz="2400" dirty="0">
              <a:latin typeface="Arial"/>
              <a:ea typeface="Calibri"/>
              <a:cs typeface="Times New Roma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Diagrama"/>
          <p:cNvGraphicFramePr/>
          <p:nvPr>
            <p:extLst>
              <p:ext uri="{D42A27DB-BD31-4B8C-83A1-F6EECF244321}">
                <p14:modId xmlns:p14="http://schemas.microsoft.com/office/powerpoint/2010/main" val="1637042282"/>
              </p:ext>
            </p:extLst>
          </p:nvPr>
        </p:nvGraphicFramePr>
        <p:xfrm>
          <a:off x="475394" y="3284984"/>
          <a:ext cx="8064895" cy="2935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317591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489371"/>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Elementos del Acto Humano </a:t>
            </a:r>
            <a:endParaRPr lang="es-MX" sz="2800" b="1" dirty="0" smtClean="0">
              <a:solidFill>
                <a:srgbClr val="FF0000"/>
              </a:solidFill>
            </a:endParaRPr>
          </a:p>
          <a:p>
            <a:endParaRPr lang="es-MX" sz="2400" b="1" dirty="0">
              <a:solidFill>
                <a:srgbClr val="FF0000"/>
              </a:solidFill>
            </a:endParaRPr>
          </a:p>
          <a:p>
            <a:pPr marL="342900" lvl="0" indent="-342900" algn="just">
              <a:lnSpc>
                <a:spcPct val="107000"/>
              </a:lnSpc>
              <a:spcAft>
                <a:spcPts val="0"/>
              </a:spcAft>
              <a:buFont typeface="Wingdings"/>
              <a:buChar char=""/>
            </a:pPr>
            <a:r>
              <a:rPr lang="es-CL" sz="2400" b="1" dirty="0">
                <a:latin typeface="Arial"/>
                <a:ea typeface="Calibri"/>
                <a:cs typeface="Times New Roman"/>
              </a:rPr>
              <a:t>La Conciencia:  </a:t>
            </a:r>
            <a:endParaRPr lang="es-CL" sz="3200" dirty="0">
              <a:ea typeface="Calibri"/>
              <a:cs typeface="Times New Roman"/>
            </a:endParaRPr>
          </a:p>
          <a:p>
            <a:pPr marL="457200" algn="just">
              <a:lnSpc>
                <a:spcPct val="107000"/>
              </a:lnSpc>
              <a:spcAft>
                <a:spcPts val="0"/>
              </a:spcAft>
            </a:pPr>
            <a:r>
              <a:rPr lang="es-CL" sz="2400" b="1" dirty="0">
                <a:latin typeface="Arial"/>
                <a:ea typeface="Calibri"/>
                <a:cs typeface="Times New Roman"/>
              </a:rPr>
              <a:t> </a:t>
            </a:r>
            <a:endParaRPr lang="es-CL" sz="3200" dirty="0">
              <a:ea typeface="Calibri"/>
              <a:cs typeface="Times New Roman"/>
            </a:endParaRPr>
          </a:p>
          <a:p>
            <a:pPr marL="342900" indent="-342900" algn="just">
              <a:lnSpc>
                <a:spcPct val="107000"/>
              </a:lnSpc>
              <a:spcAft>
                <a:spcPts val="800"/>
              </a:spcAft>
              <a:buFont typeface="Wingdings"/>
              <a:buChar char=""/>
            </a:pPr>
            <a:r>
              <a:rPr lang="es-MX" sz="2400" dirty="0" smtClean="0">
                <a:latin typeface="Arial"/>
                <a:ea typeface="Calibri"/>
                <a:cs typeface="Times New Roman"/>
              </a:rPr>
              <a:t>Clasificación </a:t>
            </a:r>
            <a:r>
              <a:rPr lang="es-MX" sz="2400" dirty="0">
                <a:latin typeface="Arial"/>
                <a:ea typeface="Calibri"/>
                <a:cs typeface="Times New Roman"/>
              </a:rPr>
              <a:t>de la conciencia moral:  </a:t>
            </a:r>
            <a:endParaRPr lang="es-MX" sz="2400" dirty="0" smtClean="0">
              <a:latin typeface="Arial"/>
              <a:ea typeface="Calibri"/>
              <a:cs typeface="Times New Roman"/>
            </a:endParaRPr>
          </a:p>
          <a:p>
            <a:pPr algn="just">
              <a:lnSpc>
                <a:spcPct val="107000"/>
              </a:lnSpc>
              <a:spcAft>
                <a:spcPts val="800"/>
              </a:spcAft>
            </a:pPr>
            <a:endParaRPr lang="es-MX" sz="2400" dirty="0">
              <a:latin typeface="Arial"/>
              <a:ea typeface="Calibri"/>
              <a:cs typeface="Times New Roman"/>
            </a:endParaRPr>
          </a:p>
          <a:p>
            <a:pPr algn="just">
              <a:lnSpc>
                <a:spcPct val="107000"/>
              </a:lnSpc>
              <a:spcAft>
                <a:spcPts val="800"/>
              </a:spcAft>
            </a:pPr>
            <a:r>
              <a:rPr lang="es-MX" sz="2400" dirty="0" smtClean="0">
                <a:latin typeface="Arial"/>
                <a:ea typeface="Calibri"/>
                <a:cs typeface="Times New Roman"/>
              </a:rPr>
              <a:t>Según </a:t>
            </a:r>
            <a:r>
              <a:rPr lang="es-MX" sz="2400" dirty="0">
                <a:latin typeface="Arial"/>
                <a:ea typeface="Calibri"/>
                <a:cs typeface="Times New Roman"/>
              </a:rPr>
              <a:t>su </a:t>
            </a:r>
            <a:r>
              <a:rPr lang="es-MX" sz="2400" dirty="0" smtClean="0">
                <a:latin typeface="Arial"/>
                <a:ea typeface="Calibri"/>
                <a:cs typeface="Times New Roman"/>
              </a:rPr>
              <a:t>práctica:</a:t>
            </a:r>
            <a:endParaRPr lang="es-MX" sz="2400" dirty="0">
              <a:latin typeface="Arial"/>
              <a:ea typeface="Calibri"/>
              <a:cs typeface="Times New Roma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Diagrama"/>
          <p:cNvGraphicFramePr/>
          <p:nvPr>
            <p:extLst>
              <p:ext uri="{D42A27DB-BD31-4B8C-83A1-F6EECF244321}">
                <p14:modId xmlns:p14="http://schemas.microsoft.com/office/powerpoint/2010/main" val="665489374"/>
              </p:ext>
            </p:extLst>
          </p:nvPr>
        </p:nvGraphicFramePr>
        <p:xfrm>
          <a:off x="475394" y="3284984"/>
          <a:ext cx="8064895" cy="2935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652468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489371"/>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Elementos del Acto Humano </a:t>
            </a:r>
            <a:endParaRPr lang="es-MX" sz="2800" b="1" dirty="0" smtClean="0">
              <a:solidFill>
                <a:srgbClr val="FF0000"/>
              </a:solidFill>
            </a:endParaRPr>
          </a:p>
          <a:p>
            <a:endParaRPr lang="es-MX" sz="2400" b="1" dirty="0">
              <a:solidFill>
                <a:srgbClr val="FF0000"/>
              </a:solidFill>
            </a:endParaRPr>
          </a:p>
          <a:p>
            <a:pPr marL="342900" lvl="0" indent="-342900" algn="just">
              <a:lnSpc>
                <a:spcPct val="107000"/>
              </a:lnSpc>
              <a:spcAft>
                <a:spcPts val="0"/>
              </a:spcAft>
              <a:buFont typeface="Wingdings"/>
              <a:buChar char=""/>
            </a:pPr>
            <a:r>
              <a:rPr lang="es-CL" sz="2400" b="1" dirty="0">
                <a:latin typeface="Arial"/>
                <a:ea typeface="Calibri"/>
                <a:cs typeface="Times New Roman"/>
              </a:rPr>
              <a:t>La Conciencia:  </a:t>
            </a:r>
            <a:endParaRPr lang="es-CL" sz="3200" dirty="0">
              <a:ea typeface="Calibri"/>
              <a:cs typeface="Times New Roman"/>
            </a:endParaRPr>
          </a:p>
          <a:p>
            <a:pPr marL="457200" algn="just">
              <a:lnSpc>
                <a:spcPct val="107000"/>
              </a:lnSpc>
              <a:spcAft>
                <a:spcPts val="0"/>
              </a:spcAft>
            </a:pPr>
            <a:r>
              <a:rPr lang="es-CL" sz="2400" b="1" dirty="0">
                <a:latin typeface="Arial"/>
                <a:ea typeface="Calibri"/>
                <a:cs typeface="Times New Roman"/>
              </a:rPr>
              <a:t> </a:t>
            </a:r>
            <a:endParaRPr lang="es-CL" sz="3200" dirty="0">
              <a:ea typeface="Calibri"/>
              <a:cs typeface="Times New Roman"/>
            </a:endParaRPr>
          </a:p>
          <a:p>
            <a:pPr marL="342900" indent="-342900" algn="just">
              <a:lnSpc>
                <a:spcPct val="107000"/>
              </a:lnSpc>
              <a:spcAft>
                <a:spcPts val="800"/>
              </a:spcAft>
              <a:buFont typeface="Wingdings"/>
              <a:buChar char=""/>
            </a:pPr>
            <a:r>
              <a:rPr lang="es-MX" sz="2400" dirty="0" smtClean="0">
                <a:latin typeface="Arial"/>
                <a:ea typeface="Calibri"/>
                <a:cs typeface="Times New Roman"/>
              </a:rPr>
              <a:t>Clasificación </a:t>
            </a:r>
            <a:r>
              <a:rPr lang="es-MX" sz="2400" dirty="0">
                <a:latin typeface="Arial"/>
                <a:ea typeface="Calibri"/>
                <a:cs typeface="Times New Roman"/>
              </a:rPr>
              <a:t>de la conciencia moral:  </a:t>
            </a:r>
            <a:endParaRPr lang="es-MX" sz="2400" dirty="0" smtClean="0">
              <a:latin typeface="Arial"/>
              <a:ea typeface="Calibri"/>
              <a:cs typeface="Times New Roman"/>
            </a:endParaRPr>
          </a:p>
          <a:p>
            <a:pPr algn="just">
              <a:lnSpc>
                <a:spcPct val="107000"/>
              </a:lnSpc>
              <a:spcAft>
                <a:spcPts val="800"/>
              </a:spcAft>
            </a:pPr>
            <a:endParaRPr lang="es-MX" sz="2400" dirty="0">
              <a:latin typeface="Arial"/>
              <a:ea typeface="Calibri"/>
              <a:cs typeface="Times New Roman"/>
            </a:endParaRPr>
          </a:p>
          <a:p>
            <a:pPr marL="342900" indent="-342900" algn="just">
              <a:lnSpc>
                <a:spcPct val="107000"/>
              </a:lnSpc>
              <a:spcAft>
                <a:spcPts val="800"/>
              </a:spcAft>
              <a:buFont typeface="Wingdings" panose="05000000000000000000" pitchFamily="2" charset="2"/>
              <a:buChar char="v"/>
            </a:pPr>
            <a:r>
              <a:rPr lang="es-MX" sz="2400" dirty="0" smtClean="0">
                <a:latin typeface="Arial"/>
                <a:ea typeface="Calibri"/>
                <a:cs typeface="Times New Roman"/>
              </a:rPr>
              <a:t>Según </a:t>
            </a:r>
            <a:r>
              <a:rPr lang="es-MX" sz="2400" dirty="0">
                <a:latin typeface="Arial"/>
                <a:ea typeface="Calibri"/>
                <a:cs typeface="Times New Roman"/>
              </a:rPr>
              <a:t>el grado de rectitud:</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1603646046"/>
              </p:ext>
            </p:extLst>
          </p:nvPr>
        </p:nvGraphicFramePr>
        <p:xfrm>
          <a:off x="611560" y="5229200"/>
          <a:ext cx="7632848" cy="936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67304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489371"/>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Elementos del Acto Humano </a:t>
            </a:r>
            <a:endParaRPr lang="es-MX" sz="2800" b="1" dirty="0" smtClean="0">
              <a:solidFill>
                <a:srgbClr val="FF0000"/>
              </a:solidFill>
            </a:endParaRPr>
          </a:p>
          <a:p>
            <a:endParaRPr lang="es-MX" sz="2400" b="1" dirty="0">
              <a:solidFill>
                <a:srgbClr val="FF0000"/>
              </a:solidFill>
            </a:endParaRPr>
          </a:p>
          <a:p>
            <a:pPr marL="342900" lvl="0" indent="-342900" algn="just">
              <a:lnSpc>
                <a:spcPct val="107000"/>
              </a:lnSpc>
              <a:spcAft>
                <a:spcPts val="0"/>
              </a:spcAft>
              <a:buFont typeface="Wingdings"/>
              <a:buChar char=""/>
            </a:pPr>
            <a:r>
              <a:rPr lang="es-CL" sz="2400" b="1" dirty="0">
                <a:latin typeface="Arial"/>
                <a:ea typeface="Calibri"/>
                <a:cs typeface="Times New Roman"/>
              </a:rPr>
              <a:t>La Conciencia:  </a:t>
            </a:r>
            <a:endParaRPr lang="es-CL" sz="3200" dirty="0">
              <a:ea typeface="Calibri"/>
              <a:cs typeface="Times New Roman"/>
            </a:endParaRPr>
          </a:p>
          <a:p>
            <a:pPr marL="457200" algn="just">
              <a:lnSpc>
                <a:spcPct val="107000"/>
              </a:lnSpc>
              <a:spcAft>
                <a:spcPts val="0"/>
              </a:spcAft>
            </a:pPr>
            <a:r>
              <a:rPr lang="es-CL" sz="2400" b="1" dirty="0">
                <a:latin typeface="Arial"/>
                <a:ea typeface="Calibri"/>
                <a:cs typeface="Times New Roman"/>
              </a:rPr>
              <a:t> </a:t>
            </a:r>
            <a:endParaRPr lang="es-CL" sz="3200" dirty="0">
              <a:ea typeface="Calibri"/>
              <a:cs typeface="Times New Roman"/>
            </a:endParaRPr>
          </a:p>
          <a:p>
            <a:pPr marL="342900" indent="-342900" algn="just">
              <a:lnSpc>
                <a:spcPct val="107000"/>
              </a:lnSpc>
              <a:spcAft>
                <a:spcPts val="800"/>
              </a:spcAft>
              <a:buFont typeface="Wingdings"/>
              <a:buChar char=""/>
            </a:pPr>
            <a:r>
              <a:rPr lang="es-MX" sz="2400" dirty="0" smtClean="0">
                <a:latin typeface="Arial"/>
                <a:ea typeface="Calibri"/>
                <a:cs typeface="Times New Roman"/>
              </a:rPr>
              <a:t>Clasificación </a:t>
            </a:r>
            <a:r>
              <a:rPr lang="es-MX" sz="2400" dirty="0">
                <a:latin typeface="Arial"/>
                <a:ea typeface="Calibri"/>
                <a:cs typeface="Times New Roman"/>
              </a:rPr>
              <a:t>de la conciencia moral:  </a:t>
            </a:r>
            <a:endParaRPr lang="es-MX" sz="2400" dirty="0" smtClean="0">
              <a:latin typeface="Arial"/>
              <a:ea typeface="Calibri"/>
              <a:cs typeface="Times New Roman"/>
            </a:endParaRPr>
          </a:p>
          <a:p>
            <a:pPr algn="just">
              <a:lnSpc>
                <a:spcPct val="107000"/>
              </a:lnSpc>
              <a:spcAft>
                <a:spcPts val="800"/>
              </a:spcAft>
            </a:pPr>
            <a:endParaRPr lang="es-MX" sz="2400" dirty="0">
              <a:latin typeface="Arial"/>
              <a:ea typeface="Calibri"/>
              <a:cs typeface="Times New Roman"/>
            </a:endParaRPr>
          </a:p>
          <a:p>
            <a:pPr marL="342900" indent="-342900" algn="just">
              <a:lnSpc>
                <a:spcPct val="107000"/>
              </a:lnSpc>
              <a:spcAft>
                <a:spcPts val="800"/>
              </a:spcAft>
              <a:buFont typeface="Wingdings" panose="05000000000000000000" pitchFamily="2" charset="2"/>
              <a:buChar char="v"/>
            </a:pPr>
            <a:r>
              <a:rPr lang="es-MX" sz="2400" dirty="0" smtClean="0">
                <a:latin typeface="Arial"/>
                <a:ea typeface="Calibri"/>
                <a:cs typeface="Times New Roman"/>
              </a:rPr>
              <a:t>Según </a:t>
            </a:r>
            <a:r>
              <a:rPr lang="es-MX" sz="2400" dirty="0">
                <a:latin typeface="Arial"/>
                <a:ea typeface="Calibri"/>
                <a:cs typeface="Times New Roman"/>
              </a:rPr>
              <a:t>el grado de rectitud:</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Diagrama"/>
          <p:cNvGraphicFramePr/>
          <p:nvPr>
            <p:extLst>
              <p:ext uri="{D42A27DB-BD31-4B8C-83A1-F6EECF244321}">
                <p14:modId xmlns:p14="http://schemas.microsoft.com/office/powerpoint/2010/main" val="4113031832"/>
              </p:ext>
            </p:extLst>
          </p:nvPr>
        </p:nvGraphicFramePr>
        <p:xfrm>
          <a:off x="475394" y="3284984"/>
          <a:ext cx="8064895" cy="2935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556894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4489371"/>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Elementos del Acto Humano </a:t>
            </a:r>
            <a:endParaRPr lang="es-MX" sz="2800" b="1" dirty="0" smtClean="0">
              <a:solidFill>
                <a:srgbClr val="FF0000"/>
              </a:solidFill>
            </a:endParaRPr>
          </a:p>
          <a:p>
            <a:endParaRPr lang="es-MX" sz="2400" b="1" dirty="0">
              <a:solidFill>
                <a:srgbClr val="FF0000"/>
              </a:solidFill>
            </a:endParaRPr>
          </a:p>
          <a:p>
            <a:pPr marL="342900" lvl="0" indent="-342900" algn="just">
              <a:lnSpc>
                <a:spcPct val="107000"/>
              </a:lnSpc>
              <a:spcAft>
                <a:spcPts val="0"/>
              </a:spcAft>
              <a:buFont typeface="Wingdings"/>
              <a:buChar char=""/>
            </a:pPr>
            <a:r>
              <a:rPr lang="es-CL" sz="2400" b="1" dirty="0">
                <a:latin typeface="Arial"/>
                <a:ea typeface="Calibri"/>
                <a:cs typeface="Times New Roman"/>
              </a:rPr>
              <a:t>La Conciencia:  </a:t>
            </a:r>
            <a:endParaRPr lang="es-CL" sz="3200" dirty="0">
              <a:ea typeface="Calibri"/>
              <a:cs typeface="Times New Roman"/>
            </a:endParaRPr>
          </a:p>
          <a:p>
            <a:pPr marL="457200" algn="just">
              <a:lnSpc>
                <a:spcPct val="107000"/>
              </a:lnSpc>
              <a:spcAft>
                <a:spcPts val="0"/>
              </a:spcAft>
            </a:pPr>
            <a:r>
              <a:rPr lang="es-CL" sz="2400" b="1" dirty="0">
                <a:latin typeface="Arial"/>
                <a:ea typeface="Calibri"/>
                <a:cs typeface="Times New Roman"/>
              </a:rPr>
              <a:t> </a:t>
            </a:r>
            <a:endParaRPr lang="es-CL" sz="3200" dirty="0">
              <a:ea typeface="Calibri"/>
              <a:cs typeface="Times New Roman"/>
            </a:endParaRPr>
          </a:p>
          <a:p>
            <a:pPr marL="342900" indent="-342900" algn="just">
              <a:lnSpc>
                <a:spcPct val="107000"/>
              </a:lnSpc>
              <a:spcAft>
                <a:spcPts val="800"/>
              </a:spcAft>
              <a:buFont typeface="Wingdings"/>
              <a:buChar char=""/>
            </a:pPr>
            <a:r>
              <a:rPr lang="es-MX" sz="2400" dirty="0" smtClean="0">
                <a:latin typeface="Arial"/>
                <a:ea typeface="Calibri"/>
                <a:cs typeface="Times New Roman"/>
              </a:rPr>
              <a:t>Clasificación </a:t>
            </a:r>
            <a:r>
              <a:rPr lang="es-MX" sz="2400" dirty="0">
                <a:latin typeface="Arial"/>
                <a:ea typeface="Calibri"/>
                <a:cs typeface="Times New Roman"/>
              </a:rPr>
              <a:t>de la conciencia moral:  </a:t>
            </a:r>
            <a:endParaRPr lang="es-MX" sz="2400" dirty="0" smtClean="0">
              <a:latin typeface="Arial"/>
              <a:ea typeface="Calibri"/>
              <a:cs typeface="Times New Roman"/>
            </a:endParaRPr>
          </a:p>
          <a:p>
            <a:pPr algn="just">
              <a:lnSpc>
                <a:spcPct val="107000"/>
              </a:lnSpc>
              <a:spcAft>
                <a:spcPts val="800"/>
              </a:spcAft>
            </a:pPr>
            <a:endParaRPr lang="es-MX" sz="2400" dirty="0">
              <a:latin typeface="Arial"/>
              <a:ea typeface="Calibri"/>
              <a:cs typeface="Times New Roman"/>
            </a:endParaRPr>
          </a:p>
          <a:p>
            <a:pPr marL="342900" indent="-342900" algn="just">
              <a:lnSpc>
                <a:spcPct val="107000"/>
              </a:lnSpc>
              <a:spcAft>
                <a:spcPts val="800"/>
              </a:spcAft>
              <a:buFont typeface="Wingdings" panose="05000000000000000000" pitchFamily="2" charset="2"/>
              <a:buChar char="v"/>
            </a:pPr>
            <a:r>
              <a:rPr lang="es-MX" sz="2400" dirty="0" smtClean="0">
                <a:latin typeface="Arial"/>
                <a:ea typeface="Calibri"/>
                <a:cs typeface="Times New Roman"/>
              </a:rPr>
              <a:t>Según </a:t>
            </a:r>
            <a:r>
              <a:rPr lang="es-MX" sz="2400" dirty="0">
                <a:latin typeface="Arial"/>
                <a:ea typeface="Calibri"/>
                <a:cs typeface="Times New Roman"/>
              </a:rPr>
              <a:t>el grado de rectitud:</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Diagrama"/>
          <p:cNvGraphicFramePr/>
          <p:nvPr>
            <p:extLst>
              <p:ext uri="{D42A27DB-BD31-4B8C-83A1-F6EECF244321}">
                <p14:modId xmlns:p14="http://schemas.microsoft.com/office/powerpoint/2010/main" val="2234645044"/>
              </p:ext>
            </p:extLst>
          </p:nvPr>
        </p:nvGraphicFramePr>
        <p:xfrm>
          <a:off x="475394" y="3356992"/>
          <a:ext cx="8064895" cy="2935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896252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889013"/>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Elementos del Acto Humano </a:t>
            </a:r>
            <a:endParaRPr lang="es-MX" sz="2800" b="1" dirty="0" smtClean="0">
              <a:solidFill>
                <a:srgbClr val="FF0000"/>
              </a:solidFill>
            </a:endParaRPr>
          </a:p>
          <a:p>
            <a:endParaRPr lang="es-MX" sz="2400" b="1" dirty="0">
              <a:solidFill>
                <a:srgbClr val="FF0000"/>
              </a:solidFill>
            </a:endParaRPr>
          </a:p>
          <a:p>
            <a:pPr marL="342900" lvl="0" indent="-342900" algn="just">
              <a:lnSpc>
                <a:spcPct val="107000"/>
              </a:lnSpc>
              <a:spcAft>
                <a:spcPts val="0"/>
              </a:spcAft>
              <a:buFont typeface="Wingdings"/>
              <a:buChar char=""/>
            </a:pPr>
            <a:r>
              <a:rPr lang="es-CL" sz="2400" b="1" dirty="0">
                <a:latin typeface="Arial"/>
                <a:ea typeface="Calibri"/>
                <a:cs typeface="Times New Roman"/>
              </a:rPr>
              <a:t>La Conciencia:  </a:t>
            </a:r>
            <a:endParaRPr lang="es-CL" sz="3200" dirty="0">
              <a:ea typeface="Calibri"/>
              <a:cs typeface="Times New Roman"/>
            </a:endParaRPr>
          </a:p>
          <a:p>
            <a:pPr marL="457200" algn="just">
              <a:lnSpc>
                <a:spcPct val="107000"/>
              </a:lnSpc>
              <a:spcAft>
                <a:spcPts val="0"/>
              </a:spcAft>
            </a:pPr>
            <a:r>
              <a:rPr lang="es-CL" sz="2400" b="1" dirty="0">
                <a:latin typeface="Arial"/>
                <a:ea typeface="Calibri"/>
                <a:cs typeface="Times New Roman"/>
              </a:rPr>
              <a:t> </a:t>
            </a:r>
            <a:endParaRPr lang="es-CL" sz="3200" dirty="0">
              <a:ea typeface="Calibri"/>
              <a:cs typeface="Times New Roman"/>
            </a:endParaRPr>
          </a:p>
          <a:p>
            <a:pPr marL="342900" indent="-342900" algn="just">
              <a:lnSpc>
                <a:spcPct val="107000"/>
              </a:lnSpc>
              <a:spcAft>
                <a:spcPts val="800"/>
              </a:spcAft>
              <a:buFont typeface="Wingdings"/>
              <a:buChar char=""/>
            </a:pPr>
            <a:r>
              <a:rPr lang="es-MX" sz="2400" dirty="0" smtClean="0">
                <a:latin typeface="Arial"/>
                <a:ea typeface="Calibri"/>
                <a:cs typeface="Times New Roman"/>
              </a:rPr>
              <a:t>Orientadores </a:t>
            </a:r>
            <a:r>
              <a:rPr lang="es-MX" sz="2400" dirty="0">
                <a:latin typeface="Arial"/>
                <a:ea typeface="Calibri"/>
                <a:cs typeface="Times New Roman"/>
              </a:rPr>
              <a:t>de la conciencia</a:t>
            </a:r>
            <a:r>
              <a:rPr lang="es-MX" sz="2400" dirty="0" smtClean="0">
                <a:latin typeface="Arial"/>
                <a:ea typeface="Calibri"/>
                <a:cs typeface="Times New Roman"/>
              </a:rPr>
              <a:t>: </a:t>
            </a:r>
            <a:r>
              <a:rPr lang="es-CL" sz="2400" dirty="0"/>
              <a:t>La conciencia no crea la moral, sino que depende de</a:t>
            </a:r>
            <a:r>
              <a:rPr lang="es-CL" sz="2400" dirty="0" smtClean="0"/>
              <a:t>:</a:t>
            </a:r>
            <a:r>
              <a:rPr lang="es-MX" sz="2400" dirty="0" smtClean="0">
                <a:latin typeface="Arial"/>
                <a:ea typeface="Calibri"/>
                <a:cs typeface="Times New Roman"/>
              </a:rPr>
              <a: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1 Diagrama"/>
          <p:cNvGraphicFramePr/>
          <p:nvPr>
            <p:extLst>
              <p:ext uri="{D42A27DB-BD31-4B8C-83A1-F6EECF244321}">
                <p14:modId xmlns:p14="http://schemas.microsoft.com/office/powerpoint/2010/main" val="3889023716"/>
              </p:ext>
            </p:extLst>
          </p:nvPr>
        </p:nvGraphicFramePr>
        <p:xfrm>
          <a:off x="475393" y="3933056"/>
          <a:ext cx="7913031" cy="230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5287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231654"/>
          </a:xfrm>
          <a:prstGeom prst="rect">
            <a:avLst/>
          </a:prstGeom>
        </p:spPr>
        <p:txBody>
          <a:bodyPr wrap="square">
            <a:spAutoFit/>
          </a:bodyPr>
          <a:lstStyle/>
          <a:p>
            <a:r>
              <a:rPr lang="es-MX" sz="3200" b="1" dirty="0">
                <a:solidFill>
                  <a:srgbClr val="FF0000"/>
                </a:solidFill>
              </a:rPr>
              <a:t>El Sujeto de la Ética y sus </a:t>
            </a:r>
            <a:endParaRPr lang="es-MX" sz="3200" b="1" dirty="0" smtClean="0">
              <a:solidFill>
                <a:srgbClr val="FF0000"/>
              </a:solidFill>
            </a:endParaRPr>
          </a:p>
          <a:p>
            <a:r>
              <a:rPr lang="es-MX" sz="3200" b="1" dirty="0" smtClean="0">
                <a:solidFill>
                  <a:srgbClr val="FF0000"/>
                </a:solidFill>
              </a:rPr>
              <a:t>Características </a:t>
            </a:r>
          </a:p>
          <a:p>
            <a:endParaRPr lang="es-MX" sz="2800" b="1" dirty="0" smtClean="0">
              <a:solidFill>
                <a:srgbClr val="FF0000"/>
              </a:solidFill>
            </a:endParaRPr>
          </a:p>
          <a:p>
            <a:r>
              <a:rPr lang="es-MX" sz="2800" b="1" dirty="0">
                <a:solidFill>
                  <a:srgbClr val="FF0000"/>
                </a:solidFill>
              </a:rPr>
              <a:t>Características del Hombre </a:t>
            </a:r>
            <a:endParaRPr lang="es-MX" sz="2800" b="1" dirty="0" smtClean="0">
              <a:solidFill>
                <a:srgbClr val="FF0000"/>
              </a:solidFill>
            </a:endParaRPr>
          </a:p>
          <a:p>
            <a:endParaRPr lang="es-MX" sz="2800" b="1" dirty="0">
              <a:solidFill>
                <a:srgbClr val="FF0000"/>
              </a:solidFill>
            </a:endParaRPr>
          </a:p>
          <a:p>
            <a:pPr marL="457200" indent="-457200">
              <a:buFont typeface="Wingdings" panose="05000000000000000000" pitchFamily="2" charset="2"/>
              <a:buChar char="Ø"/>
            </a:pPr>
            <a:r>
              <a:rPr lang="es-MX" sz="2800" b="1" dirty="0" smtClean="0"/>
              <a:t>El </a:t>
            </a:r>
            <a:r>
              <a:rPr lang="es-MX" sz="2800" b="1" dirty="0"/>
              <a:t>hombre es una Unidad Totalizante</a:t>
            </a:r>
            <a:r>
              <a:rPr lang="es-MX" sz="2800" b="1" dirty="0" smtClean="0"/>
              <a:t>:</a:t>
            </a:r>
          </a:p>
          <a:p>
            <a:endParaRPr lang="es-MX" sz="2800"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1946199644"/>
              </p:ext>
            </p:extLst>
          </p:nvPr>
        </p:nvGraphicFramePr>
        <p:xfrm>
          <a:off x="611560" y="3501008"/>
          <a:ext cx="7776864"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927531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889013"/>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Elementos del Acto Humano </a:t>
            </a:r>
            <a:endParaRPr lang="es-MX" sz="2800" b="1" dirty="0" smtClean="0">
              <a:solidFill>
                <a:srgbClr val="FF0000"/>
              </a:solidFill>
            </a:endParaRPr>
          </a:p>
          <a:p>
            <a:endParaRPr lang="es-MX" sz="2400" b="1" dirty="0">
              <a:solidFill>
                <a:srgbClr val="FF0000"/>
              </a:solidFill>
            </a:endParaRPr>
          </a:p>
          <a:p>
            <a:pPr marL="342900" lvl="0" indent="-342900" algn="just">
              <a:lnSpc>
                <a:spcPct val="107000"/>
              </a:lnSpc>
              <a:spcAft>
                <a:spcPts val="0"/>
              </a:spcAft>
              <a:buFont typeface="Wingdings"/>
              <a:buChar char=""/>
            </a:pPr>
            <a:r>
              <a:rPr lang="es-CL" sz="2400" b="1" dirty="0">
                <a:latin typeface="Arial"/>
                <a:ea typeface="Calibri"/>
                <a:cs typeface="Times New Roman"/>
              </a:rPr>
              <a:t>La Conciencia:  </a:t>
            </a:r>
            <a:endParaRPr lang="es-CL" sz="3200" dirty="0">
              <a:ea typeface="Calibri"/>
              <a:cs typeface="Times New Roman"/>
            </a:endParaRPr>
          </a:p>
          <a:p>
            <a:pPr marL="457200" algn="just">
              <a:lnSpc>
                <a:spcPct val="107000"/>
              </a:lnSpc>
              <a:spcAft>
                <a:spcPts val="0"/>
              </a:spcAft>
            </a:pPr>
            <a:r>
              <a:rPr lang="es-CL" sz="2400" b="1" dirty="0">
                <a:latin typeface="Arial"/>
                <a:ea typeface="Calibri"/>
                <a:cs typeface="Times New Roman"/>
              </a:rPr>
              <a:t> </a:t>
            </a:r>
            <a:endParaRPr lang="es-CL" sz="3200" dirty="0">
              <a:ea typeface="Calibri"/>
              <a:cs typeface="Times New Roman"/>
            </a:endParaRPr>
          </a:p>
          <a:p>
            <a:pPr marL="342900" indent="-342900" algn="just">
              <a:lnSpc>
                <a:spcPct val="107000"/>
              </a:lnSpc>
              <a:spcAft>
                <a:spcPts val="800"/>
              </a:spcAft>
              <a:buFont typeface="Wingdings"/>
              <a:buChar char=""/>
            </a:pPr>
            <a:r>
              <a:rPr lang="es-MX" sz="2400" dirty="0" smtClean="0">
                <a:latin typeface="Arial"/>
                <a:ea typeface="Calibri"/>
                <a:cs typeface="Times New Roman"/>
              </a:rPr>
              <a:t>Orientadores </a:t>
            </a:r>
            <a:r>
              <a:rPr lang="es-MX" sz="2400" dirty="0">
                <a:latin typeface="Arial"/>
                <a:ea typeface="Calibri"/>
                <a:cs typeface="Times New Roman"/>
              </a:rPr>
              <a:t>de la conciencia</a:t>
            </a:r>
            <a:r>
              <a:rPr lang="es-MX" sz="2400" dirty="0" smtClean="0">
                <a:latin typeface="Arial"/>
                <a:ea typeface="Calibri"/>
                <a:cs typeface="Times New Roman"/>
              </a:rPr>
              <a:t>: </a:t>
            </a:r>
            <a:r>
              <a:rPr lang="es-CL" sz="2400" dirty="0"/>
              <a:t>La conciencia no crea la moral, sino que depende de</a:t>
            </a:r>
            <a:r>
              <a:rPr lang="es-CL" sz="2400" dirty="0" smtClean="0"/>
              <a:t>:</a:t>
            </a:r>
            <a:r>
              <a:rPr lang="es-MX" sz="2400" dirty="0" smtClean="0">
                <a:latin typeface="Arial"/>
                <a:ea typeface="Calibri"/>
                <a:cs typeface="Times New Roman"/>
              </a:rPr>
              <a: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1 Diagrama"/>
          <p:cNvGraphicFramePr/>
          <p:nvPr>
            <p:extLst>
              <p:ext uri="{D42A27DB-BD31-4B8C-83A1-F6EECF244321}">
                <p14:modId xmlns:p14="http://schemas.microsoft.com/office/powerpoint/2010/main" val="639003858"/>
              </p:ext>
            </p:extLst>
          </p:nvPr>
        </p:nvGraphicFramePr>
        <p:xfrm>
          <a:off x="475393" y="4005064"/>
          <a:ext cx="7913031"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686865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493842"/>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Elementos del Acto Humano </a:t>
            </a:r>
            <a:endParaRPr lang="es-MX" sz="2800" b="1" dirty="0" smtClean="0">
              <a:solidFill>
                <a:srgbClr val="FF0000"/>
              </a:solidFill>
            </a:endParaRPr>
          </a:p>
          <a:p>
            <a:endParaRPr lang="es-MX" sz="2400" b="1" dirty="0">
              <a:solidFill>
                <a:srgbClr val="FF0000"/>
              </a:solidFill>
            </a:endParaRPr>
          </a:p>
          <a:p>
            <a:pPr marL="342900" lvl="0" indent="-342900" algn="just">
              <a:lnSpc>
                <a:spcPct val="107000"/>
              </a:lnSpc>
              <a:spcAft>
                <a:spcPts val="0"/>
              </a:spcAft>
              <a:buFont typeface="Wingdings"/>
              <a:buChar char=""/>
            </a:pPr>
            <a:r>
              <a:rPr lang="es-CL" sz="2400" b="1" dirty="0">
                <a:latin typeface="Arial"/>
                <a:ea typeface="Calibri"/>
                <a:cs typeface="Times New Roman"/>
              </a:rPr>
              <a:t>La Conciencia:  </a:t>
            </a:r>
            <a:endParaRPr lang="es-CL" sz="3200" dirty="0">
              <a:ea typeface="Calibri"/>
              <a:cs typeface="Times New Roman"/>
            </a:endParaRPr>
          </a:p>
          <a:p>
            <a:pPr marL="457200" algn="just">
              <a:lnSpc>
                <a:spcPct val="107000"/>
              </a:lnSpc>
              <a:spcAft>
                <a:spcPts val="0"/>
              </a:spcAft>
            </a:pPr>
            <a:r>
              <a:rPr lang="es-CL" sz="2400" b="1" dirty="0">
                <a:latin typeface="Arial"/>
                <a:ea typeface="Calibri"/>
                <a:cs typeface="Times New Roman"/>
              </a:rPr>
              <a:t> </a:t>
            </a:r>
            <a:endParaRPr lang="es-CL" sz="3200" dirty="0">
              <a:ea typeface="Calibri"/>
              <a:cs typeface="Times New Roman"/>
            </a:endParaRPr>
          </a:p>
          <a:p>
            <a:pPr marL="342900" indent="-342900" algn="just">
              <a:lnSpc>
                <a:spcPct val="107000"/>
              </a:lnSpc>
              <a:spcAft>
                <a:spcPts val="800"/>
              </a:spcAft>
              <a:buFont typeface="Wingdings"/>
              <a:buChar char=""/>
            </a:pPr>
            <a:r>
              <a:rPr lang="es-MX" sz="2400" dirty="0" smtClean="0">
                <a:latin typeface="Arial"/>
                <a:ea typeface="Calibri"/>
                <a:cs typeface="Times New Roman"/>
              </a:rPr>
              <a:t>Orientadores </a:t>
            </a:r>
            <a:r>
              <a:rPr lang="es-MX" sz="2400" dirty="0">
                <a:latin typeface="Arial"/>
                <a:ea typeface="Calibri"/>
                <a:cs typeface="Times New Roman"/>
              </a:rPr>
              <a:t>de la conciencia</a:t>
            </a:r>
            <a:r>
              <a:rPr lang="es-MX" sz="2400" dirty="0" smtClean="0">
                <a:latin typeface="Arial"/>
                <a:ea typeface="Calibri"/>
                <a:cs typeface="Times New Roman"/>
              </a:rPr>
              <a: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7 Diagrama"/>
          <p:cNvGraphicFramePr/>
          <p:nvPr>
            <p:extLst>
              <p:ext uri="{D42A27DB-BD31-4B8C-83A1-F6EECF244321}">
                <p14:modId xmlns:p14="http://schemas.microsoft.com/office/powerpoint/2010/main" val="1740804057"/>
              </p:ext>
            </p:extLst>
          </p:nvPr>
        </p:nvGraphicFramePr>
        <p:xfrm>
          <a:off x="683568" y="4293096"/>
          <a:ext cx="7704856" cy="158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317706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493842"/>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Elementos del Acto Humano </a:t>
            </a:r>
            <a:endParaRPr lang="es-MX" sz="2800" b="1" dirty="0" smtClean="0">
              <a:solidFill>
                <a:srgbClr val="FF0000"/>
              </a:solidFill>
            </a:endParaRPr>
          </a:p>
          <a:p>
            <a:endParaRPr lang="es-MX" sz="2400" b="1" dirty="0">
              <a:solidFill>
                <a:srgbClr val="FF0000"/>
              </a:solidFill>
            </a:endParaRPr>
          </a:p>
          <a:p>
            <a:pPr marL="342900" lvl="0" indent="-342900" algn="just">
              <a:lnSpc>
                <a:spcPct val="107000"/>
              </a:lnSpc>
              <a:spcAft>
                <a:spcPts val="0"/>
              </a:spcAft>
              <a:buFont typeface="Wingdings"/>
              <a:buChar char=""/>
            </a:pPr>
            <a:r>
              <a:rPr lang="es-CL" sz="2400" b="1" dirty="0">
                <a:latin typeface="Arial"/>
                <a:ea typeface="Calibri"/>
                <a:cs typeface="Times New Roman"/>
              </a:rPr>
              <a:t>La Conciencia:  </a:t>
            </a:r>
            <a:endParaRPr lang="es-CL" sz="3200" dirty="0">
              <a:ea typeface="Calibri"/>
              <a:cs typeface="Times New Roman"/>
            </a:endParaRPr>
          </a:p>
          <a:p>
            <a:pPr marL="457200" algn="just">
              <a:lnSpc>
                <a:spcPct val="107000"/>
              </a:lnSpc>
              <a:spcAft>
                <a:spcPts val="0"/>
              </a:spcAft>
            </a:pPr>
            <a:r>
              <a:rPr lang="es-CL" sz="2400" b="1" dirty="0">
                <a:latin typeface="Arial"/>
                <a:ea typeface="Calibri"/>
                <a:cs typeface="Times New Roman"/>
              </a:rPr>
              <a:t> </a:t>
            </a:r>
            <a:endParaRPr lang="es-CL" sz="3200" dirty="0">
              <a:ea typeface="Calibri"/>
              <a:cs typeface="Times New Roman"/>
            </a:endParaRPr>
          </a:p>
          <a:p>
            <a:pPr marL="342900" indent="-342900" algn="just">
              <a:lnSpc>
                <a:spcPct val="107000"/>
              </a:lnSpc>
              <a:spcAft>
                <a:spcPts val="800"/>
              </a:spcAft>
              <a:buFont typeface="Wingdings"/>
              <a:buChar char=""/>
            </a:pPr>
            <a:r>
              <a:rPr lang="es-MX" sz="2400" dirty="0" smtClean="0">
                <a:latin typeface="Arial"/>
                <a:ea typeface="Calibri"/>
                <a:cs typeface="Times New Roman"/>
              </a:rPr>
              <a:t>Orientadores </a:t>
            </a:r>
            <a:r>
              <a:rPr lang="es-MX" sz="2400" dirty="0">
                <a:latin typeface="Arial"/>
                <a:ea typeface="Calibri"/>
                <a:cs typeface="Times New Roman"/>
              </a:rPr>
              <a:t>de la conciencia</a:t>
            </a:r>
            <a:r>
              <a:rPr lang="es-MX" sz="2400" dirty="0" smtClean="0">
                <a:latin typeface="Arial"/>
                <a:ea typeface="Calibri"/>
                <a:cs typeface="Times New Roman"/>
              </a:rPr>
              <a: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763850254"/>
              </p:ext>
            </p:extLst>
          </p:nvPr>
        </p:nvGraphicFramePr>
        <p:xfrm>
          <a:off x="475393" y="4005064"/>
          <a:ext cx="7913031"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899768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493842"/>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Elementos del Acto Humano </a:t>
            </a:r>
            <a:endParaRPr lang="es-MX" sz="2800" b="1" dirty="0" smtClean="0">
              <a:solidFill>
                <a:srgbClr val="FF0000"/>
              </a:solidFill>
            </a:endParaRPr>
          </a:p>
          <a:p>
            <a:endParaRPr lang="es-MX" sz="2400" b="1" dirty="0">
              <a:solidFill>
                <a:srgbClr val="FF0000"/>
              </a:solidFill>
            </a:endParaRPr>
          </a:p>
          <a:p>
            <a:pPr marL="342900" lvl="0" indent="-342900" algn="just">
              <a:lnSpc>
                <a:spcPct val="107000"/>
              </a:lnSpc>
              <a:spcAft>
                <a:spcPts val="0"/>
              </a:spcAft>
              <a:buFont typeface="Wingdings"/>
              <a:buChar char=""/>
            </a:pPr>
            <a:r>
              <a:rPr lang="es-CL" sz="2400" b="1" dirty="0">
                <a:latin typeface="Arial"/>
                <a:ea typeface="Calibri"/>
                <a:cs typeface="Times New Roman"/>
              </a:rPr>
              <a:t>La Conciencia:  </a:t>
            </a:r>
            <a:endParaRPr lang="es-CL" sz="3200" dirty="0">
              <a:ea typeface="Calibri"/>
              <a:cs typeface="Times New Roman"/>
            </a:endParaRPr>
          </a:p>
          <a:p>
            <a:pPr marL="457200" algn="just">
              <a:lnSpc>
                <a:spcPct val="107000"/>
              </a:lnSpc>
              <a:spcAft>
                <a:spcPts val="0"/>
              </a:spcAft>
            </a:pPr>
            <a:r>
              <a:rPr lang="es-CL" sz="2400" b="1" dirty="0">
                <a:latin typeface="Arial"/>
                <a:ea typeface="Calibri"/>
                <a:cs typeface="Times New Roman"/>
              </a:rPr>
              <a:t> </a:t>
            </a:r>
            <a:endParaRPr lang="es-CL" sz="3200" dirty="0">
              <a:ea typeface="Calibri"/>
              <a:cs typeface="Times New Roman"/>
            </a:endParaRPr>
          </a:p>
          <a:p>
            <a:pPr marL="342900" indent="-342900" algn="just">
              <a:lnSpc>
                <a:spcPct val="107000"/>
              </a:lnSpc>
              <a:spcAft>
                <a:spcPts val="800"/>
              </a:spcAft>
              <a:buFont typeface="Wingdings"/>
              <a:buChar char=""/>
            </a:pPr>
            <a:r>
              <a:rPr lang="es-MX" sz="2400" dirty="0" smtClean="0">
                <a:latin typeface="Arial"/>
                <a:ea typeface="Calibri"/>
                <a:cs typeface="Times New Roman"/>
              </a:rPr>
              <a:t>Orientadores </a:t>
            </a:r>
            <a:r>
              <a:rPr lang="es-MX" sz="2400" dirty="0">
                <a:latin typeface="Arial"/>
                <a:ea typeface="Calibri"/>
                <a:cs typeface="Times New Roman"/>
              </a:rPr>
              <a:t>de la conciencia</a:t>
            </a:r>
            <a:r>
              <a:rPr lang="es-MX" sz="2400" dirty="0" smtClean="0">
                <a:latin typeface="Arial"/>
                <a:ea typeface="Calibri"/>
                <a:cs typeface="Times New Roman"/>
              </a:rPr>
              <a: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3309611812"/>
              </p:ext>
            </p:extLst>
          </p:nvPr>
        </p:nvGraphicFramePr>
        <p:xfrm>
          <a:off x="475393" y="4005064"/>
          <a:ext cx="7913031"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331386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493842"/>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Elementos del Acto Humano </a:t>
            </a:r>
            <a:endParaRPr lang="es-MX" sz="2800" b="1" dirty="0" smtClean="0">
              <a:solidFill>
                <a:srgbClr val="FF0000"/>
              </a:solidFill>
            </a:endParaRPr>
          </a:p>
          <a:p>
            <a:endParaRPr lang="es-MX" sz="2400" b="1" dirty="0">
              <a:solidFill>
                <a:srgbClr val="FF0000"/>
              </a:solidFill>
            </a:endParaRPr>
          </a:p>
          <a:p>
            <a:pPr marL="342900" lvl="0" indent="-342900" algn="just">
              <a:lnSpc>
                <a:spcPct val="107000"/>
              </a:lnSpc>
              <a:spcAft>
                <a:spcPts val="0"/>
              </a:spcAft>
              <a:buFont typeface="Wingdings"/>
              <a:buChar char=""/>
            </a:pPr>
            <a:r>
              <a:rPr lang="es-CL" sz="2400" b="1" dirty="0">
                <a:latin typeface="Arial"/>
                <a:ea typeface="Calibri"/>
                <a:cs typeface="Times New Roman"/>
              </a:rPr>
              <a:t>La Conciencia:  </a:t>
            </a:r>
            <a:endParaRPr lang="es-CL" sz="3200" dirty="0">
              <a:ea typeface="Calibri"/>
              <a:cs typeface="Times New Roman"/>
            </a:endParaRPr>
          </a:p>
          <a:p>
            <a:pPr marL="457200" algn="just">
              <a:lnSpc>
                <a:spcPct val="107000"/>
              </a:lnSpc>
              <a:spcAft>
                <a:spcPts val="0"/>
              </a:spcAft>
            </a:pPr>
            <a:r>
              <a:rPr lang="es-CL" sz="2400" b="1" dirty="0">
                <a:latin typeface="Arial"/>
                <a:ea typeface="Calibri"/>
                <a:cs typeface="Times New Roman"/>
              </a:rPr>
              <a:t> </a:t>
            </a:r>
            <a:endParaRPr lang="es-CL" sz="3200" dirty="0">
              <a:ea typeface="Calibri"/>
              <a:cs typeface="Times New Roman"/>
            </a:endParaRPr>
          </a:p>
          <a:p>
            <a:pPr marL="342900" indent="-342900" algn="just">
              <a:lnSpc>
                <a:spcPct val="107000"/>
              </a:lnSpc>
              <a:spcAft>
                <a:spcPts val="800"/>
              </a:spcAft>
              <a:buFont typeface="Wingdings"/>
              <a:buChar char=""/>
            </a:pPr>
            <a:r>
              <a:rPr lang="es-MX" sz="2400" dirty="0" smtClean="0">
                <a:latin typeface="Arial"/>
                <a:ea typeface="Calibri"/>
                <a:cs typeface="Times New Roman"/>
              </a:rPr>
              <a:t>Las </a:t>
            </a:r>
            <a:r>
              <a:rPr lang="es-MX" sz="2400" dirty="0">
                <a:latin typeface="Arial"/>
                <a:ea typeface="Calibri"/>
                <a:cs typeface="Times New Roman"/>
              </a:rPr>
              <a:t>dos </a:t>
            </a:r>
            <a:r>
              <a:rPr lang="es-MX" sz="2400" dirty="0" smtClean="0">
                <a:latin typeface="Arial"/>
                <a:ea typeface="Calibri"/>
                <a:cs typeface="Times New Roman"/>
              </a:rPr>
              <a:t>Morales: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1 Diagrama"/>
          <p:cNvGraphicFramePr/>
          <p:nvPr>
            <p:extLst>
              <p:ext uri="{D42A27DB-BD31-4B8C-83A1-F6EECF244321}">
                <p14:modId xmlns:p14="http://schemas.microsoft.com/office/powerpoint/2010/main" val="3434008889"/>
              </p:ext>
            </p:extLst>
          </p:nvPr>
        </p:nvGraphicFramePr>
        <p:xfrm>
          <a:off x="734356" y="4047914"/>
          <a:ext cx="7546969" cy="194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741351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493842"/>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Elementos del Acto Humano </a:t>
            </a:r>
            <a:endParaRPr lang="es-MX" sz="2800" b="1" dirty="0" smtClean="0">
              <a:solidFill>
                <a:srgbClr val="FF0000"/>
              </a:solidFill>
            </a:endParaRPr>
          </a:p>
          <a:p>
            <a:endParaRPr lang="es-MX" sz="2400" b="1" dirty="0">
              <a:solidFill>
                <a:srgbClr val="FF0000"/>
              </a:solidFill>
            </a:endParaRPr>
          </a:p>
          <a:p>
            <a:pPr marL="342900" lvl="0" indent="-342900" algn="just">
              <a:lnSpc>
                <a:spcPct val="107000"/>
              </a:lnSpc>
              <a:spcAft>
                <a:spcPts val="0"/>
              </a:spcAft>
              <a:buFont typeface="Wingdings"/>
              <a:buChar char=""/>
            </a:pPr>
            <a:r>
              <a:rPr lang="es-CL" sz="2400" b="1" dirty="0">
                <a:latin typeface="Arial"/>
                <a:ea typeface="Calibri"/>
                <a:cs typeface="Times New Roman"/>
              </a:rPr>
              <a:t>La Conciencia:  </a:t>
            </a:r>
            <a:endParaRPr lang="es-CL" sz="3200" dirty="0">
              <a:ea typeface="Calibri"/>
              <a:cs typeface="Times New Roman"/>
            </a:endParaRPr>
          </a:p>
          <a:p>
            <a:pPr marL="457200" algn="just">
              <a:lnSpc>
                <a:spcPct val="107000"/>
              </a:lnSpc>
              <a:spcAft>
                <a:spcPts val="0"/>
              </a:spcAft>
            </a:pPr>
            <a:r>
              <a:rPr lang="es-CL" sz="2400" b="1" dirty="0">
                <a:latin typeface="Arial"/>
                <a:ea typeface="Calibri"/>
                <a:cs typeface="Times New Roman"/>
              </a:rPr>
              <a:t> </a:t>
            </a:r>
            <a:endParaRPr lang="es-CL" sz="3200" dirty="0">
              <a:ea typeface="Calibri"/>
              <a:cs typeface="Times New Roman"/>
            </a:endParaRPr>
          </a:p>
          <a:p>
            <a:pPr marL="342900" indent="-342900" algn="just">
              <a:lnSpc>
                <a:spcPct val="107000"/>
              </a:lnSpc>
              <a:spcAft>
                <a:spcPts val="800"/>
              </a:spcAft>
              <a:buFont typeface="Wingdings"/>
              <a:buChar char=""/>
            </a:pPr>
            <a:r>
              <a:rPr lang="es-MX" sz="2400" dirty="0" smtClean="0">
                <a:latin typeface="Arial"/>
                <a:ea typeface="Calibri"/>
                <a:cs typeface="Times New Roman"/>
              </a:rPr>
              <a:t>Las </a:t>
            </a:r>
            <a:r>
              <a:rPr lang="es-MX" sz="2400" dirty="0">
                <a:latin typeface="Arial"/>
                <a:ea typeface="Calibri"/>
                <a:cs typeface="Times New Roman"/>
              </a:rPr>
              <a:t>dos </a:t>
            </a:r>
            <a:r>
              <a:rPr lang="es-MX" sz="2400" dirty="0" smtClean="0">
                <a:latin typeface="Arial"/>
                <a:ea typeface="Calibri"/>
                <a:cs typeface="Times New Roman"/>
              </a:rPr>
              <a:t>Morales: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1 Diagrama"/>
          <p:cNvGraphicFramePr/>
          <p:nvPr>
            <p:extLst>
              <p:ext uri="{D42A27DB-BD31-4B8C-83A1-F6EECF244321}">
                <p14:modId xmlns:p14="http://schemas.microsoft.com/office/powerpoint/2010/main" val="2963571227"/>
              </p:ext>
            </p:extLst>
          </p:nvPr>
        </p:nvGraphicFramePr>
        <p:xfrm>
          <a:off x="734356" y="4047914"/>
          <a:ext cx="7546969" cy="194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22343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493842"/>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Elementos del Acto Humano </a:t>
            </a:r>
            <a:endParaRPr lang="es-MX" sz="2800" b="1" dirty="0" smtClean="0">
              <a:solidFill>
                <a:srgbClr val="FF0000"/>
              </a:solidFill>
            </a:endParaRPr>
          </a:p>
          <a:p>
            <a:endParaRPr lang="es-MX" sz="2400" b="1" dirty="0">
              <a:solidFill>
                <a:srgbClr val="FF0000"/>
              </a:solidFill>
            </a:endParaRPr>
          </a:p>
          <a:p>
            <a:pPr marL="342900" lvl="0" indent="-342900" algn="just">
              <a:lnSpc>
                <a:spcPct val="107000"/>
              </a:lnSpc>
              <a:spcAft>
                <a:spcPts val="0"/>
              </a:spcAft>
              <a:buFont typeface="Wingdings"/>
              <a:buChar char=""/>
            </a:pPr>
            <a:r>
              <a:rPr lang="es-CL" sz="2400" b="1" dirty="0">
                <a:latin typeface="Arial"/>
                <a:ea typeface="Calibri"/>
                <a:cs typeface="Times New Roman"/>
              </a:rPr>
              <a:t>La Conciencia:  </a:t>
            </a:r>
            <a:endParaRPr lang="es-CL" sz="3200" dirty="0">
              <a:ea typeface="Calibri"/>
              <a:cs typeface="Times New Roman"/>
            </a:endParaRPr>
          </a:p>
          <a:p>
            <a:pPr marL="457200" algn="just">
              <a:lnSpc>
                <a:spcPct val="107000"/>
              </a:lnSpc>
              <a:spcAft>
                <a:spcPts val="0"/>
              </a:spcAft>
            </a:pPr>
            <a:r>
              <a:rPr lang="es-CL" sz="2400" b="1" dirty="0">
                <a:latin typeface="Arial"/>
                <a:ea typeface="Calibri"/>
                <a:cs typeface="Times New Roman"/>
              </a:rPr>
              <a:t> </a:t>
            </a:r>
            <a:endParaRPr lang="es-CL" sz="3200" dirty="0">
              <a:ea typeface="Calibri"/>
              <a:cs typeface="Times New Roman"/>
            </a:endParaRPr>
          </a:p>
          <a:p>
            <a:pPr marL="342900" indent="-342900" algn="just">
              <a:lnSpc>
                <a:spcPct val="107000"/>
              </a:lnSpc>
              <a:spcAft>
                <a:spcPts val="800"/>
              </a:spcAft>
              <a:buFont typeface="Wingdings"/>
              <a:buChar char=""/>
            </a:pPr>
            <a:r>
              <a:rPr lang="es-MX" sz="2400" dirty="0" smtClean="0">
                <a:latin typeface="Arial"/>
                <a:ea typeface="Calibri"/>
                <a:cs typeface="Times New Roman"/>
              </a:rPr>
              <a:t>Las </a:t>
            </a:r>
            <a:r>
              <a:rPr lang="es-MX" sz="2400" dirty="0">
                <a:latin typeface="Arial"/>
                <a:ea typeface="Calibri"/>
                <a:cs typeface="Times New Roman"/>
              </a:rPr>
              <a:t>dos </a:t>
            </a:r>
            <a:r>
              <a:rPr lang="es-MX" sz="2400" dirty="0" smtClean="0">
                <a:latin typeface="Arial"/>
                <a:ea typeface="Calibri"/>
                <a:cs typeface="Times New Roman"/>
              </a:rPr>
              <a:t>Morales: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1 Diagrama"/>
          <p:cNvGraphicFramePr/>
          <p:nvPr>
            <p:extLst>
              <p:ext uri="{D42A27DB-BD31-4B8C-83A1-F6EECF244321}">
                <p14:modId xmlns:p14="http://schemas.microsoft.com/office/powerpoint/2010/main" val="2969804661"/>
              </p:ext>
            </p:extLst>
          </p:nvPr>
        </p:nvGraphicFramePr>
        <p:xfrm>
          <a:off x="734356" y="4047914"/>
          <a:ext cx="7546969" cy="194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101949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493842"/>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Elementos del Acto Humano </a:t>
            </a:r>
            <a:endParaRPr lang="es-MX" sz="2800" b="1" dirty="0" smtClean="0">
              <a:solidFill>
                <a:srgbClr val="FF0000"/>
              </a:solidFill>
            </a:endParaRPr>
          </a:p>
          <a:p>
            <a:endParaRPr lang="es-MX" sz="2400" b="1" dirty="0">
              <a:solidFill>
                <a:srgbClr val="FF0000"/>
              </a:solidFill>
            </a:endParaRPr>
          </a:p>
          <a:p>
            <a:pPr marL="342900" lvl="0" indent="-342900" algn="just">
              <a:lnSpc>
                <a:spcPct val="107000"/>
              </a:lnSpc>
              <a:spcAft>
                <a:spcPts val="0"/>
              </a:spcAft>
              <a:buFont typeface="Wingdings"/>
              <a:buChar char=""/>
            </a:pPr>
            <a:r>
              <a:rPr lang="es-CL" sz="2400" b="1" dirty="0">
                <a:latin typeface="Arial"/>
                <a:ea typeface="Calibri"/>
                <a:cs typeface="Times New Roman"/>
              </a:rPr>
              <a:t>La Conciencia:  </a:t>
            </a:r>
            <a:endParaRPr lang="es-CL" sz="3200" dirty="0">
              <a:ea typeface="Calibri"/>
              <a:cs typeface="Times New Roman"/>
            </a:endParaRPr>
          </a:p>
          <a:p>
            <a:pPr marL="457200" algn="just">
              <a:lnSpc>
                <a:spcPct val="107000"/>
              </a:lnSpc>
              <a:spcAft>
                <a:spcPts val="0"/>
              </a:spcAft>
            </a:pPr>
            <a:r>
              <a:rPr lang="es-CL" sz="2400" b="1" dirty="0">
                <a:latin typeface="Arial"/>
                <a:ea typeface="Calibri"/>
                <a:cs typeface="Times New Roman"/>
              </a:rPr>
              <a:t> </a:t>
            </a:r>
            <a:endParaRPr lang="es-CL" sz="3200" dirty="0">
              <a:ea typeface="Calibri"/>
              <a:cs typeface="Times New Roman"/>
            </a:endParaRPr>
          </a:p>
          <a:p>
            <a:pPr marL="342900" indent="-342900" algn="just">
              <a:lnSpc>
                <a:spcPct val="107000"/>
              </a:lnSpc>
              <a:spcAft>
                <a:spcPts val="800"/>
              </a:spcAft>
              <a:buFont typeface="Wingdings"/>
              <a:buChar char=""/>
            </a:pPr>
            <a:r>
              <a:rPr lang="es-MX" sz="2400" dirty="0" smtClean="0">
                <a:latin typeface="Arial"/>
                <a:ea typeface="Calibri"/>
                <a:cs typeface="Times New Roman"/>
              </a:rPr>
              <a:t>Las </a:t>
            </a:r>
            <a:r>
              <a:rPr lang="es-MX" sz="2400" dirty="0">
                <a:latin typeface="Arial"/>
                <a:ea typeface="Calibri"/>
                <a:cs typeface="Times New Roman"/>
              </a:rPr>
              <a:t>dos </a:t>
            </a:r>
            <a:r>
              <a:rPr lang="es-MX" sz="2400" dirty="0" smtClean="0">
                <a:latin typeface="Arial"/>
                <a:ea typeface="Calibri"/>
                <a:cs typeface="Times New Roman"/>
              </a:rPr>
              <a:t>Morales: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1 Diagrama"/>
          <p:cNvGraphicFramePr/>
          <p:nvPr>
            <p:extLst>
              <p:ext uri="{D42A27DB-BD31-4B8C-83A1-F6EECF244321}">
                <p14:modId xmlns:p14="http://schemas.microsoft.com/office/powerpoint/2010/main" val="107685733"/>
              </p:ext>
            </p:extLst>
          </p:nvPr>
        </p:nvGraphicFramePr>
        <p:xfrm>
          <a:off x="734356" y="4047914"/>
          <a:ext cx="7546969" cy="194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269073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5279715"/>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Elementos del Acto Humano </a:t>
            </a:r>
            <a:endParaRPr lang="es-MX" sz="2800" b="1" dirty="0" smtClean="0">
              <a:solidFill>
                <a:srgbClr val="FF0000"/>
              </a:solidFill>
            </a:endParaRPr>
          </a:p>
          <a:p>
            <a:endParaRPr lang="es-MX" sz="2400" b="1" dirty="0">
              <a:solidFill>
                <a:srgbClr val="FF0000"/>
              </a:solidFill>
            </a:endParaRPr>
          </a:p>
          <a:p>
            <a:pPr marL="342900" lvl="0" indent="-342900" algn="just">
              <a:lnSpc>
                <a:spcPct val="107000"/>
              </a:lnSpc>
              <a:spcAft>
                <a:spcPts val="0"/>
              </a:spcAft>
              <a:buFont typeface="Wingdings"/>
              <a:buChar char=""/>
            </a:pPr>
            <a:r>
              <a:rPr lang="es-CL" sz="2400" b="1" dirty="0">
                <a:latin typeface="Arial"/>
                <a:ea typeface="Calibri"/>
                <a:cs typeface="Times New Roman"/>
              </a:rPr>
              <a:t>La Conciencia:  </a:t>
            </a:r>
            <a:endParaRPr lang="es-CL" sz="3200" dirty="0">
              <a:ea typeface="Calibri"/>
              <a:cs typeface="Times New Roman"/>
            </a:endParaRPr>
          </a:p>
          <a:p>
            <a:pPr marL="457200" algn="just">
              <a:lnSpc>
                <a:spcPct val="107000"/>
              </a:lnSpc>
              <a:spcAft>
                <a:spcPts val="0"/>
              </a:spcAft>
            </a:pPr>
            <a:r>
              <a:rPr lang="es-CL" sz="2400" b="1" dirty="0">
                <a:latin typeface="Arial"/>
                <a:ea typeface="Calibri"/>
                <a:cs typeface="Times New Roman"/>
              </a:rPr>
              <a:t> </a:t>
            </a:r>
            <a:endParaRPr lang="es-CL" sz="3200" dirty="0">
              <a:ea typeface="Calibri"/>
              <a:cs typeface="Times New Roman"/>
            </a:endParaRPr>
          </a:p>
          <a:p>
            <a:pPr marL="342900" indent="-342900" algn="just">
              <a:lnSpc>
                <a:spcPct val="107000"/>
              </a:lnSpc>
              <a:spcAft>
                <a:spcPts val="800"/>
              </a:spcAft>
              <a:buFont typeface="Wingdings"/>
              <a:buChar char=""/>
            </a:pPr>
            <a:r>
              <a:rPr lang="es-MX" sz="2400" dirty="0" smtClean="0">
                <a:latin typeface="Arial"/>
                <a:ea typeface="Calibri"/>
                <a:cs typeface="Times New Roman"/>
              </a:rPr>
              <a:t>Las </a:t>
            </a:r>
            <a:r>
              <a:rPr lang="es-MX" sz="2400" dirty="0">
                <a:latin typeface="Arial"/>
                <a:ea typeface="Calibri"/>
                <a:cs typeface="Times New Roman"/>
              </a:rPr>
              <a:t>dos </a:t>
            </a:r>
            <a:r>
              <a:rPr lang="es-MX" sz="2400" dirty="0" smtClean="0">
                <a:latin typeface="Arial"/>
                <a:ea typeface="Calibri"/>
                <a:cs typeface="Times New Roman"/>
              </a:rPr>
              <a:t>Morales:</a:t>
            </a:r>
          </a:p>
          <a:p>
            <a:pPr algn="just">
              <a:lnSpc>
                <a:spcPct val="107000"/>
              </a:lnSpc>
              <a:spcAft>
                <a:spcPts val="800"/>
              </a:spcAft>
            </a:pPr>
            <a:endParaRPr lang="es-MX" sz="2400" dirty="0">
              <a:latin typeface="Arial"/>
              <a:ea typeface="Calibri"/>
              <a:cs typeface="Times New Roman"/>
            </a:endParaRPr>
          </a:p>
          <a:p>
            <a:pPr algn="just">
              <a:lnSpc>
                <a:spcPct val="107000"/>
              </a:lnSpc>
              <a:spcAft>
                <a:spcPts val="800"/>
              </a:spcAft>
            </a:pPr>
            <a:r>
              <a:rPr lang="es-MX" sz="2400" dirty="0">
                <a:latin typeface="Arial"/>
                <a:ea typeface="Calibri"/>
                <a:cs typeface="Times New Roman"/>
              </a:rPr>
              <a:t>Contra F. Nietzsche debemos sostener que no existen dos clases de morales correspondientes a dos clases de hombres, ya que la naturaleza humana es igual.</a:t>
            </a:r>
            <a:endParaRPr lang="es-MX" sz="2400" dirty="0" smtClean="0">
              <a:latin typeface="Arial"/>
              <a:ea typeface="Calibri"/>
              <a:cs typeface="Times New Roma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680873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5393" y="554072"/>
            <a:ext cx="8064896" cy="3493842"/>
          </a:xfrm>
          <a:prstGeom prst="rect">
            <a:avLst/>
          </a:prstGeom>
        </p:spPr>
        <p:txBody>
          <a:bodyPr wrap="square">
            <a:spAutoFit/>
          </a:bodyPr>
          <a:lstStyle/>
          <a:p>
            <a:r>
              <a:rPr lang="es-MX" sz="3200" b="1" dirty="0">
                <a:solidFill>
                  <a:srgbClr val="FF0000"/>
                </a:solidFill>
              </a:rPr>
              <a:t>Elementos Constitutivos del Acto </a:t>
            </a:r>
            <a:endParaRPr lang="es-MX" sz="3200" b="1" dirty="0" smtClean="0">
              <a:solidFill>
                <a:srgbClr val="FF0000"/>
              </a:solidFill>
            </a:endParaRPr>
          </a:p>
          <a:p>
            <a:r>
              <a:rPr lang="es-MX" sz="3200" b="1" dirty="0" smtClean="0">
                <a:solidFill>
                  <a:srgbClr val="FF0000"/>
                </a:solidFill>
              </a:rPr>
              <a:t>Humano </a:t>
            </a:r>
          </a:p>
          <a:p>
            <a:endParaRPr lang="es-MX" sz="2800" b="1" dirty="0" smtClean="0">
              <a:solidFill>
                <a:srgbClr val="FF0000"/>
              </a:solidFill>
            </a:endParaRPr>
          </a:p>
          <a:p>
            <a:r>
              <a:rPr lang="es-MX" sz="2800" b="1" dirty="0">
                <a:solidFill>
                  <a:srgbClr val="FF0000"/>
                </a:solidFill>
              </a:rPr>
              <a:t>Elementos del Acto Humano </a:t>
            </a:r>
            <a:endParaRPr lang="es-MX" sz="2800" b="1" dirty="0" smtClean="0">
              <a:solidFill>
                <a:srgbClr val="FF0000"/>
              </a:solidFill>
            </a:endParaRPr>
          </a:p>
          <a:p>
            <a:endParaRPr lang="es-MX" sz="2400" b="1" dirty="0">
              <a:solidFill>
                <a:srgbClr val="FF0000"/>
              </a:solidFill>
            </a:endParaRPr>
          </a:p>
          <a:p>
            <a:pPr marL="342900" lvl="0" indent="-342900" algn="just">
              <a:lnSpc>
                <a:spcPct val="107000"/>
              </a:lnSpc>
              <a:spcAft>
                <a:spcPts val="0"/>
              </a:spcAft>
              <a:buFont typeface="Wingdings"/>
              <a:buChar char=""/>
            </a:pPr>
            <a:r>
              <a:rPr lang="es-CL" sz="2400" b="1" dirty="0">
                <a:latin typeface="Arial"/>
                <a:ea typeface="Calibri"/>
                <a:cs typeface="Times New Roman"/>
              </a:rPr>
              <a:t>La Conciencia:  </a:t>
            </a:r>
            <a:endParaRPr lang="es-CL" sz="3200" dirty="0">
              <a:ea typeface="Calibri"/>
              <a:cs typeface="Times New Roman"/>
            </a:endParaRPr>
          </a:p>
          <a:p>
            <a:pPr marL="457200" algn="just">
              <a:lnSpc>
                <a:spcPct val="107000"/>
              </a:lnSpc>
              <a:spcAft>
                <a:spcPts val="0"/>
              </a:spcAft>
            </a:pPr>
            <a:r>
              <a:rPr lang="es-CL" sz="2400" b="1" dirty="0">
                <a:latin typeface="Arial"/>
                <a:ea typeface="Calibri"/>
                <a:cs typeface="Times New Roman"/>
              </a:rPr>
              <a:t> </a:t>
            </a:r>
            <a:endParaRPr lang="es-CL" sz="3200" dirty="0">
              <a:ea typeface="Calibri"/>
              <a:cs typeface="Times New Roman"/>
            </a:endParaRPr>
          </a:p>
          <a:p>
            <a:pPr marL="342900" indent="-342900" algn="just">
              <a:lnSpc>
                <a:spcPct val="107000"/>
              </a:lnSpc>
              <a:spcAft>
                <a:spcPts val="800"/>
              </a:spcAft>
              <a:buFont typeface="Wingdings"/>
              <a:buChar char=""/>
            </a:pPr>
            <a:r>
              <a:rPr lang="es-MX" sz="2400" dirty="0" smtClean="0">
                <a:latin typeface="Arial"/>
                <a:ea typeface="Calibri"/>
                <a:cs typeface="Times New Roman"/>
              </a:rPr>
              <a:t>Las </a:t>
            </a:r>
            <a:r>
              <a:rPr lang="es-MX" sz="2400" dirty="0">
                <a:latin typeface="Arial"/>
                <a:ea typeface="Calibri"/>
                <a:cs typeface="Times New Roman"/>
              </a:rPr>
              <a:t>dos </a:t>
            </a:r>
            <a:r>
              <a:rPr lang="es-MX" sz="2400" dirty="0" smtClean="0">
                <a:latin typeface="Arial"/>
                <a:ea typeface="Calibri"/>
                <a:cs typeface="Times New Roman"/>
              </a:rPr>
              <a:t>Morales: </a:t>
            </a:r>
            <a:r>
              <a:rPr lang="es-CL" sz="2400" dirty="0" smtClean="0"/>
              <a:t>Una </a:t>
            </a:r>
            <a:r>
              <a:rPr lang="es-CL" sz="2400" dirty="0"/>
              <a:t>doble moral llevaría</a:t>
            </a:r>
            <a:r>
              <a:rPr lang="es-CL" sz="2400" dirty="0" smtClean="0"/>
              <a:t>:</a:t>
            </a:r>
            <a:endParaRPr lang="es-CL"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Diagrama"/>
          <p:cNvGraphicFramePr/>
          <p:nvPr>
            <p:extLst>
              <p:ext uri="{D42A27DB-BD31-4B8C-83A1-F6EECF244321}">
                <p14:modId xmlns:p14="http://schemas.microsoft.com/office/powerpoint/2010/main" val="440303870"/>
              </p:ext>
            </p:extLst>
          </p:nvPr>
        </p:nvGraphicFramePr>
        <p:xfrm>
          <a:off x="971600" y="4066608"/>
          <a:ext cx="7200800" cy="1450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8503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9997</TotalTime>
  <Words>4954</Words>
  <Application>Microsoft Office PowerPoint</Application>
  <PresentationFormat>Presentación en pantalla (4:3)</PresentationFormat>
  <Paragraphs>1534</Paragraphs>
  <Slides>141</Slides>
  <Notes>0</Notes>
  <HiddenSlides>0</HiddenSlides>
  <MMClips>0</MMClips>
  <ScaleCrop>false</ScaleCrop>
  <HeadingPairs>
    <vt:vector size="4" baseType="variant">
      <vt:variant>
        <vt:lpstr>Tema</vt:lpstr>
      </vt:variant>
      <vt:variant>
        <vt:i4>1</vt:i4>
      </vt:variant>
      <vt:variant>
        <vt:lpstr>Títulos de diapositiva</vt:lpstr>
      </vt:variant>
      <vt:variant>
        <vt:i4>141</vt:i4>
      </vt:variant>
    </vt:vector>
  </HeadingPairs>
  <TitlesOfParts>
    <vt:vector size="142"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Mineduc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Enlaces</dc:creator>
  <cp:lastModifiedBy>Enlaces</cp:lastModifiedBy>
  <cp:revision>434</cp:revision>
  <dcterms:created xsi:type="dcterms:W3CDTF">2020-05-02T20:26:26Z</dcterms:created>
  <dcterms:modified xsi:type="dcterms:W3CDTF">2021-05-18T21:35:16Z</dcterms:modified>
</cp:coreProperties>
</file>