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5.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0.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1.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12.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13.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16.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17.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18.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19.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20.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21.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22.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25.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29.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30.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31.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32.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33.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34.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35.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38.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notesSlides/notesSlide39.xml" ContentType="application/vnd.openxmlformats-officedocument.presentationml.notesSl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40.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notesSlides/notesSlide41.xml" ContentType="application/vnd.openxmlformats-officedocument.presentationml.notesSl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notesSlides/notesSlide42.xml" ContentType="application/vnd.openxmlformats-officedocument.presentationml.notesSlide+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notesSlides/notesSlide43.xml" ContentType="application/vnd.openxmlformats-officedocument.presentationml.notesSlide+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notesSlides/notesSlide44.xml" ContentType="application/vnd.openxmlformats-officedocument.presentationml.notesSlide+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notesSlides/notesSlide45.xml" ContentType="application/vnd.openxmlformats-officedocument.presentationml.notesSlide+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notesSlides/notesSlide46.xml" ContentType="application/vnd.openxmlformats-officedocument.presentationml.notesSlide+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notesSlides/notesSlide47.xml" ContentType="application/vnd.openxmlformats-officedocument.presentationml.notesSlide+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notesSlides/notesSlide48.xml" ContentType="application/vnd.openxmlformats-officedocument.presentationml.notesSlide+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notesSlides/notesSlide49.xml" ContentType="application/vnd.openxmlformats-officedocument.presentationml.notesSlide+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notesSlides/notesSlide50.xml" ContentType="application/vnd.openxmlformats-officedocument.presentationml.notesSlide+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notesSlides/notesSlide51.xml" ContentType="application/vnd.openxmlformats-officedocument.presentationml.notesSlide+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539" r:id="rId2"/>
    <p:sldId id="540" r:id="rId3"/>
    <p:sldId id="287" r:id="rId4"/>
    <p:sldId id="442" r:id="rId5"/>
    <p:sldId id="443" r:id="rId6"/>
    <p:sldId id="444" r:id="rId7"/>
    <p:sldId id="445" r:id="rId8"/>
    <p:sldId id="446" r:id="rId9"/>
    <p:sldId id="447" r:id="rId10"/>
    <p:sldId id="448" r:id="rId11"/>
    <p:sldId id="449" r:id="rId12"/>
    <p:sldId id="450" r:id="rId13"/>
    <p:sldId id="451" r:id="rId14"/>
    <p:sldId id="452" r:id="rId15"/>
    <p:sldId id="453" r:id="rId16"/>
    <p:sldId id="454" r:id="rId17"/>
    <p:sldId id="455" r:id="rId18"/>
    <p:sldId id="541" r:id="rId19"/>
    <p:sldId id="542" r:id="rId20"/>
    <p:sldId id="543" r:id="rId21"/>
    <p:sldId id="544" r:id="rId22"/>
    <p:sldId id="545" r:id="rId23"/>
    <p:sldId id="546" r:id="rId24"/>
    <p:sldId id="547" r:id="rId25"/>
    <p:sldId id="548" r:id="rId26"/>
    <p:sldId id="549" r:id="rId27"/>
    <p:sldId id="550" r:id="rId28"/>
    <p:sldId id="551" r:id="rId29"/>
    <p:sldId id="552" r:id="rId30"/>
    <p:sldId id="553" r:id="rId31"/>
    <p:sldId id="554" r:id="rId32"/>
    <p:sldId id="555" r:id="rId33"/>
    <p:sldId id="556" r:id="rId34"/>
    <p:sldId id="557" r:id="rId35"/>
    <p:sldId id="558" r:id="rId36"/>
    <p:sldId id="559" r:id="rId37"/>
    <p:sldId id="560" r:id="rId38"/>
    <p:sldId id="562" r:id="rId39"/>
    <p:sldId id="561" r:id="rId40"/>
    <p:sldId id="563" r:id="rId41"/>
    <p:sldId id="564" r:id="rId42"/>
    <p:sldId id="565" r:id="rId43"/>
    <p:sldId id="568" r:id="rId44"/>
    <p:sldId id="566" r:id="rId45"/>
    <p:sldId id="567" r:id="rId46"/>
    <p:sldId id="569" r:id="rId47"/>
    <p:sldId id="570" r:id="rId48"/>
    <p:sldId id="571" r:id="rId49"/>
    <p:sldId id="572" r:id="rId50"/>
    <p:sldId id="573" r:id="rId51"/>
    <p:sldId id="574" r:id="rId52"/>
    <p:sldId id="575" r:id="rId53"/>
    <p:sldId id="576" r:id="rId54"/>
    <p:sldId id="577" r:id="rId55"/>
    <p:sldId id="578" r:id="rId56"/>
    <p:sldId id="579" r:id="rId57"/>
    <p:sldId id="580" r:id="rId58"/>
    <p:sldId id="581" r:id="rId59"/>
    <p:sldId id="582" r:id="rId60"/>
    <p:sldId id="583" r:id="rId61"/>
    <p:sldId id="584" r:id="rId62"/>
    <p:sldId id="585" r:id="rId63"/>
    <p:sldId id="586" r:id="rId64"/>
    <p:sldId id="587" r:id="rId65"/>
    <p:sldId id="588" r:id="rId66"/>
    <p:sldId id="589" r:id="rId67"/>
    <p:sldId id="590" r:id="rId68"/>
    <p:sldId id="591" r:id="rId69"/>
    <p:sldId id="592" r:id="rId70"/>
    <p:sldId id="593" r:id="rId71"/>
    <p:sldId id="594" r:id="rId72"/>
    <p:sldId id="595" r:id="rId73"/>
    <p:sldId id="596" r:id="rId74"/>
    <p:sldId id="597" r:id="rId75"/>
    <p:sldId id="598" r:id="rId76"/>
    <p:sldId id="599" r:id="rId77"/>
    <p:sldId id="600" r:id="rId78"/>
    <p:sldId id="601" r:id="rId79"/>
    <p:sldId id="602" r:id="rId80"/>
    <p:sldId id="603" r:id="rId81"/>
    <p:sldId id="604" r:id="rId82"/>
    <p:sldId id="605" r:id="rId83"/>
    <p:sldId id="606" r:id="rId84"/>
    <p:sldId id="607" r:id="rId85"/>
    <p:sldId id="608" r:id="rId86"/>
    <p:sldId id="609" r:id="rId87"/>
    <p:sldId id="610" r:id="rId88"/>
    <p:sldId id="611" r:id="rId89"/>
    <p:sldId id="612" r:id="rId90"/>
    <p:sldId id="613" r:id="rId91"/>
    <p:sldId id="614" r:id="rId92"/>
    <p:sldId id="615" r:id="rId93"/>
    <p:sldId id="616" r:id="rId9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01" autoAdjust="0"/>
  </p:normalViewPr>
  <p:slideViewPr>
    <p:cSldViewPr>
      <p:cViewPr varScale="1">
        <p:scale>
          <a:sx n="68" d="100"/>
          <a:sy n="68" d="100"/>
        </p:scale>
        <p:origin x="14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2F361B-F9A1-4397-AB34-F6B01DEEE27E}" type="doc">
      <dgm:prSet loTypeId="urn:microsoft.com/office/officeart/2005/8/layout/process4" loCatId="list" qsTypeId="urn:microsoft.com/office/officeart/2005/8/quickstyle/simple1" qsCatId="simple" csTypeId="urn:microsoft.com/office/officeart/2005/8/colors/colorful1" csCatId="colorful"/>
      <dgm:spPr/>
      <dgm:t>
        <a:bodyPr/>
        <a:lstStyle/>
        <a:p>
          <a:endParaRPr lang="es-CL"/>
        </a:p>
      </dgm:t>
    </dgm:pt>
    <dgm:pt modelId="{CB49AA71-6BF1-4965-AE88-D5585F3585EE}">
      <dgm:prSet custT="1"/>
      <dgm:spPr/>
      <dgm:t>
        <a:bodyPr/>
        <a:lstStyle/>
        <a:p>
          <a:pPr rtl="0"/>
          <a:r>
            <a:rPr lang="es-CL" sz="1400" dirty="0" smtClean="0">
              <a:latin typeface="Arial" pitchFamily="34" charset="0"/>
              <a:cs typeface="Arial" pitchFamily="34" charset="0"/>
            </a:rPr>
            <a:t>Integra los esfuerzos individuales</a:t>
          </a:r>
          <a:endParaRPr lang="es-CL" sz="1400" dirty="0">
            <a:latin typeface="Arial" pitchFamily="34" charset="0"/>
            <a:cs typeface="Arial" pitchFamily="34" charset="0"/>
          </a:endParaRPr>
        </a:p>
      </dgm:t>
    </dgm:pt>
    <dgm:pt modelId="{C5335460-B936-45D5-8B58-13EF435D65F4}" type="parTrans" cxnId="{D1605B73-5C71-461E-A8B3-E2AC56DFDA6C}">
      <dgm:prSet/>
      <dgm:spPr/>
      <dgm:t>
        <a:bodyPr/>
        <a:lstStyle/>
        <a:p>
          <a:endParaRPr lang="es-CL" sz="1400">
            <a:latin typeface="Arial" pitchFamily="34" charset="0"/>
            <a:cs typeface="Arial" pitchFamily="34" charset="0"/>
          </a:endParaRPr>
        </a:p>
      </dgm:t>
    </dgm:pt>
    <dgm:pt modelId="{5DC6F945-B370-4335-A64E-BA5806A95377}" type="sibTrans" cxnId="{D1605B73-5C71-461E-A8B3-E2AC56DFDA6C}">
      <dgm:prSet/>
      <dgm:spPr/>
      <dgm:t>
        <a:bodyPr/>
        <a:lstStyle/>
        <a:p>
          <a:endParaRPr lang="es-CL" sz="1400">
            <a:latin typeface="Arial" pitchFamily="34" charset="0"/>
            <a:cs typeface="Arial" pitchFamily="34" charset="0"/>
          </a:endParaRPr>
        </a:p>
      </dgm:t>
    </dgm:pt>
    <dgm:pt modelId="{B386B9C2-FA89-47B8-A47D-9AB9896067C8}">
      <dgm:prSet custT="1"/>
      <dgm:spPr/>
      <dgm:t>
        <a:bodyPr/>
        <a:lstStyle/>
        <a:p>
          <a:pPr rtl="0"/>
          <a:r>
            <a:rPr lang="es-CL" sz="1400" smtClean="0">
              <a:latin typeface="Arial" pitchFamily="34" charset="0"/>
              <a:cs typeface="Arial" pitchFamily="34" charset="0"/>
            </a:rPr>
            <a:t>Aprovecha las capacidades diversas de cada integrante</a:t>
          </a:r>
          <a:endParaRPr lang="es-CL" sz="1400">
            <a:latin typeface="Arial" pitchFamily="34" charset="0"/>
            <a:cs typeface="Arial" pitchFamily="34" charset="0"/>
          </a:endParaRPr>
        </a:p>
      </dgm:t>
    </dgm:pt>
    <dgm:pt modelId="{189BB6C7-E515-4518-B16F-80122D145BE7}" type="parTrans" cxnId="{C5214709-4B11-4D15-BFF0-FDF4F9F7E4F1}">
      <dgm:prSet/>
      <dgm:spPr/>
      <dgm:t>
        <a:bodyPr/>
        <a:lstStyle/>
        <a:p>
          <a:endParaRPr lang="es-CL" sz="1400">
            <a:latin typeface="Arial" pitchFamily="34" charset="0"/>
            <a:cs typeface="Arial" pitchFamily="34" charset="0"/>
          </a:endParaRPr>
        </a:p>
      </dgm:t>
    </dgm:pt>
    <dgm:pt modelId="{5EA99CEC-499D-4DEC-84F8-25CF003DC279}" type="sibTrans" cxnId="{C5214709-4B11-4D15-BFF0-FDF4F9F7E4F1}">
      <dgm:prSet/>
      <dgm:spPr/>
      <dgm:t>
        <a:bodyPr/>
        <a:lstStyle/>
        <a:p>
          <a:endParaRPr lang="es-CL" sz="1400">
            <a:latin typeface="Arial" pitchFamily="34" charset="0"/>
            <a:cs typeface="Arial" pitchFamily="34" charset="0"/>
          </a:endParaRPr>
        </a:p>
      </dgm:t>
    </dgm:pt>
    <dgm:pt modelId="{A5CFE207-B886-41C4-B2CD-8125D8EBE0F5}">
      <dgm:prSet custT="1"/>
      <dgm:spPr/>
      <dgm:t>
        <a:bodyPr/>
        <a:lstStyle/>
        <a:p>
          <a:pPr rtl="0"/>
          <a:r>
            <a:rPr lang="es-CL" sz="1400" smtClean="0">
              <a:latin typeface="Arial" pitchFamily="34" charset="0"/>
              <a:cs typeface="Arial" pitchFamily="34" charset="0"/>
            </a:rPr>
            <a:t>Divide el trabajo con funciones específicas</a:t>
          </a:r>
          <a:endParaRPr lang="es-CL" sz="1400">
            <a:latin typeface="Arial" pitchFamily="34" charset="0"/>
            <a:cs typeface="Arial" pitchFamily="34" charset="0"/>
          </a:endParaRPr>
        </a:p>
      </dgm:t>
    </dgm:pt>
    <dgm:pt modelId="{A4912094-9226-4DFD-8827-F6493F3F386C}" type="parTrans" cxnId="{2E4A0C22-A7BC-490B-946B-32FA68442098}">
      <dgm:prSet/>
      <dgm:spPr/>
      <dgm:t>
        <a:bodyPr/>
        <a:lstStyle/>
        <a:p>
          <a:endParaRPr lang="es-CL" sz="1400">
            <a:latin typeface="Arial" pitchFamily="34" charset="0"/>
            <a:cs typeface="Arial" pitchFamily="34" charset="0"/>
          </a:endParaRPr>
        </a:p>
      </dgm:t>
    </dgm:pt>
    <dgm:pt modelId="{80B08646-DBC5-4E7F-993D-2DC2C24775C0}" type="sibTrans" cxnId="{2E4A0C22-A7BC-490B-946B-32FA68442098}">
      <dgm:prSet/>
      <dgm:spPr/>
      <dgm:t>
        <a:bodyPr/>
        <a:lstStyle/>
        <a:p>
          <a:endParaRPr lang="es-CL" sz="1400">
            <a:latin typeface="Arial" pitchFamily="34" charset="0"/>
            <a:cs typeface="Arial" pitchFamily="34" charset="0"/>
          </a:endParaRPr>
        </a:p>
      </dgm:t>
    </dgm:pt>
    <dgm:pt modelId="{85FCC2CB-6156-4DB1-9BE8-6FF042F6D30E}">
      <dgm:prSet custT="1"/>
      <dgm:spPr/>
      <dgm:t>
        <a:bodyPr/>
        <a:lstStyle/>
        <a:p>
          <a:pPr rtl="0"/>
          <a:r>
            <a:rPr lang="es-CL" sz="1400" smtClean="0">
              <a:latin typeface="Arial" pitchFamily="34" charset="0"/>
              <a:cs typeface="Arial" pitchFamily="34" charset="0"/>
            </a:rPr>
            <a:t>Logra resultados plurales. </a:t>
          </a:r>
          <a:endParaRPr lang="es-CL" sz="1400">
            <a:latin typeface="Arial" pitchFamily="34" charset="0"/>
            <a:cs typeface="Arial" pitchFamily="34" charset="0"/>
          </a:endParaRPr>
        </a:p>
      </dgm:t>
    </dgm:pt>
    <dgm:pt modelId="{20C51B63-69A3-4389-8865-45F30D318581}" type="parTrans" cxnId="{5CBCC082-D547-483D-8BED-EE8059812BF0}">
      <dgm:prSet/>
      <dgm:spPr/>
      <dgm:t>
        <a:bodyPr/>
        <a:lstStyle/>
        <a:p>
          <a:endParaRPr lang="es-CL" sz="1400">
            <a:latin typeface="Arial" pitchFamily="34" charset="0"/>
            <a:cs typeface="Arial" pitchFamily="34" charset="0"/>
          </a:endParaRPr>
        </a:p>
      </dgm:t>
    </dgm:pt>
    <dgm:pt modelId="{D6DF7B29-EF59-4DA8-86CB-CCF912D917B2}" type="sibTrans" cxnId="{5CBCC082-D547-483D-8BED-EE8059812BF0}">
      <dgm:prSet/>
      <dgm:spPr/>
      <dgm:t>
        <a:bodyPr/>
        <a:lstStyle/>
        <a:p>
          <a:endParaRPr lang="es-CL" sz="1400">
            <a:latin typeface="Arial" pitchFamily="34" charset="0"/>
            <a:cs typeface="Arial" pitchFamily="34" charset="0"/>
          </a:endParaRPr>
        </a:p>
      </dgm:t>
    </dgm:pt>
    <dgm:pt modelId="{F70C6D55-7764-4433-B73E-D9F8CCF2FA2F}" type="pres">
      <dgm:prSet presAssocID="{542F361B-F9A1-4397-AB34-F6B01DEEE27E}" presName="Name0" presStyleCnt="0">
        <dgm:presLayoutVars>
          <dgm:dir/>
          <dgm:animLvl val="lvl"/>
          <dgm:resizeHandles val="exact"/>
        </dgm:presLayoutVars>
      </dgm:prSet>
      <dgm:spPr/>
      <dgm:t>
        <a:bodyPr/>
        <a:lstStyle/>
        <a:p>
          <a:endParaRPr lang="es-CL"/>
        </a:p>
      </dgm:t>
    </dgm:pt>
    <dgm:pt modelId="{7B1692BE-0F43-49CE-85B7-B80710727E10}" type="pres">
      <dgm:prSet presAssocID="{85FCC2CB-6156-4DB1-9BE8-6FF042F6D30E}" presName="boxAndChildren" presStyleCnt="0"/>
      <dgm:spPr/>
    </dgm:pt>
    <dgm:pt modelId="{5975766E-A89B-4298-BD55-1D2F00EFF173}" type="pres">
      <dgm:prSet presAssocID="{85FCC2CB-6156-4DB1-9BE8-6FF042F6D30E}" presName="parentTextBox" presStyleLbl="node1" presStyleIdx="0" presStyleCnt="4"/>
      <dgm:spPr/>
      <dgm:t>
        <a:bodyPr/>
        <a:lstStyle/>
        <a:p>
          <a:endParaRPr lang="es-CL"/>
        </a:p>
      </dgm:t>
    </dgm:pt>
    <dgm:pt modelId="{000FF1B8-FC16-4D54-A5B6-6FE221FC64CC}" type="pres">
      <dgm:prSet presAssocID="{80B08646-DBC5-4E7F-993D-2DC2C24775C0}" presName="sp" presStyleCnt="0"/>
      <dgm:spPr/>
    </dgm:pt>
    <dgm:pt modelId="{42AEA469-7B5B-4307-B830-E53B5BBB779F}" type="pres">
      <dgm:prSet presAssocID="{A5CFE207-B886-41C4-B2CD-8125D8EBE0F5}" presName="arrowAndChildren" presStyleCnt="0"/>
      <dgm:spPr/>
    </dgm:pt>
    <dgm:pt modelId="{5EF4598A-2739-4394-9DBD-AA6D96E91549}" type="pres">
      <dgm:prSet presAssocID="{A5CFE207-B886-41C4-B2CD-8125D8EBE0F5}" presName="parentTextArrow" presStyleLbl="node1" presStyleIdx="1" presStyleCnt="4"/>
      <dgm:spPr/>
      <dgm:t>
        <a:bodyPr/>
        <a:lstStyle/>
        <a:p>
          <a:endParaRPr lang="es-CL"/>
        </a:p>
      </dgm:t>
    </dgm:pt>
    <dgm:pt modelId="{1E6F3145-B765-4C8F-BCBE-ECE826E0D4D4}" type="pres">
      <dgm:prSet presAssocID="{5EA99CEC-499D-4DEC-84F8-25CF003DC279}" presName="sp" presStyleCnt="0"/>
      <dgm:spPr/>
    </dgm:pt>
    <dgm:pt modelId="{EDC85DB1-A444-411D-BB13-D2A3B91E76BD}" type="pres">
      <dgm:prSet presAssocID="{B386B9C2-FA89-47B8-A47D-9AB9896067C8}" presName="arrowAndChildren" presStyleCnt="0"/>
      <dgm:spPr/>
    </dgm:pt>
    <dgm:pt modelId="{63FB4186-5541-4A69-B9A0-5A77B23ADD3B}" type="pres">
      <dgm:prSet presAssocID="{B386B9C2-FA89-47B8-A47D-9AB9896067C8}" presName="parentTextArrow" presStyleLbl="node1" presStyleIdx="2" presStyleCnt="4"/>
      <dgm:spPr/>
      <dgm:t>
        <a:bodyPr/>
        <a:lstStyle/>
        <a:p>
          <a:endParaRPr lang="es-CL"/>
        </a:p>
      </dgm:t>
    </dgm:pt>
    <dgm:pt modelId="{C6E04CAC-33F0-4DCA-9A9C-CE6EFB92138C}" type="pres">
      <dgm:prSet presAssocID="{5DC6F945-B370-4335-A64E-BA5806A95377}" presName="sp" presStyleCnt="0"/>
      <dgm:spPr/>
    </dgm:pt>
    <dgm:pt modelId="{BAE160A0-FF1D-4137-94FD-26218A13D15B}" type="pres">
      <dgm:prSet presAssocID="{CB49AA71-6BF1-4965-AE88-D5585F3585EE}" presName="arrowAndChildren" presStyleCnt="0"/>
      <dgm:spPr/>
    </dgm:pt>
    <dgm:pt modelId="{FCB1CE6A-4981-4B34-9AB1-A2D318313CE3}" type="pres">
      <dgm:prSet presAssocID="{CB49AA71-6BF1-4965-AE88-D5585F3585EE}" presName="parentTextArrow" presStyleLbl="node1" presStyleIdx="3" presStyleCnt="4"/>
      <dgm:spPr/>
      <dgm:t>
        <a:bodyPr/>
        <a:lstStyle/>
        <a:p>
          <a:endParaRPr lang="es-CL"/>
        </a:p>
      </dgm:t>
    </dgm:pt>
  </dgm:ptLst>
  <dgm:cxnLst>
    <dgm:cxn modelId="{9866FF79-903C-4189-A45E-FB0B6F5EDFE1}" type="presOf" srcId="{A5CFE207-B886-41C4-B2CD-8125D8EBE0F5}" destId="{5EF4598A-2739-4394-9DBD-AA6D96E91549}" srcOrd="0" destOrd="0" presId="urn:microsoft.com/office/officeart/2005/8/layout/process4"/>
    <dgm:cxn modelId="{C5214709-4B11-4D15-BFF0-FDF4F9F7E4F1}" srcId="{542F361B-F9A1-4397-AB34-F6B01DEEE27E}" destId="{B386B9C2-FA89-47B8-A47D-9AB9896067C8}" srcOrd="1" destOrd="0" parTransId="{189BB6C7-E515-4518-B16F-80122D145BE7}" sibTransId="{5EA99CEC-499D-4DEC-84F8-25CF003DC279}"/>
    <dgm:cxn modelId="{30AA27E6-E0C9-422A-9C80-94107E9798BC}" type="presOf" srcId="{CB49AA71-6BF1-4965-AE88-D5585F3585EE}" destId="{FCB1CE6A-4981-4B34-9AB1-A2D318313CE3}" srcOrd="0" destOrd="0" presId="urn:microsoft.com/office/officeart/2005/8/layout/process4"/>
    <dgm:cxn modelId="{5CBCC082-D547-483D-8BED-EE8059812BF0}" srcId="{542F361B-F9A1-4397-AB34-F6B01DEEE27E}" destId="{85FCC2CB-6156-4DB1-9BE8-6FF042F6D30E}" srcOrd="3" destOrd="0" parTransId="{20C51B63-69A3-4389-8865-45F30D318581}" sibTransId="{D6DF7B29-EF59-4DA8-86CB-CCF912D917B2}"/>
    <dgm:cxn modelId="{D1605B73-5C71-461E-A8B3-E2AC56DFDA6C}" srcId="{542F361B-F9A1-4397-AB34-F6B01DEEE27E}" destId="{CB49AA71-6BF1-4965-AE88-D5585F3585EE}" srcOrd="0" destOrd="0" parTransId="{C5335460-B936-45D5-8B58-13EF435D65F4}" sibTransId="{5DC6F945-B370-4335-A64E-BA5806A95377}"/>
    <dgm:cxn modelId="{FAB8E3EC-F19D-4C69-A498-EFD9C3BFEEDB}" type="presOf" srcId="{B386B9C2-FA89-47B8-A47D-9AB9896067C8}" destId="{63FB4186-5541-4A69-B9A0-5A77B23ADD3B}" srcOrd="0" destOrd="0" presId="urn:microsoft.com/office/officeart/2005/8/layout/process4"/>
    <dgm:cxn modelId="{2E4A0C22-A7BC-490B-946B-32FA68442098}" srcId="{542F361B-F9A1-4397-AB34-F6B01DEEE27E}" destId="{A5CFE207-B886-41C4-B2CD-8125D8EBE0F5}" srcOrd="2" destOrd="0" parTransId="{A4912094-9226-4DFD-8827-F6493F3F386C}" sibTransId="{80B08646-DBC5-4E7F-993D-2DC2C24775C0}"/>
    <dgm:cxn modelId="{3F8E3BD6-D831-4E8F-9143-6FD2B33D0DE9}" type="presOf" srcId="{542F361B-F9A1-4397-AB34-F6B01DEEE27E}" destId="{F70C6D55-7764-4433-B73E-D9F8CCF2FA2F}" srcOrd="0" destOrd="0" presId="urn:microsoft.com/office/officeart/2005/8/layout/process4"/>
    <dgm:cxn modelId="{8BFD2986-313F-401E-9F98-2652E7A15B49}" type="presOf" srcId="{85FCC2CB-6156-4DB1-9BE8-6FF042F6D30E}" destId="{5975766E-A89B-4298-BD55-1D2F00EFF173}" srcOrd="0" destOrd="0" presId="urn:microsoft.com/office/officeart/2005/8/layout/process4"/>
    <dgm:cxn modelId="{626067DA-E455-43F3-AAE1-25076328438A}" type="presParOf" srcId="{F70C6D55-7764-4433-B73E-D9F8CCF2FA2F}" destId="{7B1692BE-0F43-49CE-85B7-B80710727E10}" srcOrd="0" destOrd="0" presId="urn:microsoft.com/office/officeart/2005/8/layout/process4"/>
    <dgm:cxn modelId="{8845DAD0-6145-4513-ABC6-855C902726C9}" type="presParOf" srcId="{7B1692BE-0F43-49CE-85B7-B80710727E10}" destId="{5975766E-A89B-4298-BD55-1D2F00EFF173}" srcOrd="0" destOrd="0" presId="urn:microsoft.com/office/officeart/2005/8/layout/process4"/>
    <dgm:cxn modelId="{D2C67552-6BC1-4F36-AF77-A525C106B969}" type="presParOf" srcId="{F70C6D55-7764-4433-B73E-D9F8CCF2FA2F}" destId="{000FF1B8-FC16-4D54-A5B6-6FE221FC64CC}" srcOrd="1" destOrd="0" presId="urn:microsoft.com/office/officeart/2005/8/layout/process4"/>
    <dgm:cxn modelId="{BA9FA9E4-2475-4F3B-8535-17830C15CA29}" type="presParOf" srcId="{F70C6D55-7764-4433-B73E-D9F8CCF2FA2F}" destId="{42AEA469-7B5B-4307-B830-E53B5BBB779F}" srcOrd="2" destOrd="0" presId="urn:microsoft.com/office/officeart/2005/8/layout/process4"/>
    <dgm:cxn modelId="{AC1F23BE-FEEF-4DC4-AC1F-E6934A17FEF0}" type="presParOf" srcId="{42AEA469-7B5B-4307-B830-E53B5BBB779F}" destId="{5EF4598A-2739-4394-9DBD-AA6D96E91549}" srcOrd="0" destOrd="0" presId="urn:microsoft.com/office/officeart/2005/8/layout/process4"/>
    <dgm:cxn modelId="{78060863-E7C9-47DA-BB77-64BF88638173}" type="presParOf" srcId="{F70C6D55-7764-4433-B73E-D9F8CCF2FA2F}" destId="{1E6F3145-B765-4C8F-BCBE-ECE826E0D4D4}" srcOrd="3" destOrd="0" presId="urn:microsoft.com/office/officeart/2005/8/layout/process4"/>
    <dgm:cxn modelId="{82E011D1-D4E4-4226-A372-23C1BF31DCA5}" type="presParOf" srcId="{F70C6D55-7764-4433-B73E-D9F8CCF2FA2F}" destId="{EDC85DB1-A444-411D-BB13-D2A3B91E76BD}" srcOrd="4" destOrd="0" presId="urn:microsoft.com/office/officeart/2005/8/layout/process4"/>
    <dgm:cxn modelId="{DD2C1BF4-E275-47AA-9400-E02C868DFB7B}" type="presParOf" srcId="{EDC85DB1-A444-411D-BB13-D2A3B91E76BD}" destId="{63FB4186-5541-4A69-B9A0-5A77B23ADD3B}" srcOrd="0" destOrd="0" presId="urn:microsoft.com/office/officeart/2005/8/layout/process4"/>
    <dgm:cxn modelId="{241E7763-C198-4039-B1C8-C6F8536C888F}" type="presParOf" srcId="{F70C6D55-7764-4433-B73E-D9F8CCF2FA2F}" destId="{C6E04CAC-33F0-4DCA-9A9C-CE6EFB92138C}" srcOrd="5" destOrd="0" presId="urn:microsoft.com/office/officeart/2005/8/layout/process4"/>
    <dgm:cxn modelId="{5E946EB9-5F7B-4A2A-A3EA-3DCCC35D4AFC}" type="presParOf" srcId="{F70C6D55-7764-4433-B73E-D9F8CCF2FA2F}" destId="{BAE160A0-FF1D-4137-94FD-26218A13D15B}" srcOrd="6" destOrd="0" presId="urn:microsoft.com/office/officeart/2005/8/layout/process4"/>
    <dgm:cxn modelId="{D7D14CCC-0782-449B-80A4-540DB7904F48}" type="presParOf" srcId="{BAE160A0-FF1D-4137-94FD-26218A13D15B}" destId="{FCB1CE6A-4981-4B34-9AB1-A2D318313CE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F6F35A-C117-4F79-866D-195BEFA2FF33}"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s-CL"/>
        </a:p>
      </dgm:t>
    </dgm:pt>
    <dgm:pt modelId="{70F56A2C-140A-4FDB-A790-071CCE52DC71}">
      <dgm:prSet phldrT="[Texto]" custT="1"/>
      <dgm:spPr/>
      <dgm:t>
        <a:bodyPr/>
        <a:lstStyle/>
        <a:p>
          <a:pPr algn="just"/>
          <a:r>
            <a:rPr lang="es-CL" sz="1400" dirty="0" smtClean="0">
              <a:latin typeface="Arial" pitchFamily="34" charset="0"/>
              <a:cs typeface="Arial" pitchFamily="34" charset="0"/>
            </a:rPr>
            <a:t>Liderazgo:  </a:t>
          </a:r>
          <a:endParaRPr lang="es-CL" sz="1400" dirty="0">
            <a:latin typeface="Arial" pitchFamily="34" charset="0"/>
            <a:cs typeface="Arial" pitchFamily="34" charset="0"/>
          </a:endParaRPr>
        </a:p>
      </dgm:t>
    </dgm:pt>
    <dgm:pt modelId="{D7399D7E-46BF-4795-B486-D4DDF59D69BB}" type="parTrans" cxnId="{3A9AEED2-924C-49B9-A5C1-1AE71111E3CF}">
      <dgm:prSet/>
      <dgm:spPr/>
      <dgm:t>
        <a:bodyPr/>
        <a:lstStyle/>
        <a:p>
          <a:pPr algn="just"/>
          <a:endParaRPr lang="es-CL" sz="1400">
            <a:latin typeface="Arial" pitchFamily="34" charset="0"/>
            <a:cs typeface="Arial" pitchFamily="34" charset="0"/>
          </a:endParaRPr>
        </a:p>
      </dgm:t>
    </dgm:pt>
    <dgm:pt modelId="{8B68C661-CFC0-4035-934D-60C678EE081F}" type="sibTrans" cxnId="{3A9AEED2-924C-49B9-A5C1-1AE71111E3CF}">
      <dgm:prSet/>
      <dgm:spPr/>
      <dgm:t>
        <a:bodyPr/>
        <a:lstStyle/>
        <a:p>
          <a:pPr algn="just"/>
          <a:endParaRPr lang="es-CL" sz="1400">
            <a:latin typeface="Arial" pitchFamily="34" charset="0"/>
            <a:cs typeface="Arial" pitchFamily="34" charset="0"/>
          </a:endParaRPr>
        </a:p>
      </dgm:t>
    </dgm:pt>
    <dgm:pt modelId="{8C33D463-920F-4896-A74E-1863365AF093}">
      <dgm:prSet phldrT="[Texto]" custT="1"/>
      <dgm:spPr/>
      <dgm:t>
        <a:bodyPr/>
        <a:lstStyle/>
        <a:p>
          <a:pPr algn="just"/>
          <a:r>
            <a:rPr lang="es-ES" sz="1400" dirty="0" smtClean="0">
              <a:latin typeface="Arial" pitchFamily="34" charset="0"/>
              <a:cs typeface="Arial" pitchFamily="34" charset="0"/>
            </a:rPr>
            <a:t>El buen liderazgo hace posible que el equipo de trabajo alcance sus objetivos. </a:t>
          </a:r>
          <a:endParaRPr lang="es-CL" sz="1400" dirty="0">
            <a:latin typeface="Arial" pitchFamily="34" charset="0"/>
            <a:cs typeface="Arial" pitchFamily="34" charset="0"/>
          </a:endParaRPr>
        </a:p>
      </dgm:t>
    </dgm:pt>
    <dgm:pt modelId="{B62A3153-81F4-4F4B-A335-1D4054D093BD}" type="parTrans" cxnId="{259EBFF9-C208-4DAB-B6B1-0FC12FE1ED5B}">
      <dgm:prSet/>
      <dgm:spPr/>
      <dgm:t>
        <a:bodyPr/>
        <a:lstStyle/>
        <a:p>
          <a:pPr algn="just"/>
          <a:endParaRPr lang="es-CL" sz="1400">
            <a:latin typeface="Arial" pitchFamily="34" charset="0"/>
            <a:cs typeface="Arial" pitchFamily="34" charset="0"/>
          </a:endParaRPr>
        </a:p>
      </dgm:t>
    </dgm:pt>
    <dgm:pt modelId="{025A1DB9-B391-4A5E-B658-4C7D775A8AF4}" type="sibTrans" cxnId="{259EBFF9-C208-4DAB-B6B1-0FC12FE1ED5B}">
      <dgm:prSet/>
      <dgm:spPr/>
      <dgm:t>
        <a:bodyPr/>
        <a:lstStyle/>
        <a:p>
          <a:pPr algn="just"/>
          <a:endParaRPr lang="es-CL" sz="1400">
            <a:latin typeface="Arial" pitchFamily="34" charset="0"/>
            <a:cs typeface="Arial" pitchFamily="34" charset="0"/>
          </a:endParaRPr>
        </a:p>
      </dgm:t>
    </dgm:pt>
    <dgm:pt modelId="{DFC3D453-F516-4141-AB7C-36E474D7B070}">
      <dgm:prSet phldrT="[Texto]" custT="1"/>
      <dgm:spPr/>
      <dgm:t>
        <a:bodyPr/>
        <a:lstStyle/>
        <a:p>
          <a:pPr algn="just"/>
          <a:r>
            <a:rPr lang="es-CL" sz="1400" dirty="0" smtClean="0">
              <a:latin typeface="Arial" pitchFamily="34" charset="0"/>
              <a:cs typeface="Arial" pitchFamily="34" charset="0"/>
            </a:rPr>
            <a:t>Pensamiento positivo: </a:t>
          </a:r>
          <a:endParaRPr lang="es-CL" sz="1400" dirty="0">
            <a:latin typeface="Arial" pitchFamily="34" charset="0"/>
            <a:cs typeface="Arial" pitchFamily="34" charset="0"/>
          </a:endParaRPr>
        </a:p>
      </dgm:t>
    </dgm:pt>
    <dgm:pt modelId="{CA2A3EF4-6DE2-4B34-9700-C20570832DAD}" type="parTrans" cxnId="{30FD96DD-16CB-46F4-BCE4-FA35DBFF4EA4}">
      <dgm:prSet/>
      <dgm:spPr/>
      <dgm:t>
        <a:bodyPr/>
        <a:lstStyle/>
        <a:p>
          <a:pPr algn="just"/>
          <a:endParaRPr lang="es-CL" sz="1400">
            <a:latin typeface="Arial" pitchFamily="34" charset="0"/>
            <a:cs typeface="Arial" pitchFamily="34" charset="0"/>
          </a:endParaRPr>
        </a:p>
      </dgm:t>
    </dgm:pt>
    <dgm:pt modelId="{9B72E70B-A834-4713-8CC5-2145C871C5B2}" type="sibTrans" cxnId="{30FD96DD-16CB-46F4-BCE4-FA35DBFF4EA4}">
      <dgm:prSet/>
      <dgm:spPr/>
      <dgm:t>
        <a:bodyPr/>
        <a:lstStyle/>
        <a:p>
          <a:pPr algn="just"/>
          <a:endParaRPr lang="es-CL" sz="1400">
            <a:latin typeface="Arial" pitchFamily="34" charset="0"/>
            <a:cs typeface="Arial" pitchFamily="34" charset="0"/>
          </a:endParaRPr>
        </a:p>
      </dgm:t>
    </dgm:pt>
    <dgm:pt modelId="{E9049A02-AD9A-4EDA-884E-3679FA2885C4}">
      <dgm:prSet phldrT="[Texto]" custT="1"/>
      <dgm:spPr/>
      <dgm:t>
        <a:bodyPr/>
        <a:lstStyle/>
        <a:p>
          <a:pPr algn="just"/>
          <a:r>
            <a:rPr lang="es-ES" sz="1400" dirty="0" smtClean="0">
              <a:latin typeface="Arial" pitchFamily="34" charset="0"/>
              <a:cs typeface="Arial" pitchFamily="34" charset="0"/>
            </a:rPr>
            <a:t>Permitiendo que surjan ideas nuevas e innovadoras. </a:t>
          </a:r>
          <a:endParaRPr lang="es-CL" sz="1400" dirty="0">
            <a:latin typeface="Arial" pitchFamily="34" charset="0"/>
            <a:cs typeface="Arial" pitchFamily="34" charset="0"/>
          </a:endParaRPr>
        </a:p>
      </dgm:t>
    </dgm:pt>
    <dgm:pt modelId="{BF09C0AC-A520-4F71-B53D-090EDBB5A164}" type="parTrans" cxnId="{48FAC578-4087-4223-B23D-3DD4980A4253}">
      <dgm:prSet/>
      <dgm:spPr/>
      <dgm:t>
        <a:bodyPr/>
        <a:lstStyle/>
        <a:p>
          <a:pPr algn="just"/>
          <a:endParaRPr lang="es-CL" sz="1400">
            <a:latin typeface="Arial" pitchFamily="34" charset="0"/>
            <a:cs typeface="Arial" pitchFamily="34" charset="0"/>
          </a:endParaRPr>
        </a:p>
      </dgm:t>
    </dgm:pt>
    <dgm:pt modelId="{3C7F74DF-3340-4DD6-8142-6F739689A691}" type="sibTrans" cxnId="{48FAC578-4087-4223-B23D-3DD4980A4253}">
      <dgm:prSet/>
      <dgm:spPr/>
      <dgm:t>
        <a:bodyPr/>
        <a:lstStyle/>
        <a:p>
          <a:pPr algn="just"/>
          <a:endParaRPr lang="es-CL" sz="1400">
            <a:latin typeface="Arial" pitchFamily="34" charset="0"/>
            <a:cs typeface="Arial" pitchFamily="34" charset="0"/>
          </a:endParaRPr>
        </a:p>
      </dgm:t>
    </dgm:pt>
    <dgm:pt modelId="{43FED7B2-0F3E-496F-8F0C-5283ED91ABCA}" type="pres">
      <dgm:prSet presAssocID="{54F6F35A-C117-4F79-866D-195BEFA2FF33}" presName="Name0" presStyleCnt="0">
        <dgm:presLayoutVars>
          <dgm:dir/>
          <dgm:animLvl val="lvl"/>
          <dgm:resizeHandles/>
        </dgm:presLayoutVars>
      </dgm:prSet>
      <dgm:spPr/>
      <dgm:t>
        <a:bodyPr/>
        <a:lstStyle/>
        <a:p>
          <a:endParaRPr lang="es-CL"/>
        </a:p>
      </dgm:t>
    </dgm:pt>
    <dgm:pt modelId="{A357DADB-4C94-4903-B80C-97FC0EFF3A12}" type="pres">
      <dgm:prSet presAssocID="{70F56A2C-140A-4FDB-A790-071CCE52DC71}" presName="linNode" presStyleCnt="0"/>
      <dgm:spPr/>
    </dgm:pt>
    <dgm:pt modelId="{62BCFD00-3674-4D65-AABB-314D94BC76BB}" type="pres">
      <dgm:prSet presAssocID="{70F56A2C-140A-4FDB-A790-071CCE52DC71}" presName="parentShp" presStyleLbl="node1" presStyleIdx="0" presStyleCnt="2" custScaleX="64360" custScaleY="21992" custLinFactNeighborX="-5974" custLinFactNeighborY="1886">
        <dgm:presLayoutVars>
          <dgm:bulletEnabled val="1"/>
        </dgm:presLayoutVars>
      </dgm:prSet>
      <dgm:spPr/>
      <dgm:t>
        <a:bodyPr/>
        <a:lstStyle/>
        <a:p>
          <a:endParaRPr lang="es-CL"/>
        </a:p>
      </dgm:t>
    </dgm:pt>
    <dgm:pt modelId="{E71EB8B0-036D-4E14-8028-D91140DE7BDC}" type="pres">
      <dgm:prSet presAssocID="{70F56A2C-140A-4FDB-A790-071CCE52DC71}" presName="childShp" presStyleLbl="bgAccFollowNode1" presStyleIdx="0" presStyleCnt="2" custScaleX="108937" custScaleY="18272">
        <dgm:presLayoutVars>
          <dgm:bulletEnabled val="1"/>
        </dgm:presLayoutVars>
      </dgm:prSet>
      <dgm:spPr/>
      <dgm:t>
        <a:bodyPr/>
        <a:lstStyle/>
        <a:p>
          <a:endParaRPr lang="es-CL"/>
        </a:p>
      </dgm:t>
    </dgm:pt>
    <dgm:pt modelId="{3D163A06-F87A-41C3-8FCA-8DC0752838AA}" type="pres">
      <dgm:prSet presAssocID="{8B68C661-CFC0-4035-934D-60C678EE081F}" presName="spacing" presStyleCnt="0"/>
      <dgm:spPr/>
    </dgm:pt>
    <dgm:pt modelId="{F22E9123-4A59-42DF-99F0-77211E4EED39}" type="pres">
      <dgm:prSet presAssocID="{DFC3D453-F516-4141-AB7C-36E474D7B070}" presName="linNode" presStyleCnt="0"/>
      <dgm:spPr/>
    </dgm:pt>
    <dgm:pt modelId="{DD647C5E-0976-44E2-A4A9-14303CCBF9DC}" type="pres">
      <dgm:prSet presAssocID="{DFC3D453-F516-4141-AB7C-36E474D7B070}" presName="parentShp" presStyleLbl="node1" presStyleIdx="1" presStyleCnt="2" custScaleX="64932" custScaleY="23272" custLinFactNeighborX="-5974" custLinFactNeighborY="-1433">
        <dgm:presLayoutVars>
          <dgm:bulletEnabled val="1"/>
        </dgm:presLayoutVars>
      </dgm:prSet>
      <dgm:spPr/>
      <dgm:t>
        <a:bodyPr/>
        <a:lstStyle/>
        <a:p>
          <a:endParaRPr lang="es-CL"/>
        </a:p>
      </dgm:t>
    </dgm:pt>
    <dgm:pt modelId="{580D3079-4ED8-4046-B667-02D6F3220162}" type="pres">
      <dgm:prSet presAssocID="{DFC3D453-F516-4141-AB7C-36E474D7B070}" presName="childShp" presStyleLbl="bgAccFollowNode1" presStyleIdx="1" presStyleCnt="2" custScaleX="108937" custScaleY="13008">
        <dgm:presLayoutVars>
          <dgm:bulletEnabled val="1"/>
        </dgm:presLayoutVars>
      </dgm:prSet>
      <dgm:spPr/>
      <dgm:t>
        <a:bodyPr/>
        <a:lstStyle/>
        <a:p>
          <a:endParaRPr lang="es-CL"/>
        </a:p>
      </dgm:t>
    </dgm:pt>
  </dgm:ptLst>
  <dgm:cxnLst>
    <dgm:cxn modelId="{48FAC578-4087-4223-B23D-3DD4980A4253}" srcId="{DFC3D453-F516-4141-AB7C-36E474D7B070}" destId="{E9049A02-AD9A-4EDA-884E-3679FA2885C4}" srcOrd="0" destOrd="0" parTransId="{BF09C0AC-A520-4F71-B53D-090EDBB5A164}" sibTransId="{3C7F74DF-3340-4DD6-8142-6F739689A691}"/>
    <dgm:cxn modelId="{259EBFF9-C208-4DAB-B6B1-0FC12FE1ED5B}" srcId="{70F56A2C-140A-4FDB-A790-071CCE52DC71}" destId="{8C33D463-920F-4896-A74E-1863365AF093}" srcOrd="0" destOrd="0" parTransId="{B62A3153-81F4-4F4B-A335-1D4054D093BD}" sibTransId="{025A1DB9-B391-4A5E-B658-4C7D775A8AF4}"/>
    <dgm:cxn modelId="{E8669DA0-527F-45BC-A47F-B263685B53CD}" type="presOf" srcId="{8C33D463-920F-4896-A74E-1863365AF093}" destId="{E71EB8B0-036D-4E14-8028-D91140DE7BDC}" srcOrd="0" destOrd="0" presId="urn:microsoft.com/office/officeart/2005/8/layout/vList6"/>
    <dgm:cxn modelId="{CF3A5E6F-BD10-4994-99A9-3386EDCECFCF}" type="presOf" srcId="{E9049A02-AD9A-4EDA-884E-3679FA2885C4}" destId="{580D3079-4ED8-4046-B667-02D6F3220162}" srcOrd="0" destOrd="0" presId="urn:microsoft.com/office/officeart/2005/8/layout/vList6"/>
    <dgm:cxn modelId="{23765B5F-0820-41C6-91EA-4F1C03369A8C}" type="presOf" srcId="{DFC3D453-F516-4141-AB7C-36E474D7B070}" destId="{DD647C5E-0976-44E2-A4A9-14303CCBF9DC}" srcOrd="0" destOrd="0" presId="urn:microsoft.com/office/officeart/2005/8/layout/vList6"/>
    <dgm:cxn modelId="{2B626266-2280-47F7-A5C2-F5C167A41A16}" type="presOf" srcId="{70F56A2C-140A-4FDB-A790-071CCE52DC71}" destId="{62BCFD00-3674-4D65-AABB-314D94BC76BB}" srcOrd="0" destOrd="0" presId="urn:microsoft.com/office/officeart/2005/8/layout/vList6"/>
    <dgm:cxn modelId="{478BB647-82E7-4954-A393-06F2DC5D040E}" type="presOf" srcId="{54F6F35A-C117-4F79-866D-195BEFA2FF33}" destId="{43FED7B2-0F3E-496F-8F0C-5283ED91ABCA}" srcOrd="0" destOrd="0" presId="urn:microsoft.com/office/officeart/2005/8/layout/vList6"/>
    <dgm:cxn modelId="{3A9AEED2-924C-49B9-A5C1-1AE71111E3CF}" srcId="{54F6F35A-C117-4F79-866D-195BEFA2FF33}" destId="{70F56A2C-140A-4FDB-A790-071CCE52DC71}" srcOrd="0" destOrd="0" parTransId="{D7399D7E-46BF-4795-B486-D4DDF59D69BB}" sibTransId="{8B68C661-CFC0-4035-934D-60C678EE081F}"/>
    <dgm:cxn modelId="{30FD96DD-16CB-46F4-BCE4-FA35DBFF4EA4}" srcId="{54F6F35A-C117-4F79-866D-195BEFA2FF33}" destId="{DFC3D453-F516-4141-AB7C-36E474D7B070}" srcOrd="1" destOrd="0" parTransId="{CA2A3EF4-6DE2-4B34-9700-C20570832DAD}" sibTransId="{9B72E70B-A834-4713-8CC5-2145C871C5B2}"/>
    <dgm:cxn modelId="{E26545A5-0A9B-48AE-82F0-8825630B5C86}" type="presParOf" srcId="{43FED7B2-0F3E-496F-8F0C-5283ED91ABCA}" destId="{A357DADB-4C94-4903-B80C-97FC0EFF3A12}" srcOrd="0" destOrd="0" presId="urn:microsoft.com/office/officeart/2005/8/layout/vList6"/>
    <dgm:cxn modelId="{F96C74EB-63BE-4FFA-8686-156907DB6A86}" type="presParOf" srcId="{A357DADB-4C94-4903-B80C-97FC0EFF3A12}" destId="{62BCFD00-3674-4D65-AABB-314D94BC76BB}" srcOrd="0" destOrd="0" presId="urn:microsoft.com/office/officeart/2005/8/layout/vList6"/>
    <dgm:cxn modelId="{4B933A5F-7F4B-4228-A9F6-EE9B0A8766FB}" type="presParOf" srcId="{A357DADB-4C94-4903-B80C-97FC0EFF3A12}" destId="{E71EB8B0-036D-4E14-8028-D91140DE7BDC}" srcOrd="1" destOrd="0" presId="urn:microsoft.com/office/officeart/2005/8/layout/vList6"/>
    <dgm:cxn modelId="{BB443127-1B7A-465D-8447-E9C04F907F20}" type="presParOf" srcId="{43FED7B2-0F3E-496F-8F0C-5283ED91ABCA}" destId="{3D163A06-F87A-41C3-8FCA-8DC0752838AA}" srcOrd="1" destOrd="0" presId="urn:microsoft.com/office/officeart/2005/8/layout/vList6"/>
    <dgm:cxn modelId="{680C9232-3C85-4E6C-8DED-223F69D8B3D4}" type="presParOf" srcId="{43FED7B2-0F3E-496F-8F0C-5283ED91ABCA}" destId="{F22E9123-4A59-42DF-99F0-77211E4EED39}" srcOrd="2" destOrd="0" presId="urn:microsoft.com/office/officeart/2005/8/layout/vList6"/>
    <dgm:cxn modelId="{377E94F3-F654-4C97-97A0-E0D1A717E0F8}" type="presParOf" srcId="{F22E9123-4A59-42DF-99F0-77211E4EED39}" destId="{DD647C5E-0976-44E2-A4A9-14303CCBF9DC}" srcOrd="0" destOrd="0" presId="urn:microsoft.com/office/officeart/2005/8/layout/vList6"/>
    <dgm:cxn modelId="{45BE0635-039B-492E-94A2-BF5173839ABA}" type="presParOf" srcId="{F22E9123-4A59-42DF-99F0-77211E4EED39}" destId="{580D3079-4ED8-4046-B667-02D6F322016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4F6F35A-C117-4F79-866D-195BEFA2FF3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CL"/>
        </a:p>
      </dgm:t>
    </dgm:pt>
    <dgm:pt modelId="{70F56A2C-140A-4FDB-A790-071CCE52DC71}">
      <dgm:prSet phldrT="[Texto]" custT="1"/>
      <dgm:spPr/>
      <dgm:t>
        <a:bodyPr/>
        <a:lstStyle/>
        <a:p>
          <a:pPr algn="just"/>
          <a:r>
            <a:rPr lang="es-CL" sz="1400" dirty="0" smtClean="0">
              <a:latin typeface="Arial" pitchFamily="34" charset="0"/>
              <a:cs typeface="Arial" pitchFamily="34" charset="0"/>
            </a:rPr>
            <a:t>Reglas  fundamentales bien definidas:  </a:t>
          </a:r>
          <a:endParaRPr lang="es-CL" sz="1400" dirty="0">
            <a:latin typeface="Arial" pitchFamily="34" charset="0"/>
            <a:cs typeface="Arial" pitchFamily="34" charset="0"/>
          </a:endParaRPr>
        </a:p>
      </dgm:t>
    </dgm:pt>
    <dgm:pt modelId="{D7399D7E-46BF-4795-B486-D4DDF59D69BB}" type="parTrans" cxnId="{3A9AEED2-924C-49B9-A5C1-1AE71111E3CF}">
      <dgm:prSet/>
      <dgm:spPr/>
      <dgm:t>
        <a:bodyPr/>
        <a:lstStyle/>
        <a:p>
          <a:pPr algn="just"/>
          <a:endParaRPr lang="es-CL" sz="1400">
            <a:latin typeface="Arial" pitchFamily="34" charset="0"/>
            <a:cs typeface="Arial" pitchFamily="34" charset="0"/>
          </a:endParaRPr>
        </a:p>
      </dgm:t>
    </dgm:pt>
    <dgm:pt modelId="{8B68C661-CFC0-4035-934D-60C678EE081F}" type="sibTrans" cxnId="{3A9AEED2-924C-49B9-A5C1-1AE71111E3CF}">
      <dgm:prSet/>
      <dgm:spPr/>
      <dgm:t>
        <a:bodyPr/>
        <a:lstStyle/>
        <a:p>
          <a:pPr algn="just"/>
          <a:endParaRPr lang="es-CL" sz="1400">
            <a:latin typeface="Arial" pitchFamily="34" charset="0"/>
            <a:cs typeface="Arial" pitchFamily="34" charset="0"/>
          </a:endParaRPr>
        </a:p>
      </dgm:t>
    </dgm:pt>
    <dgm:pt modelId="{8C33D463-920F-4896-A74E-1863365AF093}">
      <dgm:prSet phldrT="[Texto]" custT="1"/>
      <dgm:spPr/>
      <dgm:t>
        <a:bodyPr/>
        <a:lstStyle/>
        <a:p>
          <a:pPr algn="just"/>
          <a:r>
            <a:rPr lang="es-ES" sz="1400" dirty="0" smtClean="0">
              <a:latin typeface="Arial" pitchFamily="34" charset="0"/>
              <a:cs typeface="Arial" pitchFamily="34" charset="0"/>
            </a:rPr>
            <a:t>Creadas muchas veces por el mismo equipo para regular aquello que es permitido y lo que no se debe tolerar. Deben formalizarse para que no se interpreten subjetivamente. </a:t>
          </a:r>
          <a:endParaRPr lang="es-CL" sz="1400" dirty="0">
            <a:latin typeface="Arial" pitchFamily="34" charset="0"/>
            <a:cs typeface="Arial" pitchFamily="34" charset="0"/>
          </a:endParaRPr>
        </a:p>
      </dgm:t>
    </dgm:pt>
    <dgm:pt modelId="{B62A3153-81F4-4F4B-A335-1D4054D093BD}" type="parTrans" cxnId="{259EBFF9-C208-4DAB-B6B1-0FC12FE1ED5B}">
      <dgm:prSet/>
      <dgm:spPr/>
      <dgm:t>
        <a:bodyPr/>
        <a:lstStyle/>
        <a:p>
          <a:pPr algn="just"/>
          <a:endParaRPr lang="es-CL" sz="1400">
            <a:latin typeface="Arial" pitchFamily="34" charset="0"/>
            <a:cs typeface="Arial" pitchFamily="34" charset="0"/>
          </a:endParaRPr>
        </a:p>
      </dgm:t>
    </dgm:pt>
    <dgm:pt modelId="{025A1DB9-B391-4A5E-B658-4C7D775A8AF4}" type="sibTrans" cxnId="{259EBFF9-C208-4DAB-B6B1-0FC12FE1ED5B}">
      <dgm:prSet/>
      <dgm:spPr/>
      <dgm:t>
        <a:bodyPr/>
        <a:lstStyle/>
        <a:p>
          <a:pPr algn="just"/>
          <a:endParaRPr lang="es-CL" sz="1400">
            <a:latin typeface="Arial" pitchFamily="34" charset="0"/>
            <a:cs typeface="Arial" pitchFamily="34" charset="0"/>
          </a:endParaRPr>
        </a:p>
      </dgm:t>
    </dgm:pt>
    <dgm:pt modelId="{43FED7B2-0F3E-496F-8F0C-5283ED91ABCA}" type="pres">
      <dgm:prSet presAssocID="{54F6F35A-C117-4F79-866D-195BEFA2FF33}" presName="Name0" presStyleCnt="0">
        <dgm:presLayoutVars>
          <dgm:dir/>
          <dgm:animLvl val="lvl"/>
          <dgm:resizeHandles/>
        </dgm:presLayoutVars>
      </dgm:prSet>
      <dgm:spPr/>
      <dgm:t>
        <a:bodyPr/>
        <a:lstStyle/>
        <a:p>
          <a:endParaRPr lang="es-CL"/>
        </a:p>
      </dgm:t>
    </dgm:pt>
    <dgm:pt modelId="{A357DADB-4C94-4903-B80C-97FC0EFF3A12}" type="pres">
      <dgm:prSet presAssocID="{70F56A2C-140A-4FDB-A790-071CCE52DC71}" presName="linNode" presStyleCnt="0"/>
      <dgm:spPr/>
    </dgm:pt>
    <dgm:pt modelId="{62BCFD00-3674-4D65-AABB-314D94BC76BB}" type="pres">
      <dgm:prSet presAssocID="{70F56A2C-140A-4FDB-A790-071CCE52DC71}" presName="parentShp" presStyleLbl="node1" presStyleIdx="0" presStyleCnt="1" custScaleX="64360" custScaleY="31228" custLinFactNeighborX="-5974" custLinFactNeighborY="1886">
        <dgm:presLayoutVars>
          <dgm:bulletEnabled val="1"/>
        </dgm:presLayoutVars>
      </dgm:prSet>
      <dgm:spPr/>
      <dgm:t>
        <a:bodyPr/>
        <a:lstStyle/>
        <a:p>
          <a:endParaRPr lang="es-CL"/>
        </a:p>
      </dgm:t>
    </dgm:pt>
    <dgm:pt modelId="{E71EB8B0-036D-4E14-8028-D91140DE7BDC}" type="pres">
      <dgm:prSet presAssocID="{70F56A2C-140A-4FDB-A790-071CCE52DC71}" presName="childShp" presStyleLbl="bgAccFollowNode1" presStyleIdx="0" presStyleCnt="1" custScaleX="108937" custScaleY="30000">
        <dgm:presLayoutVars>
          <dgm:bulletEnabled val="1"/>
        </dgm:presLayoutVars>
      </dgm:prSet>
      <dgm:spPr/>
      <dgm:t>
        <a:bodyPr/>
        <a:lstStyle/>
        <a:p>
          <a:endParaRPr lang="es-CL"/>
        </a:p>
      </dgm:t>
    </dgm:pt>
  </dgm:ptLst>
  <dgm:cxnLst>
    <dgm:cxn modelId="{3162DD05-045E-4DE1-875D-19F41EB73972}" type="presOf" srcId="{54F6F35A-C117-4F79-866D-195BEFA2FF33}" destId="{43FED7B2-0F3E-496F-8F0C-5283ED91ABCA}" srcOrd="0" destOrd="0" presId="urn:microsoft.com/office/officeart/2005/8/layout/vList6"/>
    <dgm:cxn modelId="{259EBFF9-C208-4DAB-B6B1-0FC12FE1ED5B}" srcId="{70F56A2C-140A-4FDB-A790-071CCE52DC71}" destId="{8C33D463-920F-4896-A74E-1863365AF093}" srcOrd="0" destOrd="0" parTransId="{B62A3153-81F4-4F4B-A335-1D4054D093BD}" sibTransId="{025A1DB9-B391-4A5E-B658-4C7D775A8AF4}"/>
    <dgm:cxn modelId="{40E60AB3-870A-45EC-BF7C-1F473FB83337}" type="presOf" srcId="{8C33D463-920F-4896-A74E-1863365AF093}" destId="{E71EB8B0-036D-4E14-8028-D91140DE7BDC}" srcOrd="0" destOrd="0" presId="urn:microsoft.com/office/officeart/2005/8/layout/vList6"/>
    <dgm:cxn modelId="{3A9AEED2-924C-49B9-A5C1-1AE71111E3CF}" srcId="{54F6F35A-C117-4F79-866D-195BEFA2FF33}" destId="{70F56A2C-140A-4FDB-A790-071CCE52DC71}" srcOrd="0" destOrd="0" parTransId="{D7399D7E-46BF-4795-B486-D4DDF59D69BB}" sibTransId="{8B68C661-CFC0-4035-934D-60C678EE081F}"/>
    <dgm:cxn modelId="{D926C1E2-A579-4C5F-ACC8-8B9714705845}" type="presOf" srcId="{70F56A2C-140A-4FDB-A790-071CCE52DC71}" destId="{62BCFD00-3674-4D65-AABB-314D94BC76BB}" srcOrd="0" destOrd="0" presId="urn:microsoft.com/office/officeart/2005/8/layout/vList6"/>
    <dgm:cxn modelId="{9CC6DC23-F521-4AB4-B720-786CF391709C}" type="presParOf" srcId="{43FED7B2-0F3E-496F-8F0C-5283ED91ABCA}" destId="{A357DADB-4C94-4903-B80C-97FC0EFF3A12}" srcOrd="0" destOrd="0" presId="urn:microsoft.com/office/officeart/2005/8/layout/vList6"/>
    <dgm:cxn modelId="{8498B645-1F26-498E-A71A-A9615A6F070C}" type="presParOf" srcId="{A357DADB-4C94-4903-B80C-97FC0EFF3A12}" destId="{62BCFD00-3674-4D65-AABB-314D94BC76BB}" srcOrd="0" destOrd="0" presId="urn:microsoft.com/office/officeart/2005/8/layout/vList6"/>
    <dgm:cxn modelId="{5FE06BB2-CF6C-4D49-9938-B50DDE1157FA}" type="presParOf" srcId="{A357DADB-4C94-4903-B80C-97FC0EFF3A12}" destId="{E71EB8B0-036D-4E14-8028-D91140DE7BD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8B82D93-DD05-4999-B95D-9FADA616F70C}" type="doc">
      <dgm:prSet loTypeId="urn:microsoft.com/office/officeart/2005/8/layout/target3" loCatId="list" qsTypeId="urn:microsoft.com/office/officeart/2005/8/quickstyle/simple1" qsCatId="simple" csTypeId="urn:microsoft.com/office/officeart/2005/8/colors/colorful1" csCatId="colorful" phldr="1"/>
      <dgm:spPr/>
      <dgm:t>
        <a:bodyPr/>
        <a:lstStyle/>
        <a:p>
          <a:endParaRPr lang="es-CL"/>
        </a:p>
      </dgm:t>
    </dgm:pt>
    <dgm:pt modelId="{707CF0AD-7D3B-440F-B0A4-8215FACAAAE0}">
      <dgm:prSet/>
      <dgm:spPr/>
      <dgm:t>
        <a:bodyPr/>
        <a:lstStyle/>
        <a:p>
          <a:pPr rtl="0"/>
          <a:r>
            <a:rPr lang="es-US" b="1" dirty="0" smtClean="0"/>
            <a:t>2 + 2 = 5 o más</a:t>
          </a:r>
          <a:endParaRPr lang="es-CL" dirty="0"/>
        </a:p>
      </dgm:t>
    </dgm:pt>
    <dgm:pt modelId="{E6A75F29-C732-45C9-B98E-9BA6ED78BC5C}" type="parTrans" cxnId="{C7324E9D-F6F9-4E14-A9D9-090AC9A0E991}">
      <dgm:prSet/>
      <dgm:spPr/>
      <dgm:t>
        <a:bodyPr/>
        <a:lstStyle/>
        <a:p>
          <a:endParaRPr lang="es-CL"/>
        </a:p>
      </dgm:t>
    </dgm:pt>
    <dgm:pt modelId="{71C68CB5-6373-41F0-851A-51925EF8357F}" type="sibTrans" cxnId="{C7324E9D-F6F9-4E14-A9D9-090AC9A0E991}">
      <dgm:prSet/>
      <dgm:spPr/>
      <dgm:t>
        <a:bodyPr/>
        <a:lstStyle/>
        <a:p>
          <a:endParaRPr lang="es-CL"/>
        </a:p>
      </dgm:t>
    </dgm:pt>
    <dgm:pt modelId="{7466F845-A158-4248-90AE-31EC0EF3BFBA}" type="pres">
      <dgm:prSet presAssocID="{F8B82D93-DD05-4999-B95D-9FADA616F70C}" presName="Name0" presStyleCnt="0">
        <dgm:presLayoutVars>
          <dgm:chMax val="7"/>
          <dgm:dir/>
          <dgm:animLvl val="lvl"/>
          <dgm:resizeHandles val="exact"/>
        </dgm:presLayoutVars>
      </dgm:prSet>
      <dgm:spPr/>
      <dgm:t>
        <a:bodyPr/>
        <a:lstStyle/>
        <a:p>
          <a:endParaRPr lang="es-CL"/>
        </a:p>
      </dgm:t>
    </dgm:pt>
    <dgm:pt modelId="{FD3759B6-1A71-468C-87B5-D98DCC23723F}" type="pres">
      <dgm:prSet presAssocID="{707CF0AD-7D3B-440F-B0A4-8215FACAAAE0}" presName="circle1" presStyleLbl="node1" presStyleIdx="0" presStyleCnt="1"/>
      <dgm:spPr/>
    </dgm:pt>
    <dgm:pt modelId="{0956C5A7-31FC-4713-BE77-8C501B71335F}" type="pres">
      <dgm:prSet presAssocID="{707CF0AD-7D3B-440F-B0A4-8215FACAAAE0}" presName="space" presStyleCnt="0"/>
      <dgm:spPr/>
    </dgm:pt>
    <dgm:pt modelId="{74A5D320-A89F-4EF2-AFD3-7583DCFF3EE5}" type="pres">
      <dgm:prSet presAssocID="{707CF0AD-7D3B-440F-B0A4-8215FACAAAE0}" presName="rect1" presStyleLbl="alignAcc1" presStyleIdx="0" presStyleCnt="1"/>
      <dgm:spPr/>
      <dgm:t>
        <a:bodyPr/>
        <a:lstStyle/>
        <a:p>
          <a:endParaRPr lang="es-CL"/>
        </a:p>
      </dgm:t>
    </dgm:pt>
    <dgm:pt modelId="{EF714549-E482-4378-A6BF-0896D11083FA}" type="pres">
      <dgm:prSet presAssocID="{707CF0AD-7D3B-440F-B0A4-8215FACAAAE0}" presName="rect1ParTxNoCh" presStyleLbl="alignAcc1" presStyleIdx="0" presStyleCnt="1">
        <dgm:presLayoutVars>
          <dgm:chMax val="1"/>
          <dgm:bulletEnabled val="1"/>
        </dgm:presLayoutVars>
      </dgm:prSet>
      <dgm:spPr/>
      <dgm:t>
        <a:bodyPr/>
        <a:lstStyle/>
        <a:p>
          <a:endParaRPr lang="es-CL"/>
        </a:p>
      </dgm:t>
    </dgm:pt>
  </dgm:ptLst>
  <dgm:cxnLst>
    <dgm:cxn modelId="{732D51D5-B002-4069-87E7-09034F72A74D}" type="presOf" srcId="{707CF0AD-7D3B-440F-B0A4-8215FACAAAE0}" destId="{EF714549-E482-4378-A6BF-0896D11083FA}" srcOrd="1" destOrd="0" presId="urn:microsoft.com/office/officeart/2005/8/layout/target3"/>
    <dgm:cxn modelId="{D316FA54-BAC6-419B-A7C9-700074900331}" type="presOf" srcId="{F8B82D93-DD05-4999-B95D-9FADA616F70C}" destId="{7466F845-A158-4248-90AE-31EC0EF3BFBA}" srcOrd="0" destOrd="0" presId="urn:microsoft.com/office/officeart/2005/8/layout/target3"/>
    <dgm:cxn modelId="{44B9F7B4-EDAF-4404-A3BE-8ECE3E06AA32}" type="presOf" srcId="{707CF0AD-7D3B-440F-B0A4-8215FACAAAE0}" destId="{74A5D320-A89F-4EF2-AFD3-7583DCFF3EE5}" srcOrd="0" destOrd="0" presId="urn:microsoft.com/office/officeart/2005/8/layout/target3"/>
    <dgm:cxn modelId="{C7324E9D-F6F9-4E14-A9D9-090AC9A0E991}" srcId="{F8B82D93-DD05-4999-B95D-9FADA616F70C}" destId="{707CF0AD-7D3B-440F-B0A4-8215FACAAAE0}" srcOrd="0" destOrd="0" parTransId="{E6A75F29-C732-45C9-B98E-9BA6ED78BC5C}" sibTransId="{71C68CB5-6373-41F0-851A-51925EF8357F}"/>
    <dgm:cxn modelId="{1DA461D0-30D2-4FF9-A773-B64CC8C986B7}" type="presParOf" srcId="{7466F845-A158-4248-90AE-31EC0EF3BFBA}" destId="{FD3759B6-1A71-468C-87B5-D98DCC23723F}" srcOrd="0" destOrd="0" presId="urn:microsoft.com/office/officeart/2005/8/layout/target3"/>
    <dgm:cxn modelId="{7B70DEEB-7FB3-4028-A91B-A8432709F917}" type="presParOf" srcId="{7466F845-A158-4248-90AE-31EC0EF3BFBA}" destId="{0956C5A7-31FC-4713-BE77-8C501B71335F}" srcOrd="1" destOrd="0" presId="urn:microsoft.com/office/officeart/2005/8/layout/target3"/>
    <dgm:cxn modelId="{0DEB44F7-3460-421E-9520-97FD9A89D9FC}" type="presParOf" srcId="{7466F845-A158-4248-90AE-31EC0EF3BFBA}" destId="{74A5D320-A89F-4EF2-AFD3-7583DCFF3EE5}" srcOrd="2" destOrd="0" presId="urn:microsoft.com/office/officeart/2005/8/layout/target3"/>
    <dgm:cxn modelId="{3D503FD2-DEF1-43DE-998D-8DC6F7F84EC9}" type="presParOf" srcId="{7466F845-A158-4248-90AE-31EC0EF3BFBA}" destId="{EF714549-E482-4378-A6BF-0896D11083FA}"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954E7FA-3F70-4396-BF44-DCA788911D9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CL"/>
        </a:p>
      </dgm:t>
    </dgm:pt>
    <dgm:pt modelId="{4B7AC571-5CD3-49CC-A9EE-11242CF016A2}">
      <dgm:prSet custT="1"/>
      <dgm:spPr/>
      <dgm:t>
        <a:bodyPr/>
        <a:lstStyle/>
        <a:p>
          <a:pPr rtl="0"/>
          <a:r>
            <a:rPr lang="es-ES" sz="1400" dirty="0" smtClean="0">
              <a:latin typeface="Arial" pitchFamily="34" charset="0"/>
              <a:cs typeface="Arial" pitchFamily="34" charset="0"/>
            </a:rPr>
            <a:t>Aumenta la motivación</a:t>
          </a:r>
          <a:endParaRPr lang="es-CL" sz="1400" dirty="0">
            <a:latin typeface="Arial" pitchFamily="34" charset="0"/>
            <a:cs typeface="Arial" pitchFamily="34" charset="0"/>
          </a:endParaRPr>
        </a:p>
      </dgm:t>
    </dgm:pt>
    <dgm:pt modelId="{3717C21D-5F04-4BE4-9313-2D2FF1F56529}" type="parTrans" cxnId="{579A425C-49D4-40FB-AED8-E3C58BE8CBD0}">
      <dgm:prSet/>
      <dgm:spPr/>
      <dgm:t>
        <a:bodyPr/>
        <a:lstStyle/>
        <a:p>
          <a:endParaRPr lang="es-CL" sz="1400">
            <a:latin typeface="Arial" pitchFamily="34" charset="0"/>
            <a:cs typeface="Arial" pitchFamily="34" charset="0"/>
          </a:endParaRPr>
        </a:p>
      </dgm:t>
    </dgm:pt>
    <dgm:pt modelId="{39E484F6-0131-46AE-B796-5C5DBCA357EA}" type="sibTrans" cxnId="{579A425C-49D4-40FB-AED8-E3C58BE8CBD0}">
      <dgm:prSet/>
      <dgm:spPr/>
      <dgm:t>
        <a:bodyPr/>
        <a:lstStyle/>
        <a:p>
          <a:endParaRPr lang="es-CL" sz="1400">
            <a:latin typeface="Arial" pitchFamily="34" charset="0"/>
            <a:cs typeface="Arial" pitchFamily="34" charset="0"/>
          </a:endParaRPr>
        </a:p>
      </dgm:t>
    </dgm:pt>
    <dgm:pt modelId="{570C58F3-F254-4C4F-940B-7381AE834E34}">
      <dgm:prSet custT="1"/>
      <dgm:spPr/>
      <dgm:t>
        <a:bodyPr/>
        <a:lstStyle/>
        <a:p>
          <a:pPr rtl="0"/>
          <a:r>
            <a:rPr lang="es-ES" sz="1400" dirty="0" smtClean="0">
              <a:latin typeface="Arial" pitchFamily="34" charset="0"/>
              <a:cs typeface="Arial" pitchFamily="34" charset="0"/>
            </a:rPr>
            <a:t>Mayor compromiso</a:t>
          </a:r>
          <a:endParaRPr lang="es-CL" sz="1400" dirty="0">
            <a:latin typeface="Arial" pitchFamily="34" charset="0"/>
            <a:cs typeface="Arial" pitchFamily="34" charset="0"/>
          </a:endParaRPr>
        </a:p>
      </dgm:t>
    </dgm:pt>
    <dgm:pt modelId="{8FAD9098-8DDB-478B-A7BD-CD5FB74165C4}" type="parTrans" cxnId="{0EFB1247-8048-4F48-BB84-2EAA018F461A}">
      <dgm:prSet/>
      <dgm:spPr/>
      <dgm:t>
        <a:bodyPr/>
        <a:lstStyle/>
        <a:p>
          <a:endParaRPr lang="es-CL" sz="1400">
            <a:latin typeface="Arial" pitchFamily="34" charset="0"/>
            <a:cs typeface="Arial" pitchFamily="34" charset="0"/>
          </a:endParaRPr>
        </a:p>
      </dgm:t>
    </dgm:pt>
    <dgm:pt modelId="{51D8A18A-13C8-4CE4-975C-4F9F8A264EB1}" type="sibTrans" cxnId="{0EFB1247-8048-4F48-BB84-2EAA018F461A}">
      <dgm:prSet/>
      <dgm:spPr/>
      <dgm:t>
        <a:bodyPr/>
        <a:lstStyle/>
        <a:p>
          <a:endParaRPr lang="es-CL" sz="1400">
            <a:latin typeface="Arial" pitchFamily="34" charset="0"/>
            <a:cs typeface="Arial" pitchFamily="34" charset="0"/>
          </a:endParaRPr>
        </a:p>
      </dgm:t>
    </dgm:pt>
    <dgm:pt modelId="{9E42FE00-034F-4D67-AA7E-6C74B35F0C18}">
      <dgm:prSet custT="1"/>
      <dgm:spPr/>
      <dgm:t>
        <a:bodyPr/>
        <a:lstStyle/>
        <a:p>
          <a:pPr rtl="0"/>
          <a:r>
            <a:rPr lang="es-ES" sz="1400" dirty="0" smtClean="0">
              <a:latin typeface="Arial" pitchFamily="34" charset="0"/>
              <a:cs typeface="Arial" pitchFamily="34" charset="0"/>
            </a:rPr>
            <a:t>Mayor número de ideas </a:t>
          </a:r>
          <a:endParaRPr lang="es-CL" sz="1400" dirty="0">
            <a:latin typeface="Arial" pitchFamily="34" charset="0"/>
            <a:cs typeface="Arial" pitchFamily="34" charset="0"/>
          </a:endParaRPr>
        </a:p>
      </dgm:t>
    </dgm:pt>
    <dgm:pt modelId="{734E95FF-E8B8-4438-AF93-AEFDEA84AFBF}" type="parTrans" cxnId="{3B77D5C2-483D-4FD5-B87E-72546EF116CD}">
      <dgm:prSet/>
      <dgm:spPr/>
      <dgm:t>
        <a:bodyPr/>
        <a:lstStyle/>
        <a:p>
          <a:endParaRPr lang="es-CL" sz="1400">
            <a:latin typeface="Arial" pitchFamily="34" charset="0"/>
            <a:cs typeface="Arial" pitchFamily="34" charset="0"/>
          </a:endParaRPr>
        </a:p>
      </dgm:t>
    </dgm:pt>
    <dgm:pt modelId="{AD3AD1D7-D098-4A9E-AE7E-E4C93F357430}" type="sibTrans" cxnId="{3B77D5C2-483D-4FD5-B87E-72546EF116CD}">
      <dgm:prSet/>
      <dgm:spPr/>
      <dgm:t>
        <a:bodyPr/>
        <a:lstStyle/>
        <a:p>
          <a:endParaRPr lang="es-CL" sz="1400">
            <a:latin typeface="Arial" pitchFamily="34" charset="0"/>
            <a:cs typeface="Arial" pitchFamily="34" charset="0"/>
          </a:endParaRPr>
        </a:p>
      </dgm:t>
    </dgm:pt>
    <dgm:pt modelId="{1AC02A57-F081-47E1-B0DF-2243731B36FB}">
      <dgm:prSet custT="1"/>
      <dgm:spPr/>
      <dgm:t>
        <a:bodyPr/>
        <a:lstStyle/>
        <a:p>
          <a:pPr rtl="0"/>
          <a:r>
            <a:rPr lang="es-ES" sz="1400" dirty="0" smtClean="0">
              <a:latin typeface="Arial" pitchFamily="34" charset="0"/>
              <a:cs typeface="Arial" pitchFamily="34" charset="0"/>
            </a:rPr>
            <a:t>Más creatividad</a:t>
          </a:r>
          <a:endParaRPr lang="es-CL" sz="1400" dirty="0">
            <a:latin typeface="Arial" pitchFamily="34" charset="0"/>
            <a:cs typeface="Arial" pitchFamily="34" charset="0"/>
          </a:endParaRPr>
        </a:p>
      </dgm:t>
    </dgm:pt>
    <dgm:pt modelId="{D3AEE91A-8A61-4D8A-B968-9AF0B59E03BD}" type="parTrans" cxnId="{DCD9B9D3-F1A1-4838-A280-7593C6A3B39A}">
      <dgm:prSet/>
      <dgm:spPr/>
      <dgm:t>
        <a:bodyPr/>
        <a:lstStyle/>
        <a:p>
          <a:endParaRPr lang="es-CL" sz="1400">
            <a:latin typeface="Arial" pitchFamily="34" charset="0"/>
            <a:cs typeface="Arial" pitchFamily="34" charset="0"/>
          </a:endParaRPr>
        </a:p>
      </dgm:t>
    </dgm:pt>
    <dgm:pt modelId="{7FABFBBA-431F-458F-8C10-C84505826501}" type="sibTrans" cxnId="{DCD9B9D3-F1A1-4838-A280-7593C6A3B39A}">
      <dgm:prSet/>
      <dgm:spPr/>
      <dgm:t>
        <a:bodyPr/>
        <a:lstStyle/>
        <a:p>
          <a:endParaRPr lang="es-CL" sz="1400">
            <a:latin typeface="Arial" pitchFamily="34" charset="0"/>
            <a:cs typeface="Arial" pitchFamily="34" charset="0"/>
          </a:endParaRPr>
        </a:p>
      </dgm:t>
    </dgm:pt>
    <dgm:pt modelId="{3AD6D2DA-6116-4481-BE95-14346834ED4A}">
      <dgm:prSet custT="1"/>
      <dgm:spPr/>
      <dgm:t>
        <a:bodyPr/>
        <a:lstStyle/>
        <a:p>
          <a:pPr rtl="0"/>
          <a:r>
            <a:rPr lang="es-ES" sz="1400" dirty="0" smtClean="0">
              <a:latin typeface="Arial" pitchFamily="34" charset="0"/>
              <a:cs typeface="Arial" pitchFamily="34" charset="0"/>
            </a:rPr>
            <a:t>Mejora la comunicación</a:t>
          </a:r>
          <a:endParaRPr lang="es-CL" sz="1400" dirty="0">
            <a:latin typeface="Arial" pitchFamily="34" charset="0"/>
            <a:cs typeface="Arial" pitchFamily="34" charset="0"/>
          </a:endParaRPr>
        </a:p>
      </dgm:t>
    </dgm:pt>
    <dgm:pt modelId="{84FC42C4-1FC5-440D-861F-E1AB01CC464F}" type="parTrans" cxnId="{C083E2F6-51AD-4E9E-916E-B34080771875}">
      <dgm:prSet/>
      <dgm:spPr/>
      <dgm:t>
        <a:bodyPr/>
        <a:lstStyle/>
        <a:p>
          <a:endParaRPr lang="es-CL" sz="1400">
            <a:latin typeface="Arial" pitchFamily="34" charset="0"/>
            <a:cs typeface="Arial" pitchFamily="34" charset="0"/>
          </a:endParaRPr>
        </a:p>
      </dgm:t>
    </dgm:pt>
    <dgm:pt modelId="{D24D4FC3-6D66-4B6F-9E7E-0022BBA2941D}" type="sibTrans" cxnId="{C083E2F6-51AD-4E9E-916E-B34080771875}">
      <dgm:prSet/>
      <dgm:spPr/>
      <dgm:t>
        <a:bodyPr/>
        <a:lstStyle/>
        <a:p>
          <a:endParaRPr lang="es-CL" sz="1400">
            <a:latin typeface="Arial" pitchFamily="34" charset="0"/>
            <a:cs typeface="Arial" pitchFamily="34" charset="0"/>
          </a:endParaRPr>
        </a:p>
      </dgm:t>
    </dgm:pt>
    <dgm:pt modelId="{D974458F-4ED7-430A-B983-D6A27A645129}">
      <dgm:prSet custT="1"/>
      <dgm:spPr/>
      <dgm:t>
        <a:bodyPr/>
        <a:lstStyle/>
        <a:p>
          <a:pPr rtl="0"/>
          <a:r>
            <a:rPr lang="es-ES" sz="1400" dirty="0" smtClean="0">
              <a:latin typeface="Arial" pitchFamily="34" charset="0"/>
              <a:cs typeface="Arial" pitchFamily="34" charset="0"/>
            </a:rPr>
            <a:t>Desarrollo de la identidad grupal</a:t>
          </a:r>
          <a:endParaRPr lang="es-CL" sz="1400" dirty="0">
            <a:latin typeface="Arial" pitchFamily="34" charset="0"/>
            <a:cs typeface="Arial" pitchFamily="34" charset="0"/>
          </a:endParaRPr>
        </a:p>
      </dgm:t>
    </dgm:pt>
    <dgm:pt modelId="{89B2F2F5-F068-4468-A19D-A78742DA10D1}" type="parTrans" cxnId="{5EC96F83-B860-41E7-A641-8A60D07BE329}">
      <dgm:prSet/>
      <dgm:spPr/>
      <dgm:t>
        <a:bodyPr/>
        <a:lstStyle/>
        <a:p>
          <a:endParaRPr lang="es-CL" sz="1400">
            <a:latin typeface="Arial" pitchFamily="34" charset="0"/>
            <a:cs typeface="Arial" pitchFamily="34" charset="0"/>
          </a:endParaRPr>
        </a:p>
      </dgm:t>
    </dgm:pt>
    <dgm:pt modelId="{4A9B7A2E-5C17-436B-9A07-CB9B9EBB1ABF}" type="sibTrans" cxnId="{5EC96F83-B860-41E7-A641-8A60D07BE329}">
      <dgm:prSet/>
      <dgm:spPr/>
      <dgm:t>
        <a:bodyPr/>
        <a:lstStyle/>
        <a:p>
          <a:endParaRPr lang="es-CL" sz="1400">
            <a:latin typeface="Arial" pitchFamily="34" charset="0"/>
            <a:cs typeface="Arial" pitchFamily="34" charset="0"/>
          </a:endParaRPr>
        </a:p>
      </dgm:t>
    </dgm:pt>
    <dgm:pt modelId="{3E9411BC-E055-4B15-A93D-E65B422E091D}">
      <dgm:prSet custT="1"/>
      <dgm:spPr/>
      <dgm:t>
        <a:bodyPr/>
        <a:lstStyle/>
        <a:p>
          <a:pPr rtl="0"/>
          <a:r>
            <a:rPr lang="es-ES" sz="1400" dirty="0" smtClean="0">
              <a:latin typeface="Arial" pitchFamily="34" charset="0"/>
              <a:cs typeface="Arial" pitchFamily="34" charset="0"/>
            </a:rPr>
            <a:t>Mejores resultados</a:t>
          </a:r>
          <a:endParaRPr lang="es-CL" sz="1400" dirty="0">
            <a:latin typeface="Arial" pitchFamily="34" charset="0"/>
            <a:cs typeface="Arial" pitchFamily="34" charset="0"/>
          </a:endParaRPr>
        </a:p>
      </dgm:t>
    </dgm:pt>
    <dgm:pt modelId="{ACEFE00C-F24B-4F08-AA7E-C2782AF25E6A}" type="parTrans" cxnId="{D6CD7E59-F9C0-4035-9E75-F39C795CB45B}">
      <dgm:prSet/>
      <dgm:spPr/>
      <dgm:t>
        <a:bodyPr/>
        <a:lstStyle/>
        <a:p>
          <a:endParaRPr lang="es-CL" sz="1400">
            <a:latin typeface="Arial" pitchFamily="34" charset="0"/>
            <a:cs typeface="Arial" pitchFamily="34" charset="0"/>
          </a:endParaRPr>
        </a:p>
      </dgm:t>
    </dgm:pt>
    <dgm:pt modelId="{67479379-0CDE-4E78-B516-185B9BB5B707}" type="sibTrans" cxnId="{D6CD7E59-F9C0-4035-9E75-F39C795CB45B}">
      <dgm:prSet/>
      <dgm:spPr/>
      <dgm:t>
        <a:bodyPr/>
        <a:lstStyle/>
        <a:p>
          <a:endParaRPr lang="es-CL" sz="1400">
            <a:latin typeface="Arial" pitchFamily="34" charset="0"/>
            <a:cs typeface="Arial" pitchFamily="34" charset="0"/>
          </a:endParaRPr>
        </a:p>
      </dgm:t>
    </dgm:pt>
    <dgm:pt modelId="{F8FF3B9B-8F1E-4FC0-90B9-98342DC30EAB}" type="pres">
      <dgm:prSet presAssocID="{8954E7FA-3F70-4396-BF44-DCA788911D9B}" presName="Name0" presStyleCnt="0">
        <dgm:presLayoutVars>
          <dgm:chMax val="7"/>
          <dgm:chPref val="7"/>
          <dgm:dir/>
        </dgm:presLayoutVars>
      </dgm:prSet>
      <dgm:spPr/>
      <dgm:t>
        <a:bodyPr/>
        <a:lstStyle/>
        <a:p>
          <a:endParaRPr lang="es-CL"/>
        </a:p>
      </dgm:t>
    </dgm:pt>
    <dgm:pt modelId="{7A0FD644-8590-4A13-BC83-6145C4BDA502}" type="pres">
      <dgm:prSet presAssocID="{8954E7FA-3F70-4396-BF44-DCA788911D9B}" presName="Name1" presStyleCnt="0"/>
      <dgm:spPr/>
    </dgm:pt>
    <dgm:pt modelId="{B7DA4894-DFF2-4FB0-BF2A-647B39C7218E}" type="pres">
      <dgm:prSet presAssocID="{8954E7FA-3F70-4396-BF44-DCA788911D9B}" presName="cycle" presStyleCnt="0"/>
      <dgm:spPr/>
    </dgm:pt>
    <dgm:pt modelId="{D1E0F541-9EC3-480A-9570-728C33D1AB3E}" type="pres">
      <dgm:prSet presAssocID="{8954E7FA-3F70-4396-BF44-DCA788911D9B}" presName="srcNode" presStyleLbl="node1" presStyleIdx="0" presStyleCnt="7"/>
      <dgm:spPr/>
    </dgm:pt>
    <dgm:pt modelId="{001C412E-7C8C-4C6F-A13F-224B262170F7}" type="pres">
      <dgm:prSet presAssocID="{8954E7FA-3F70-4396-BF44-DCA788911D9B}" presName="conn" presStyleLbl="parChTrans1D2" presStyleIdx="0" presStyleCnt="1"/>
      <dgm:spPr/>
      <dgm:t>
        <a:bodyPr/>
        <a:lstStyle/>
        <a:p>
          <a:endParaRPr lang="es-CL"/>
        </a:p>
      </dgm:t>
    </dgm:pt>
    <dgm:pt modelId="{5D790874-5B9E-4DC0-B5B5-F5A74B132F17}" type="pres">
      <dgm:prSet presAssocID="{8954E7FA-3F70-4396-BF44-DCA788911D9B}" presName="extraNode" presStyleLbl="node1" presStyleIdx="0" presStyleCnt="7"/>
      <dgm:spPr/>
    </dgm:pt>
    <dgm:pt modelId="{574260DF-39F0-4B1B-8E80-C9CB7AF47C60}" type="pres">
      <dgm:prSet presAssocID="{8954E7FA-3F70-4396-BF44-DCA788911D9B}" presName="dstNode" presStyleLbl="node1" presStyleIdx="0" presStyleCnt="7"/>
      <dgm:spPr/>
    </dgm:pt>
    <dgm:pt modelId="{A835CAA5-5B15-400F-9A0C-F4F9F24F3B75}" type="pres">
      <dgm:prSet presAssocID="{4B7AC571-5CD3-49CC-A9EE-11242CF016A2}" presName="text_1" presStyleLbl="node1" presStyleIdx="0" presStyleCnt="7">
        <dgm:presLayoutVars>
          <dgm:bulletEnabled val="1"/>
        </dgm:presLayoutVars>
      </dgm:prSet>
      <dgm:spPr/>
      <dgm:t>
        <a:bodyPr/>
        <a:lstStyle/>
        <a:p>
          <a:endParaRPr lang="es-CL"/>
        </a:p>
      </dgm:t>
    </dgm:pt>
    <dgm:pt modelId="{F882BED1-F557-46F1-901B-450640B94E92}" type="pres">
      <dgm:prSet presAssocID="{4B7AC571-5CD3-49CC-A9EE-11242CF016A2}" presName="accent_1" presStyleCnt="0"/>
      <dgm:spPr/>
    </dgm:pt>
    <dgm:pt modelId="{40DD8110-7E91-489F-9609-F4CA3DF5D5A0}" type="pres">
      <dgm:prSet presAssocID="{4B7AC571-5CD3-49CC-A9EE-11242CF016A2}" presName="accentRepeatNode" presStyleLbl="solidFgAcc1" presStyleIdx="0" presStyleCnt="7"/>
      <dgm:spPr/>
    </dgm:pt>
    <dgm:pt modelId="{6BABECB7-4194-40EA-83F1-657C859C7D72}" type="pres">
      <dgm:prSet presAssocID="{570C58F3-F254-4C4F-940B-7381AE834E34}" presName="text_2" presStyleLbl="node1" presStyleIdx="1" presStyleCnt="7">
        <dgm:presLayoutVars>
          <dgm:bulletEnabled val="1"/>
        </dgm:presLayoutVars>
      </dgm:prSet>
      <dgm:spPr/>
      <dgm:t>
        <a:bodyPr/>
        <a:lstStyle/>
        <a:p>
          <a:endParaRPr lang="es-CL"/>
        </a:p>
      </dgm:t>
    </dgm:pt>
    <dgm:pt modelId="{EFC25B5A-7CA2-4C49-8BF0-82F5B38CD893}" type="pres">
      <dgm:prSet presAssocID="{570C58F3-F254-4C4F-940B-7381AE834E34}" presName="accent_2" presStyleCnt="0"/>
      <dgm:spPr/>
    </dgm:pt>
    <dgm:pt modelId="{8D45CA90-D4D2-461F-8A95-AF130E135468}" type="pres">
      <dgm:prSet presAssocID="{570C58F3-F254-4C4F-940B-7381AE834E34}" presName="accentRepeatNode" presStyleLbl="solidFgAcc1" presStyleIdx="1" presStyleCnt="7"/>
      <dgm:spPr/>
    </dgm:pt>
    <dgm:pt modelId="{07EF8537-8EB7-4B17-A199-B063C26732C5}" type="pres">
      <dgm:prSet presAssocID="{9E42FE00-034F-4D67-AA7E-6C74B35F0C18}" presName="text_3" presStyleLbl="node1" presStyleIdx="2" presStyleCnt="7">
        <dgm:presLayoutVars>
          <dgm:bulletEnabled val="1"/>
        </dgm:presLayoutVars>
      </dgm:prSet>
      <dgm:spPr/>
      <dgm:t>
        <a:bodyPr/>
        <a:lstStyle/>
        <a:p>
          <a:endParaRPr lang="es-CL"/>
        </a:p>
      </dgm:t>
    </dgm:pt>
    <dgm:pt modelId="{B822E77D-64A2-4807-8883-2A384D2E6469}" type="pres">
      <dgm:prSet presAssocID="{9E42FE00-034F-4D67-AA7E-6C74B35F0C18}" presName="accent_3" presStyleCnt="0"/>
      <dgm:spPr/>
    </dgm:pt>
    <dgm:pt modelId="{4A4D7BAF-D2ED-47D8-BF7E-00331E8E75D9}" type="pres">
      <dgm:prSet presAssocID="{9E42FE00-034F-4D67-AA7E-6C74B35F0C18}" presName="accentRepeatNode" presStyleLbl="solidFgAcc1" presStyleIdx="2" presStyleCnt="7"/>
      <dgm:spPr/>
    </dgm:pt>
    <dgm:pt modelId="{34F4301D-52D0-41D3-9F8B-0E9A3E20AC3C}" type="pres">
      <dgm:prSet presAssocID="{1AC02A57-F081-47E1-B0DF-2243731B36FB}" presName="text_4" presStyleLbl="node1" presStyleIdx="3" presStyleCnt="7">
        <dgm:presLayoutVars>
          <dgm:bulletEnabled val="1"/>
        </dgm:presLayoutVars>
      </dgm:prSet>
      <dgm:spPr/>
      <dgm:t>
        <a:bodyPr/>
        <a:lstStyle/>
        <a:p>
          <a:endParaRPr lang="es-CL"/>
        </a:p>
      </dgm:t>
    </dgm:pt>
    <dgm:pt modelId="{5B755819-8B99-42B3-BAD0-C57E1B9777DC}" type="pres">
      <dgm:prSet presAssocID="{1AC02A57-F081-47E1-B0DF-2243731B36FB}" presName="accent_4" presStyleCnt="0"/>
      <dgm:spPr/>
    </dgm:pt>
    <dgm:pt modelId="{D137BB37-7572-4D18-B6B2-407AE40E7803}" type="pres">
      <dgm:prSet presAssocID="{1AC02A57-F081-47E1-B0DF-2243731B36FB}" presName="accentRepeatNode" presStyleLbl="solidFgAcc1" presStyleIdx="3" presStyleCnt="7"/>
      <dgm:spPr/>
    </dgm:pt>
    <dgm:pt modelId="{E8899DDE-BB50-431E-8E7B-37BD5F8E984E}" type="pres">
      <dgm:prSet presAssocID="{3AD6D2DA-6116-4481-BE95-14346834ED4A}" presName="text_5" presStyleLbl="node1" presStyleIdx="4" presStyleCnt="7">
        <dgm:presLayoutVars>
          <dgm:bulletEnabled val="1"/>
        </dgm:presLayoutVars>
      </dgm:prSet>
      <dgm:spPr/>
      <dgm:t>
        <a:bodyPr/>
        <a:lstStyle/>
        <a:p>
          <a:endParaRPr lang="es-CL"/>
        </a:p>
      </dgm:t>
    </dgm:pt>
    <dgm:pt modelId="{EE888052-CD97-4BDA-AA77-546900D9F5C7}" type="pres">
      <dgm:prSet presAssocID="{3AD6D2DA-6116-4481-BE95-14346834ED4A}" presName="accent_5" presStyleCnt="0"/>
      <dgm:spPr/>
    </dgm:pt>
    <dgm:pt modelId="{C245B0AE-AA96-429B-8DC7-DCCBD4D12589}" type="pres">
      <dgm:prSet presAssocID="{3AD6D2DA-6116-4481-BE95-14346834ED4A}" presName="accentRepeatNode" presStyleLbl="solidFgAcc1" presStyleIdx="4" presStyleCnt="7"/>
      <dgm:spPr/>
    </dgm:pt>
    <dgm:pt modelId="{ACFDAFC6-5AE7-4196-8C46-02D66894777E}" type="pres">
      <dgm:prSet presAssocID="{D974458F-4ED7-430A-B983-D6A27A645129}" presName="text_6" presStyleLbl="node1" presStyleIdx="5" presStyleCnt="7">
        <dgm:presLayoutVars>
          <dgm:bulletEnabled val="1"/>
        </dgm:presLayoutVars>
      </dgm:prSet>
      <dgm:spPr/>
      <dgm:t>
        <a:bodyPr/>
        <a:lstStyle/>
        <a:p>
          <a:endParaRPr lang="es-CL"/>
        </a:p>
      </dgm:t>
    </dgm:pt>
    <dgm:pt modelId="{9F3BE1D0-5A76-406F-BB53-008BB839FC34}" type="pres">
      <dgm:prSet presAssocID="{D974458F-4ED7-430A-B983-D6A27A645129}" presName="accent_6" presStyleCnt="0"/>
      <dgm:spPr/>
    </dgm:pt>
    <dgm:pt modelId="{33270DAA-BE5C-4A99-85B9-F06CA627E773}" type="pres">
      <dgm:prSet presAssocID="{D974458F-4ED7-430A-B983-D6A27A645129}" presName="accentRepeatNode" presStyleLbl="solidFgAcc1" presStyleIdx="5" presStyleCnt="7"/>
      <dgm:spPr/>
    </dgm:pt>
    <dgm:pt modelId="{83372A9E-950A-44B2-80AE-1D007F45ACAD}" type="pres">
      <dgm:prSet presAssocID="{3E9411BC-E055-4B15-A93D-E65B422E091D}" presName="text_7" presStyleLbl="node1" presStyleIdx="6" presStyleCnt="7">
        <dgm:presLayoutVars>
          <dgm:bulletEnabled val="1"/>
        </dgm:presLayoutVars>
      </dgm:prSet>
      <dgm:spPr/>
      <dgm:t>
        <a:bodyPr/>
        <a:lstStyle/>
        <a:p>
          <a:endParaRPr lang="es-CL"/>
        </a:p>
      </dgm:t>
    </dgm:pt>
    <dgm:pt modelId="{462D7E8E-C5F6-4206-BDA5-8410F9FDC1B0}" type="pres">
      <dgm:prSet presAssocID="{3E9411BC-E055-4B15-A93D-E65B422E091D}" presName="accent_7" presStyleCnt="0"/>
      <dgm:spPr/>
    </dgm:pt>
    <dgm:pt modelId="{F8A23BA3-2537-4DCD-A184-1C388C6EAA50}" type="pres">
      <dgm:prSet presAssocID="{3E9411BC-E055-4B15-A93D-E65B422E091D}" presName="accentRepeatNode" presStyleLbl="solidFgAcc1" presStyleIdx="6" presStyleCnt="7"/>
      <dgm:spPr/>
    </dgm:pt>
  </dgm:ptLst>
  <dgm:cxnLst>
    <dgm:cxn modelId="{029C6649-22D1-4557-AFF7-7DB4125FBAB5}" type="presOf" srcId="{570C58F3-F254-4C4F-940B-7381AE834E34}" destId="{6BABECB7-4194-40EA-83F1-657C859C7D72}" srcOrd="0" destOrd="0" presId="urn:microsoft.com/office/officeart/2008/layout/VerticalCurvedList"/>
    <dgm:cxn modelId="{D6CD7E59-F9C0-4035-9E75-F39C795CB45B}" srcId="{8954E7FA-3F70-4396-BF44-DCA788911D9B}" destId="{3E9411BC-E055-4B15-A93D-E65B422E091D}" srcOrd="6" destOrd="0" parTransId="{ACEFE00C-F24B-4F08-AA7E-C2782AF25E6A}" sibTransId="{67479379-0CDE-4E78-B516-185B9BB5B707}"/>
    <dgm:cxn modelId="{1A1DD72A-2CD2-4A4D-B0FB-2E71EDEE2FB6}" type="presOf" srcId="{3AD6D2DA-6116-4481-BE95-14346834ED4A}" destId="{E8899DDE-BB50-431E-8E7B-37BD5F8E984E}" srcOrd="0" destOrd="0" presId="urn:microsoft.com/office/officeart/2008/layout/VerticalCurvedList"/>
    <dgm:cxn modelId="{7F4D01C2-D0F3-4ACE-98B3-362966C895BA}" type="presOf" srcId="{9E42FE00-034F-4D67-AA7E-6C74B35F0C18}" destId="{07EF8537-8EB7-4B17-A199-B063C26732C5}" srcOrd="0" destOrd="0" presId="urn:microsoft.com/office/officeart/2008/layout/VerticalCurvedList"/>
    <dgm:cxn modelId="{5EC96F83-B860-41E7-A641-8A60D07BE329}" srcId="{8954E7FA-3F70-4396-BF44-DCA788911D9B}" destId="{D974458F-4ED7-430A-B983-D6A27A645129}" srcOrd="5" destOrd="0" parTransId="{89B2F2F5-F068-4468-A19D-A78742DA10D1}" sibTransId="{4A9B7A2E-5C17-436B-9A07-CB9B9EBB1ABF}"/>
    <dgm:cxn modelId="{3A4EC70D-E8B6-4FEB-93D7-9AEF56EE65AC}" type="presOf" srcId="{D974458F-4ED7-430A-B983-D6A27A645129}" destId="{ACFDAFC6-5AE7-4196-8C46-02D66894777E}" srcOrd="0" destOrd="0" presId="urn:microsoft.com/office/officeart/2008/layout/VerticalCurvedList"/>
    <dgm:cxn modelId="{05624835-C22E-41D7-A29F-1A9BE1C0FBD1}" type="presOf" srcId="{1AC02A57-F081-47E1-B0DF-2243731B36FB}" destId="{34F4301D-52D0-41D3-9F8B-0E9A3E20AC3C}" srcOrd="0" destOrd="0" presId="urn:microsoft.com/office/officeart/2008/layout/VerticalCurvedList"/>
    <dgm:cxn modelId="{C083E2F6-51AD-4E9E-916E-B34080771875}" srcId="{8954E7FA-3F70-4396-BF44-DCA788911D9B}" destId="{3AD6D2DA-6116-4481-BE95-14346834ED4A}" srcOrd="4" destOrd="0" parTransId="{84FC42C4-1FC5-440D-861F-E1AB01CC464F}" sibTransId="{D24D4FC3-6D66-4B6F-9E7E-0022BBA2941D}"/>
    <dgm:cxn modelId="{3426D26C-034A-4CC4-B9DF-81F163737DD5}" type="presOf" srcId="{3E9411BC-E055-4B15-A93D-E65B422E091D}" destId="{83372A9E-950A-44B2-80AE-1D007F45ACAD}" srcOrd="0" destOrd="0" presId="urn:microsoft.com/office/officeart/2008/layout/VerticalCurvedList"/>
    <dgm:cxn modelId="{579A425C-49D4-40FB-AED8-E3C58BE8CBD0}" srcId="{8954E7FA-3F70-4396-BF44-DCA788911D9B}" destId="{4B7AC571-5CD3-49CC-A9EE-11242CF016A2}" srcOrd="0" destOrd="0" parTransId="{3717C21D-5F04-4BE4-9313-2D2FF1F56529}" sibTransId="{39E484F6-0131-46AE-B796-5C5DBCA357EA}"/>
    <dgm:cxn modelId="{972025C2-8BAE-4B20-8F5A-E1D0916E8CA0}" type="presOf" srcId="{4B7AC571-5CD3-49CC-A9EE-11242CF016A2}" destId="{A835CAA5-5B15-400F-9A0C-F4F9F24F3B75}" srcOrd="0" destOrd="0" presId="urn:microsoft.com/office/officeart/2008/layout/VerticalCurvedList"/>
    <dgm:cxn modelId="{DCD9B9D3-F1A1-4838-A280-7593C6A3B39A}" srcId="{8954E7FA-3F70-4396-BF44-DCA788911D9B}" destId="{1AC02A57-F081-47E1-B0DF-2243731B36FB}" srcOrd="3" destOrd="0" parTransId="{D3AEE91A-8A61-4D8A-B968-9AF0B59E03BD}" sibTransId="{7FABFBBA-431F-458F-8C10-C84505826501}"/>
    <dgm:cxn modelId="{0238C2AC-B057-44D2-B877-6DD03111284D}" type="presOf" srcId="{39E484F6-0131-46AE-B796-5C5DBCA357EA}" destId="{001C412E-7C8C-4C6F-A13F-224B262170F7}" srcOrd="0" destOrd="0" presId="urn:microsoft.com/office/officeart/2008/layout/VerticalCurvedList"/>
    <dgm:cxn modelId="{76DC3789-FCEB-42ED-8D9C-2F8C2A9C93AE}" type="presOf" srcId="{8954E7FA-3F70-4396-BF44-DCA788911D9B}" destId="{F8FF3B9B-8F1E-4FC0-90B9-98342DC30EAB}" srcOrd="0" destOrd="0" presId="urn:microsoft.com/office/officeart/2008/layout/VerticalCurvedList"/>
    <dgm:cxn modelId="{0EFB1247-8048-4F48-BB84-2EAA018F461A}" srcId="{8954E7FA-3F70-4396-BF44-DCA788911D9B}" destId="{570C58F3-F254-4C4F-940B-7381AE834E34}" srcOrd="1" destOrd="0" parTransId="{8FAD9098-8DDB-478B-A7BD-CD5FB74165C4}" sibTransId="{51D8A18A-13C8-4CE4-975C-4F9F8A264EB1}"/>
    <dgm:cxn modelId="{3B77D5C2-483D-4FD5-B87E-72546EF116CD}" srcId="{8954E7FA-3F70-4396-BF44-DCA788911D9B}" destId="{9E42FE00-034F-4D67-AA7E-6C74B35F0C18}" srcOrd="2" destOrd="0" parTransId="{734E95FF-E8B8-4438-AF93-AEFDEA84AFBF}" sibTransId="{AD3AD1D7-D098-4A9E-AE7E-E4C93F357430}"/>
    <dgm:cxn modelId="{8BED2AD5-9FE3-4179-BA9E-D1134D0EB8A6}" type="presParOf" srcId="{F8FF3B9B-8F1E-4FC0-90B9-98342DC30EAB}" destId="{7A0FD644-8590-4A13-BC83-6145C4BDA502}" srcOrd="0" destOrd="0" presId="urn:microsoft.com/office/officeart/2008/layout/VerticalCurvedList"/>
    <dgm:cxn modelId="{5B6F0A46-123E-4D0C-8EC1-08187ED86137}" type="presParOf" srcId="{7A0FD644-8590-4A13-BC83-6145C4BDA502}" destId="{B7DA4894-DFF2-4FB0-BF2A-647B39C7218E}" srcOrd="0" destOrd="0" presId="urn:microsoft.com/office/officeart/2008/layout/VerticalCurvedList"/>
    <dgm:cxn modelId="{05193D8B-25C6-4085-90EC-A42C1D0AC661}" type="presParOf" srcId="{B7DA4894-DFF2-4FB0-BF2A-647B39C7218E}" destId="{D1E0F541-9EC3-480A-9570-728C33D1AB3E}" srcOrd="0" destOrd="0" presId="urn:microsoft.com/office/officeart/2008/layout/VerticalCurvedList"/>
    <dgm:cxn modelId="{AA75C4F6-6871-4394-838B-38C4FF885467}" type="presParOf" srcId="{B7DA4894-DFF2-4FB0-BF2A-647B39C7218E}" destId="{001C412E-7C8C-4C6F-A13F-224B262170F7}" srcOrd="1" destOrd="0" presId="urn:microsoft.com/office/officeart/2008/layout/VerticalCurvedList"/>
    <dgm:cxn modelId="{C3465D24-B98C-4408-A131-B1BB319E8C60}" type="presParOf" srcId="{B7DA4894-DFF2-4FB0-BF2A-647B39C7218E}" destId="{5D790874-5B9E-4DC0-B5B5-F5A74B132F17}" srcOrd="2" destOrd="0" presId="urn:microsoft.com/office/officeart/2008/layout/VerticalCurvedList"/>
    <dgm:cxn modelId="{583F3C36-40BC-4B88-83D0-E34A3DE49DCD}" type="presParOf" srcId="{B7DA4894-DFF2-4FB0-BF2A-647B39C7218E}" destId="{574260DF-39F0-4B1B-8E80-C9CB7AF47C60}" srcOrd="3" destOrd="0" presId="urn:microsoft.com/office/officeart/2008/layout/VerticalCurvedList"/>
    <dgm:cxn modelId="{2E26F88F-04C2-4D85-AADE-9496D92D77D3}" type="presParOf" srcId="{7A0FD644-8590-4A13-BC83-6145C4BDA502}" destId="{A835CAA5-5B15-400F-9A0C-F4F9F24F3B75}" srcOrd="1" destOrd="0" presId="urn:microsoft.com/office/officeart/2008/layout/VerticalCurvedList"/>
    <dgm:cxn modelId="{589327DE-1043-4D25-8DD0-71D3DCE87D01}" type="presParOf" srcId="{7A0FD644-8590-4A13-BC83-6145C4BDA502}" destId="{F882BED1-F557-46F1-901B-450640B94E92}" srcOrd="2" destOrd="0" presId="urn:microsoft.com/office/officeart/2008/layout/VerticalCurvedList"/>
    <dgm:cxn modelId="{63E206A3-43D9-4AFB-8D8A-3F1EA4C44AA2}" type="presParOf" srcId="{F882BED1-F557-46F1-901B-450640B94E92}" destId="{40DD8110-7E91-489F-9609-F4CA3DF5D5A0}" srcOrd="0" destOrd="0" presId="urn:microsoft.com/office/officeart/2008/layout/VerticalCurvedList"/>
    <dgm:cxn modelId="{40654ADC-BBBE-461B-ADF9-B5420C957E5B}" type="presParOf" srcId="{7A0FD644-8590-4A13-BC83-6145C4BDA502}" destId="{6BABECB7-4194-40EA-83F1-657C859C7D72}" srcOrd="3" destOrd="0" presId="urn:microsoft.com/office/officeart/2008/layout/VerticalCurvedList"/>
    <dgm:cxn modelId="{DE57BF70-26DB-4341-A394-3D37802EDDAF}" type="presParOf" srcId="{7A0FD644-8590-4A13-BC83-6145C4BDA502}" destId="{EFC25B5A-7CA2-4C49-8BF0-82F5B38CD893}" srcOrd="4" destOrd="0" presId="urn:microsoft.com/office/officeart/2008/layout/VerticalCurvedList"/>
    <dgm:cxn modelId="{744FB6E4-981B-42D2-8232-90FE1250E43F}" type="presParOf" srcId="{EFC25B5A-7CA2-4C49-8BF0-82F5B38CD893}" destId="{8D45CA90-D4D2-461F-8A95-AF130E135468}" srcOrd="0" destOrd="0" presId="urn:microsoft.com/office/officeart/2008/layout/VerticalCurvedList"/>
    <dgm:cxn modelId="{273AC44F-15D7-43F3-930A-DE45907BBE6C}" type="presParOf" srcId="{7A0FD644-8590-4A13-BC83-6145C4BDA502}" destId="{07EF8537-8EB7-4B17-A199-B063C26732C5}" srcOrd="5" destOrd="0" presId="urn:microsoft.com/office/officeart/2008/layout/VerticalCurvedList"/>
    <dgm:cxn modelId="{3F8AED26-6B16-4365-953C-80B28B9ACA94}" type="presParOf" srcId="{7A0FD644-8590-4A13-BC83-6145C4BDA502}" destId="{B822E77D-64A2-4807-8883-2A384D2E6469}" srcOrd="6" destOrd="0" presId="urn:microsoft.com/office/officeart/2008/layout/VerticalCurvedList"/>
    <dgm:cxn modelId="{6283B298-B7FF-41E0-A62B-7F771FFA1694}" type="presParOf" srcId="{B822E77D-64A2-4807-8883-2A384D2E6469}" destId="{4A4D7BAF-D2ED-47D8-BF7E-00331E8E75D9}" srcOrd="0" destOrd="0" presId="urn:microsoft.com/office/officeart/2008/layout/VerticalCurvedList"/>
    <dgm:cxn modelId="{CFA490DD-BE60-4752-999A-FFDD3D30668C}" type="presParOf" srcId="{7A0FD644-8590-4A13-BC83-6145C4BDA502}" destId="{34F4301D-52D0-41D3-9F8B-0E9A3E20AC3C}" srcOrd="7" destOrd="0" presId="urn:microsoft.com/office/officeart/2008/layout/VerticalCurvedList"/>
    <dgm:cxn modelId="{20B9512E-674B-4EC9-9F4C-55AB9EF2B1A3}" type="presParOf" srcId="{7A0FD644-8590-4A13-BC83-6145C4BDA502}" destId="{5B755819-8B99-42B3-BAD0-C57E1B9777DC}" srcOrd="8" destOrd="0" presId="urn:microsoft.com/office/officeart/2008/layout/VerticalCurvedList"/>
    <dgm:cxn modelId="{20075DE8-7548-4500-A5C2-4C19314BAE54}" type="presParOf" srcId="{5B755819-8B99-42B3-BAD0-C57E1B9777DC}" destId="{D137BB37-7572-4D18-B6B2-407AE40E7803}" srcOrd="0" destOrd="0" presId="urn:microsoft.com/office/officeart/2008/layout/VerticalCurvedList"/>
    <dgm:cxn modelId="{76441AFF-9D9E-4660-B415-9DFA2E57B752}" type="presParOf" srcId="{7A0FD644-8590-4A13-BC83-6145C4BDA502}" destId="{E8899DDE-BB50-431E-8E7B-37BD5F8E984E}" srcOrd="9" destOrd="0" presId="urn:microsoft.com/office/officeart/2008/layout/VerticalCurvedList"/>
    <dgm:cxn modelId="{9C6447E3-F530-436E-B209-1C52A58770B5}" type="presParOf" srcId="{7A0FD644-8590-4A13-BC83-6145C4BDA502}" destId="{EE888052-CD97-4BDA-AA77-546900D9F5C7}" srcOrd="10" destOrd="0" presId="urn:microsoft.com/office/officeart/2008/layout/VerticalCurvedList"/>
    <dgm:cxn modelId="{F9A79B61-487C-47A9-80F7-2F2B1A24C804}" type="presParOf" srcId="{EE888052-CD97-4BDA-AA77-546900D9F5C7}" destId="{C245B0AE-AA96-429B-8DC7-DCCBD4D12589}" srcOrd="0" destOrd="0" presId="urn:microsoft.com/office/officeart/2008/layout/VerticalCurvedList"/>
    <dgm:cxn modelId="{3313E934-56A7-4169-B9EF-E9EA4FF7EF98}" type="presParOf" srcId="{7A0FD644-8590-4A13-BC83-6145C4BDA502}" destId="{ACFDAFC6-5AE7-4196-8C46-02D66894777E}" srcOrd="11" destOrd="0" presId="urn:microsoft.com/office/officeart/2008/layout/VerticalCurvedList"/>
    <dgm:cxn modelId="{D6B97A5F-7A7E-48AF-9115-ECF54629A4FA}" type="presParOf" srcId="{7A0FD644-8590-4A13-BC83-6145C4BDA502}" destId="{9F3BE1D0-5A76-406F-BB53-008BB839FC34}" srcOrd="12" destOrd="0" presId="urn:microsoft.com/office/officeart/2008/layout/VerticalCurvedList"/>
    <dgm:cxn modelId="{39DECADD-63A1-42E3-BB6B-E501A5A663F9}" type="presParOf" srcId="{9F3BE1D0-5A76-406F-BB53-008BB839FC34}" destId="{33270DAA-BE5C-4A99-85B9-F06CA627E773}" srcOrd="0" destOrd="0" presId="urn:microsoft.com/office/officeart/2008/layout/VerticalCurvedList"/>
    <dgm:cxn modelId="{CA7C59B0-8A3A-455D-AFC5-EBFC71D26C4D}" type="presParOf" srcId="{7A0FD644-8590-4A13-BC83-6145C4BDA502}" destId="{83372A9E-950A-44B2-80AE-1D007F45ACAD}" srcOrd="13" destOrd="0" presId="urn:microsoft.com/office/officeart/2008/layout/VerticalCurvedList"/>
    <dgm:cxn modelId="{701702AF-0290-4413-B0BE-0A3DB930F4F2}" type="presParOf" srcId="{7A0FD644-8590-4A13-BC83-6145C4BDA502}" destId="{462D7E8E-C5F6-4206-BDA5-8410F9FDC1B0}" srcOrd="14" destOrd="0" presId="urn:microsoft.com/office/officeart/2008/layout/VerticalCurvedList"/>
    <dgm:cxn modelId="{439FE913-65A9-4122-88F1-D8934EE80520}" type="presParOf" srcId="{462D7E8E-C5F6-4206-BDA5-8410F9FDC1B0}" destId="{F8A23BA3-2537-4DCD-A184-1C388C6EAA5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473EB7A-DF9B-4B16-BC41-0D0A4C000F3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s-CL"/>
        </a:p>
      </dgm:t>
    </dgm:pt>
    <dgm:pt modelId="{0404B8F7-D631-48CA-8307-412B680BDC33}">
      <dgm:prSet custT="1"/>
      <dgm:spPr/>
      <dgm:t>
        <a:bodyPr/>
        <a:lstStyle/>
        <a:p>
          <a:pPr rtl="0"/>
          <a:r>
            <a:rPr lang="es-CL" sz="1400" dirty="0" smtClean="0">
              <a:latin typeface="Arial" panose="020B0604020202020204" pitchFamily="34" charset="0"/>
              <a:cs typeface="Arial" panose="020B0604020202020204" pitchFamily="34" charset="0"/>
            </a:rPr>
            <a:t>Se fortalece el espíritu colectivista y el compromiso con la organización.</a:t>
          </a:r>
          <a:endParaRPr lang="es-CL" sz="1400" dirty="0">
            <a:latin typeface="Arial" panose="020B0604020202020204" pitchFamily="34" charset="0"/>
            <a:cs typeface="Arial" panose="020B0604020202020204" pitchFamily="34" charset="0"/>
          </a:endParaRPr>
        </a:p>
      </dgm:t>
    </dgm:pt>
    <dgm:pt modelId="{436EB618-AE96-4200-8B60-237B1467C3A0}" type="parTrans" cxnId="{F23C70D3-E1C4-4B76-B221-FB7E5B35673B}">
      <dgm:prSet/>
      <dgm:spPr/>
      <dgm:t>
        <a:bodyPr/>
        <a:lstStyle/>
        <a:p>
          <a:endParaRPr lang="es-CL" sz="1400">
            <a:latin typeface="Arial" panose="020B0604020202020204" pitchFamily="34" charset="0"/>
            <a:cs typeface="Arial" panose="020B0604020202020204" pitchFamily="34" charset="0"/>
          </a:endParaRPr>
        </a:p>
      </dgm:t>
    </dgm:pt>
    <dgm:pt modelId="{0190976B-1D1E-4C09-B350-D65C37B84CBA}" type="sibTrans" cxnId="{F23C70D3-E1C4-4B76-B221-FB7E5B35673B}">
      <dgm:prSet/>
      <dgm:spPr/>
      <dgm:t>
        <a:bodyPr/>
        <a:lstStyle/>
        <a:p>
          <a:endParaRPr lang="es-CL" sz="1400">
            <a:latin typeface="Arial" panose="020B0604020202020204" pitchFamily="34" charset="0"/>
            <a:cs typeface="Arial" panose="020B0604020202020204" pitchFamily="34" charset="0"/>
          </a:endParaRPr>
        </a:p>
      </dgm:t>
    </dgm:pt>
    <dgm:pt modelId="{FB83A731-3C3D-43C5-9A82-B975EECACEC0}">
      <dgm:prSet custT="1"/>
      <dgm:spPr/>
      <dgm:t>
        <a:bodyPr/>
        <a:lstStyle/>
        <a:p>
          <a:pPr rtl="0"/>
          <a:r>
            <a:rPr lang="es-CL" sz="1400" dirty="0" smtClean="0">
              <a:latin typeface="Arial" panose="020B0604020202020204" pitchFamily="34" charset="0"/>
              <a:cs typeface="Arial" panose="020B0604020202020204" pitchFamily="34" charset="0"/>
            </a:rPr>
            <a:t>Crece el flujo de conocimiento e información entre los trabajadores, lo cual conduce a mejores ideas y determinaciones.</a:t>
          </a:r>
          <a:endParaRPr lang="es-CL" sz="1400" dirty="0">
            <a:latin typeface="Arial" panose="020B0604020202020204" pitchFamily="34" charset="0"/>
            <a:cs typeface="Arial" panose="020B0604020202020204" pitchFamily="34" charset="0"/>
          </a:endParaRPr>
        </a:p>
      </dgm:t>
    </dgm:pt>
    <dgm:pt modelId="{A483B65B-5BA2-45C5-BA70-4932BA6DE889}" type="parTrans" cxnId="{B2265E15-F4BA-4D1F-9402-F5FBCE67F8D3}">
      <dgm:prSet/>
      <dgm:spPr/>
      <dgm:t>
        <a:bodyPr/>
        <a:lstStyle/>
        <a:p>
          <a:endParaRPr lang="es-CL" sz="1400">
            <a:latin typeface="Arial" panose="020B0604020202020204" pitchFamily="34" charset="0"/>
            <a:cs typeface="Arial" panose="020B0604020202020204" pitchFamily="34" charset="0"/>
          </a:endParaRPr>
        </a:p>
      </dgm:t>
    </dgm:pt>
    <dgm:pt modelId="{D72F7159-7392-4E13-8A7C-BF1EEDF6A131}" type="sibTrans" cxnId="{B2265E15-F4BA-4D1F-9402-F5FBCE67F8D3}">
      <dgm:prSet/>
      <dgm:spPr/>
      <dgm:t>
        <a:bodyPr/>
        <a:lstStyle/>
        <a:p>
          <a:endParaRPr lang="es-CL" sz="1400">
            <a:latin typeface="Arial" panose="020B0604020202020204" pitchFamily="34" charset="0"/>
            <a:cs typeface="Arial" panose="020B0604020202020204" pitchFamily="34" charset="0"/>
          </a:endParaRPr>
        </a:p>
      </dgm:t>
    </dgm:pt>
    <dgm:pt modelId="{560FFC6B-0D0E-4C0F-9D94-29D21773D9DE}">
      <dgm:prSet custT="1"/>
      <dgm:spPr/>
      <dgm:t>
        <a:bodyPr/>
        <a:lstStyle/>
        <a:p>
          <a:pPr rtl="0"/>
          <a:r>
            <a:rPr lang="es-CL" sz="1400" smtClean="0">
              <a:latin typeface="Arial" panose="020B0604020202020204" pitchFamily="34" charset="0"/>
              <a:cs typeface="Arial" panose="020B0604020202020204" pitchFamily="34" charset="0"/>
            </a:rPr>
            <a:t>Al ser más diversos los puntos de vista surgen nuevas formas de abordar los problemas.</a:t>
          </a:r>
          <a:endParaRPr lang="es-CL" sz="1400">
            <a:latin typeface="Arial" panose="020B0604020202020204" pitchFamily="34" charset="0"/>
            <a:cs typeface="Arial" panose="020B0604020202020204" pitchFamily="34" charset="0"/>
          </a:endParaRPr>
        </a:p>
      </dgm:t>
    </dgm:pt>
    <dgm:pt modelId="{3F39EE64-677C-4D33-8B5D-FF2C22676059}" type="parTrans" cxnId="{CEBD9DB1-3202-4AF0-9358-32CFFD4DFE38}">
      <dgm:prSet/>
      <dgm:spPr/>
      <dgm:t>
        <a:bodyPr/>
        <a:lstStyle/>
        <a:p>
          <a:endParaRPr lang="es-CL" sz="1400">
            <a:latin typeface="Arial" panose="020B0604020202020204" pitchFamily="34" charset="0"/>
            <a:cs typeface="Arial" panose="020B0604020202020204" pitchFamily="34" charset="0"/>
          </a:endParaRPr>
        </a:p>
      </dgm:t>
    </dgm:pt>
    <dgm:pt modelId="{8DCF348C-7581-41C7-BA06-7A84B66333B0}" type="sibTrans" cxnId="{CEBD9DB1-3202-4AF0-9358-32CFFD4DFE38}">
      <dgm:prSet/>
      <dgm:spPr/>
      <dgm:t>
        <a:bodyPr/>
        <a:lstStyle/>
        <a:p>
          <a:endParaRPr lang="es-CL" sz="1400">
            <a:latin typeface="Arial" panose="020B0604020202020204" pitchFamily="34" charset="0"/>
            <a:cs typeface="Arial" panose="020B0604020202020204" pitchFamily="34" charset="0"/>
          </a:endParaRPr>
        </a:p>
      </dgm:t>
    </dgm:pt>
    <dgm:pt modelId="{999A88FA-EBC4-482F-AB56-094EAA17C550}">
      <dgm:prSet custT="1"/>
      <dgm:spPr/>
      <dgm:t>
        <a:bodyPr/>
        <a:lstStyle/>
        <a:p>
          <a:pPr rtl="0"/>
          <a:r>
            <a:rPr lang="es-CL" sz="1400" smtClean="0">
              <a:latin typeface="Arial" panose="020B0604020202020204" pitchFamily="34" charset="0"/>
              <a:cs typeface="Arial" panose="020B0604020202020204" pitchFamily="34" charset="0"/>
            </a:rPr>
            <a:t>Aumenta el entendimiento de las perspectivas de los demás trabajadores.</a:t>
          </a:r>
          <a:endParaRPr lang="es-CL" sz="1400">
            <a:latin typeface="Arial" panose="020B0604020202020204" pitchFamily="34" charset="0"/>
            <a:cs typeface="Arial" panose="020B0604020202020204" pitchFamily="34" charset="0"/>
          </a:endParaRPr>
        </a:p>
      </dgm:t>
    </dgm:pt>
    <dgm:pt modelId="{222E8DC7-F459-4043-9425-F5F8D2B28684}" type="parTrans" cxnId="{8A2E9830-BA0F-471B-BBCC-72EB71398524}">
      <dgm:prSet/>
      <dgm:spPr/>
      <dgm:t>
        <a:bodyPr/>
        <a:lstStyle/>
        <a:p>
          <a:endParaRPr lang="es-CL" sz="1400">
            <a:latin typeface="Arial" panose="020B0604020202020204" pitchFamily="34" charset="0"/>
            <a:cs typeface="Arial" panose="020B0604020202020204" pitchFamily="34" charset="0"/>
          </a:endParaRPr>
        </a:p>
      </dgm:t>
    </dgm:pt>
    <dgm:pt modelId="{1C8B7A67-1973-489D-94ED-5DB6C6023756}" type="sibTrans" cxnId="{8A2E9830-BA0F-471B-BBCC-72EB71398524}">
      <dgm:prSet/>
      <dgm:spPr/>
      <dgm:t>
        <a:bodyPr/>
        <a:lstStyle/>
        <a:p>
          <a:endParaRPr lang="es-CL" sz="1400">
            <a:latin typeface="Arial" panose="020B0604020202020204" pitchFamily="34" charset="0"/>
            <a:cs typeface="Arial" panose="020B0604020202020204" pitchFamily="34" charset="0"/>
          </a:endParaRPr>
        </a:p>
      </dgm:t>
    </dgm:pt>
    <dgm:pt modelId="{2D958667-6DDD-4C1D-9B0A-34676D2F04D2}">
      <dgm:prSet custT="1"/>
      <dgm:spPr/>
      <dgm:t>
        <a:bodyPr/>
        <a:lstStyle/>
        <a:p>
          <a:pPr rtl="0"/>
          <a:r>
            <a:rPr lang="es-CL" sz="1400" smtClean="0">
              <a:latin typeface="Arial" panose="020B0604020202020204" pitchFamily="34" charset="0"/>
              <a:cs typeface="Arial" panose="020B0604020202020204" pitchFamily="34" charset="0"/>
            </a:rPr>
            <a:t>Se acentúa el empoderamiento y el compromiso del personal de la empresa.</a:t>
          </a:r>
          <a:endParaRPr lang="es-CL" sz="1400">
            <a:latin typeface="Arial" panose="020B0604020202020204" pitchFamily="34" charset="0"/>
            <a:cs typeface="Arial" panose="020B0604020202020204" pitchFamily="34" charset="0"/>
          </a:endParaRPr>
        </a:p>
      </dgm:t>
    </dgm:pt>
    <dgm:pt modelId="{C19939DF-59CD-4B71-A806-2B9A24BCDAB6}" type="parTrans" cxnId="{2DE239FE-6940-4040-8CAB-6B476CC095CC}">
      <dgm:prSet/>
      <dgm:spPr/>
      <dgm:t>
        <a:bodyPr/>
        <a:lstStyle/>
        <a:p>
          <a:endParaRPr lang="es-CL" sz="1400">
            <a:latin typeface="Arial" panose="020B0604020202020204" pitchFamily="34" charset="0"/>
            <a:cs typeface="Arial" panose="020B0604020202020204" pitchFamily="34" charset="0"/>
          </a:endParaRPr>
        </a:p>
      </dgm:t>
    </dgm:pt>
    <dgm:pt modelId="{18AA107B-7EA2-4415-BE19-AC00C8F582CD}" type="sibTrans" cxnId="{2DE239FE-6940-4040-8CAB-6B476CC095CC}">
      <dgm:prSet/>
      <dgm:spPr/>
      <dgm:t>
        <a:bodyPr/>
        <a:lstStyle/>
        <a:p>
          <a:endParaRPr lang="es-CL" sz="1400">
            <a:latin typeface="Arial" panose="020B0604020202020204" pitchFamily="34" charset="0"/>
            <a:cs typeface="Arial" panose="020B0604020202020204" pitchFamily="34" charset="0"/>
          </a:endParaRPr>
        </a:p>
      </dgm:t>
    </dgm:pt>
    <dgm:pt modelId="{8424F487-4AC9-48E1-92D4-506FA6CD021F}" type="pres">
      <dgm:prSet presAssocID="{2473EB7A-DF9B-4B16-BC41-0D0A4C000F39}" presName="vert0" presStyleCnt="0">
        <dgm:presLayoutVars>
          <dgm:dir/>
          <dgm:animOne val="branch"/>
          <dgm:animLvl val="lvl"/>
        </dgm:presLayoutVars>
      </dgm:prSet>
      <dgm:spPr/>
      <dgm:t>
        <a:bodyPr/>
        <a:lstStyle/>
        <a:p>
          <a:endParaRPr lang="es-CL"/>
        </a:p>
      </dgm:t>
    </dgm:pt>
    <dgm:pt modelId="{55D7FED7-C9A8-4646-936F-77F9E5AF1E06}" type="pres">
      <dgm:prSet presAssocID="{0404B8F7-D631-48CA-8307-412B680BDC33}" presName="thickLine" presStyleLbl="alignNode1" presStyleIdx="0" presStyleCnt="5"/>
      <dgm:spPr/>
    </dgm:pt>
    <dgm:pt modelId="{B41477AF-A591-4384-B3D6-0B7B16C9C24D}" type="pres">
      <dgm:prSet presAssocID="{0404B8F7-D631-48CA-8307-412B680BDC33}" presName="horz1" presStyleCnt="0"/>
      <dgm:spPr/>
    </dgm:pt>
    <dgm:pt modelId="{9D52DE76-ADEA-4C7B-AC42-FDDF545526FA}" type="pres">
      <dgm:prSet presAssocID="{0404B8F7-D631-48CA-8307-412B680BDC33}" presName="tx1" presStyleLbl="revTx" presStyleIdx="0" presStyleCnt="5"/>
      <dgm:spPr/>
      <dgm:t>
        <a:bodyPr/>
        <a:lstStyle/>
        <a:p>
          <a:endParaRPr lang="es-CL"/>
        </a:p>
      </dgm:t>
    </dgm:pt>
    <dgm:pt modelId="{DF55F5AD-E85A-4FF8-9EF5-8CA456BDE555}" type="pres">
      <dgm:prSet presAssocID="{0404B8F7-D631-48CA-8307-412B680BDC33}" presName="vert1" presStyleCnt="0"/>
      <dgm:spPr/>
    </dgm:pt>
    <dgm:pt modelId="{D62A698F-A7D6-4F1E-8FCB-61B0E10097F8}" type="pres">
      <dgm:prSet presAssocID="{FB83A731-3C3D-43C5-9A82-B975EECACEC0}" presName="thickLine" presStyleLbl="alignNode1" presStyleIdx="1" presStyleCnt="5"/>
      <dgm:spPr/>
    </dgm:pt>
    <dgm:pt modelId="{7BD192FA-2162-4F98-9B28-A1A4AF5F9263}" type="pres">
      <dgm:prSet presAssocID="{FB83A731-3C3D-43C5-9A82-B975EECACEC0}" presName="horz1" presStyleCnt="0"/>
      <dgm:spPr/>
    </dgm:pt>
    <dgm:pt modelId="{6DADC9CA-8F82-4846-9D44-6230AF5D58BA}" type="pres">
      <dgm:prSet presAssocID="{FB83A731-3C3D-43C5-9A82-B975EECACEC0}" presName="tx1" presStyleLbl="revTx" presStyleIdx="1" presStyleCnt="5"/>
      <dgm:spPr/>
      <dgm:t>
        <a:bodyPr/>
        <a:lstStyle/>
        <a:p>
          <a:endParaRPr lang="es-CL"/>
        </a:p>
      </dgm:t>
    </dgm:pt>
    <dgm:pt modelId="{44704979-988B-4C2B-966E-BE4D26ABF694}" type="pres">
      <dgm:prSet presAssocID="{FB83A731-3C3D-43C5-9A82-B975EECACEC0}" presName="vert1" presStyleCnt="0"/>
      <dgm:spPr/>
    </dgm:pt>
    <dgm:pt modelId="{246A3FCC-D4CF-4D77-8EFF-78BA1E72B35B}" type="pres">
      <dgm:prSet presAssocID="{560FFC6B-0D0E-4C0F-9D94-29D21773D9DE}" presName="thickLine" presStyleLbl="alignNode1" presStyleIdx="2" presStyleCnt="5"/>
      <dgm:spPr/>
    </dgm:pt>
    <dgm:pt modelId="{4F32B197-22C9-4626-9051-6FD6E2E825E6}" type="pres">
      <dgm:prSet presAssocID="{560FFC6B-0D0E-4C0F-9D94-29D21773D9DE}" presName="horz1" presStyleCnt="0"/>
      <dgm:spPr/>
    </dgm:pt>
    <dgm:pt modelId="{5D41C307-4B6D-4F1D-9EDF-B87492EC22CC}" type="pres">
      <dgm:prSet presAssocID="{560FFC6B-0D0E-4C0F-9D94-29D21773D9DE}" presName="tx1" presStyleLbl="revTx" presStyleIdx="2" presStyleCnt="5"/>
      <dgm:spPr/>
      <dgm:t>
        <a:bodyPr/>
        <a:lstStyle/>
        <a:p>
          <a:endParaRPr lang="es-CL"/>
        </a:p>
      </dgm:t>
    </dgm:pt>
    <dgm:pt modelId="{DE199D7F-B665-4BDC-8FA9-293541871CBA}" type="pres">
      <dgm:prSet presAssocID="{560FFC6B-0D0E-4C0F-9D94-29D21773D9DE}" presName="vert1" presStyleCnt="0"/>
      <dgm:spPr/>
    </dgm:pt>
    <dgm:pt modelId="{FE5A4156-AEE3-45A8-A23D-C075C5F8DC2A}" type="pres">
      <dgm:prSet presAssocID="{999A88FA-EBC4-482F-AB56-094EAA17C550}" presName="thickLine" presStyleLbl="alignNode1" presStyleIdx="3" presStyleCnt="5"/>
      <dgm:spPr/>
    </dgm:pt>
    <dgm:pt modelId="{6F208B4E-318F-45CD-A64A-ADB363D819D6}" type="pres">
      <dgm:prSet presAssocID="{999A88FA-EBC4-482F-AB56-094EAA17C550}" presName="horz1" presStyleCnt="0"/>
      <dgm:spPr/>
    </dgm:pt>
    <dgm:pt modelId="{5F9A23A7-98FD-44F0-A231-FB64C9117B19}" type="pres">
      <dgm:prSet presAssocID="{999A88FA-EBC4-482F-AB56-094EAA17C550}" presName="tx1" presStyleLbl="revTx" presStyleIdx="3" presStyleCnt="5"/>
      <dgm:spPr/>
      <dgm:t>
        <a:bodyPr/>
        <a:lstStyle/>
        <a:p>
          <a:endParaRPr lang="es-CL"/>
        </a:p>
      </dgm:t>
    </dgm:pt>
    <dgm:pt modelId="{8BA5040F-A1A4-48C5-83F7-BF1085F713AD}" type="pres">
      <dgm:prSet presAssocID="{999A88FA-EBC4-482F-AB56-094EAA17C550}" presName="vert1" presStyleCnt="0"/>
      <dgm:spPr/>
    </dgm:pt>
    <dgm:pt modelId="{A850FF56-B1FE-4098-ADC7-7468ED4B2065}" type="pres">
      <dgm:prSet presAssocID="{2D958667-6DDD-4C1D-9B0A-34676D2F04D2}" presName="thickLine" presStyleLbl="alignNode1" presStyleIdx="4" presStyleCnt="5"/>
      <dgm:spPr/>
    </dgm:pt>
    <dgm:pt modelId="{F7B0B82B-A556-4B6E-BF84-4447B3F1395E}" type="pres">
      <dgm:prSet presAssocID="{2D958667-6DDD-4C1D-9B0A-34676D2F04D2}" presName="horz1" presStyleCnt="0"/>
      <dgm:spPr/>
    </dgm:pt>
    <dgm:pt modelId="{66EF55F3-C6D4-4319-AD40-563FCCD9DAE0}" type="pres">
      <dgm:prSet presAssocID="{2D958667-6DDD-4C1D-9B0A-34676D2F04D2}" presName="tx1" presStyleLbl="revTx" presStyleIdx="4" presStyleCnt="5"/>
      <dgm:spPr/>
      <dgm:t>
        <a:bodyPr/>
        <a:lstStyle/>
        <a:p>
          <a:endParaRPr lang="es-CL"/>
        </a:p>
      </dgm:t>
    </dgm:pt>
    <dgm:pt modelId="{E711F5BF-AD87-43D3-9CE9-E7028C3294F3}" type="pres">
      <dgm:prSet presAssocID="{2D958667-6DDD-4C1D-9B0A-34676D2F04D2}" presName="vert1" presStyleCnt="0"/>
      <dgm:spPr/>
    </dgm:pt>
  </dgm:ptLst>
  <dgm:cxnLst>
    <dgm:cxn modelId="{CEBD9DB1-3202-4AF0-9358-32CFFD4DFE38}" srcId="{2473EB7A-DF9B-4B16-BC41-0D0A4C000F39}" destId="{560FFC6B-0D0E-4C0F-9D94-29D21773D9DE}" srcOrd="2" destOrd="0" parTransId="{3F39EE64-677C-4D33-8B5D-FF2C22676059}" sibTransId="{8DCF348C-7581-41C7-BA06-7A84B66333B0}"/>
    <dgm:cxn modelId="{18CDBD0B-397B-4E50-8E35-827FAC319288}" type="presOf" srcId="{0404B8F7-D631-48CA-8307-412B680BDC33}" destId="{9D52DE76-ADEA-4C7B-AC42-FDDF545526FA}" srcOrd="0" destOrd="0" presId="urn:microsoft.com/office/officeart/2008/layout/LinedList"/>
    <dgm:cxn modelId="{F23C70D3-E1C4-4B76-B221-FB7E5B35673B}" srcId="{2473EB7A-DF9B-4B16-BC41-0D0A4C000F39}" destId="{0404B8F7-D631-48CA-8307-412B680BDC33}" srcOrd="0" destOrd="0" parTransId="{436EB618-AE96-4200-8B60-237B1467C3A0}" sibTransId="{0190976B-1D1E-4C09-B350-D65C37B84CBA}"/>
    <dgm:cxn modelId="{7A1F0E28-9A07-45F4-AD15-3961E6434382}" type="presOf" srcId="{2473EB7A-DF9B-4B16-BC41-0D0A4C000F39}" destId="{8424F487-4AC9-48E1-92D4-506FA6CD021F}" srcOrd="0" destOrd="0" presId="urn:microsoft.com/office/officeart/2008/layout/LinedList"/>
    <dgm:cxn modelId="{B2265E15-F4BA-4D1F-9402-F5FBCE67F8D3}" srcId="{2473EB7A-DF9B-4B16-BC41-0D0A4C000F39}" destId="{FB83A731-3C3D-43C5-9A82-B975EECACEC0}" srcOrd="1" destOrd="0" parTransId="{A483B65B-5BA2-45C5-BA70-4932BA6DE889}" sibTransId="{D72F7159-7392-4E13-8A7C-BF1EEDF6A131}"/>
    <dgm:cxn modelId="{8A2E9830-BA0F-471B-BBCC-72EB71398524}" srcId="{2473EB7A-DF9B-4B16-BC41-0D0A4C000F39}" destId="{999A88FA-EBC4-482F-AB56-094EAA17C550}" srcOrd="3" destOrd="0" parTransId="{222E8DC7-F459-4043-9425-F5F8D2B28684}" sibTransId="{1C8B7A67-1973-489D-94ED-5DB6C6023756}"/>
    <dgm:cxn modelId="{96977CED-5C15-4504-A37D-699C2731F1CC}" type="presOf" srcId="{2D958667-6DDD-4C1D-9B0A-34676D2F04D2}" destId="{66EF55F3-C6D4-4319-AD40-563FCCD9DAE0}" srcOrd="0" destOrd="0" presId="urn:microsoft.com/office/officeart/2008/layout/LinedList"/>
    <dgm:cxn modelId="{2DE239FE-6940-4040-8CAB-6B476CC095CC}" srcId="{2473EB7A-DF9B-4B16-BC41-0D0A4C000F39}" destId="{2D958667-6DDD-4C1D-9B0A-34676D2F04D2}" srcOrd="4" destOrd="0" parTransId="{C19939DF-59CD-4B71-A806-2B9A24BCDAB6}" sibTransId="{18AA107B-7EA2-4415-BE19-AC00C8F582CD}"/>
    <dgm:cxn modelId="{5B4306D4-0C6F-454B-A59A-65F3765A3021}" type="presOf" srcId="{999A88FA-EBC4-482F-AB56-094EAA17C550}" destId="{5F9A23A7-98FD-44F0-A231-FB64C9117B19}" srcOrd="0" destOrd="0" presId="urn:microsoft.com/office/officeart/2008/layout/LinedList"/>
    <dgm:cxn modelId="{1E21DFD0-262B-4090-A15F-80B91E905B4A}" type="presOf" srcId="{560FFC6B-0D0E-4C0F-9D94-29D21773D9DE}" destId="{5D41C307-4B6D-4F1D-9EDF-B87492EC22CC}" srcOrd="0" destOrd="0" presId="urn:microsoft.com/office/officeart/2008/layout/LinedList"/>
    <dgm:cxn modelId="{96D69629-FC92-4331-B277-6A4E996D7D27}" type="presOf" srcId="{FB83A731-3C3D-43C5-9A82-B975EECACEC0}" destId="{6DADC9CA-8F82-4846-9D44-6230AF5D58BA}" srcOrd="0" destOrd="0" presId="urn:microsoft.com/office/officeart/2008/layout/LinedList"/>
    <dgm:cxn modelId="{902C932B-F594-488A-92DC-D3DB3983C873}" type="presParOf" srcId="{8424F487-4AC9-48E1-92D4-506FA6CD021F}" destId="{55D7FED7-C9A8-4646-936F-77F9E5AF1E06}" srcOrd="0" destOrd="0" presId="urn:microsoft.com/office/officeart/2008/layout/LinedList"/>
    <dgm:cxn modelId="{22EEC274-F45C-44C7-8539-7BE97937B918}" type="presParOf" srcId="{8424F487-4AC9-48E1-92D4-506FA6CD021F}" destId="{B41477AF-A591-4384-B3D6-0B7B16C9C24D}" srcOrd="1" destOrd="0" presId="urn:microsoft.com/office/officeart/2008/layout/LinedList"/>
    <dgm:cxn modelId="{0E67E51B-4155-47F6-BA76-7EF8CFA864AD}" type="presParOf" srcId="{B41477AF-A591-4384-B3D6-0B7B16C9C24D}" destId="{9D52DE76-ADEA-4C7B-AC42-FDDF545526FA}" srcOrd="0" destOrd="0" presId="urn:microsoft.com/office/officeart/2008/layout/LinedList"/>
    <dgm:cxn modelId="{6F13CC0C-A816-4A71-B848-14DA20493474}" type="presParOf" srcId="{B41477AF-A591-4384-B3D6-0B7B16C9C24D}" destId="{DF55F5AD-E85A-4FF8-9EF5-8CA456BDE555}" srcOrd="1" destOrd="0" presId="urn:microsoft.com/office/officeart/2008/layout/LinedList"/>
    <dgm:cxn modelId="{99EF2B27-2F38-4C45-B558-EF562A7C04F2}" type="presParOf" srcId="{8424F487-4AC9-48E1-92D4-506FA6CD021F}" destId="{D62A698F-A7D6-4F1E-8FCB-61B0E10097F8}" srcOrd="2" destOrd="0" presId="urn:microsoft.com/office/officeart/2008/layout/LinedList"/>
    <dgm:cxn modelId="{9F3EBC57-67AD-454B-BA96-6A9DA545BA4D}" type="presParOf" srcId="{8424F487-4AC9-48E1-92D4-506FA6CD021F}" destId="{7BD192FA-2162-4F98-9B28-A1A4AF5F9263}" srcOrd="3" destOrd="0" presId="urn:microsoft.com/office/officeart/2008/layout/LinedList"/>
    <dgm:cxn modelId="{6596A035-EE9A-4FC8-8C6C-3F0E00FA129C}" type="presParOf" srcId="{7BD192FA-2162-4F98-9B28-A1A4AF5F9263}" destId="{6DADC9CA-8F82-4846-9D44-6230AF5D58BA}" srcOrd="0" destOrd="0" presId="urn:microsoft.com/office/officeart/2008/layout/LinedList"/>
    <dgm:cxn modelId="{1E9ADEC9-7C60-43CD-9B7A-10D42D677876}" type="presParOf" srcId="{7BD192FA-2162-4F98-9B28-A1A4AF5F9263}" destId="{44704979-988B-4C2B-966E-BE4D26ABF694}" srcOrd="1" destOrd="0" presId="urn:microsoft.com/office/officeart/2008/layout/LinedList"/>
    <dgm:cxn modelId="{6FCB1D7F-9297-4D9B-BC68-19C07C698A2A}" type="presParOf" srcId="{8424F487-4AC9-48E1-92D4-506FA6CD021F}" destId="{246A3FCC-D4CF-4D77-8EFF-78BA1E72B35B}" srcOrd="4" destOrd="0" presId="urn:microsoft.com/office/officeart/2008/layout/LinedList"/>
    <dgm:cxn modelId="{5D7EAA19-D833-4907-9C15-14B9D8139B03}" type="presParOf" srcId="{8424F487-4AC9-48E1-92D4-506FA6CD021F}" destId="{4F32B197-22C9-4626-9051-6FD6E2E825E6}" srcOrd="5" destOrd="0" presId="urn:microsoft.com/office/officeart/2008/layout/LinedList"/>
    <dgm:cxn modelId="{7DC83991-AE33-4044-97F9-CA1DE6716E7F}" type="presParOf" srcId="{4F32B197-22C9-4626-9051-6FD6E2E825E6}" destId="{5D41C307-4B6D-4F1D-9EDF-B87492EC22CC}" srcOrd="0" destOrd="0" presId="urn:microsoft.com/office/officeart/2008/layout/LinedList"/>
    <dgm:cxn modelId="{83C46229-88AA-4F52-8B9D-9745B72FC0F7}" type="presParOf" srcId="{4F32B197-22C9-4626-9051-6FD6E2E825E6}" destId="{DE199D7F-B665-4BDC-8FA9-293541871CBA}" srcOrd="1" destOrd="0" presId="urn:microsoft.com/office/officeart/2008/layout/LinedList"/>
    <dgm:cxn modelId="{2FFD2C4D-04A6-4363-A192-B9AC7F269B89}" type="presParOf" srcId="{8424F487-4AC9-48E1-92D4-506FA6CD021F}" destId="{FE5A4156-AEE3-45A8-A23D-C075C5F8DC2A}" srcOrd="6" destOrd="0" presId="urn:microsoft.com/office/officeart/2008/layout/LinedList"/>
    <dgm:cxn modelId="{1120E5EA-1756-4C53-A7E1-52FF933C318B}" type="presParOf" srcId="{8424F487-4AC9-48E1-92D4-506FA6CD021F}" destId="{6F208B4E-318F-45CD-A64A-ADB363D819D6}" srcOrd="7" destOrd="0" presId="urn:microsoft.com/office/officeart/2008/layout/LinedList"/>
    <dgm:cxn modelId="{9A291E17-461B-4A8B-8331-4476B93E3090}" type="presParOf" srcId="{6F208B4E-318F-45CD-A64A-ADB363D819D6}" destId="{5F9A23A7-98FD-44F0-A231-FB64C9117B19}" srcOrd="0" destOrd="0" presId="urn:microsoft.com/office/officeart/2008/layout/LinedList"/>
    <dgm:cxn modelId="{E61DFCBB-B4B4-42A9-8569-20E1C32B7B21}" type="presParOf" srcId="{6F208B4E-318F-45CD-A64A-ADB363D819D6}" destId="{8BA5040F-A1A4-48C5-83F7-BF1085F713AD}" srcOrd="1" destOrd="0" presId="urn:microsoft.com/office/officeart/2008/layout/LinedList"/>
    <dgm:cxn modelId="{B715ACE1-8345-460D-A178-9F25F81C87B9}" type="presParOf" srcId="{8424F487-4AC9-48E1-92D4-506FA6CD021F}" destId="{A850FF56-B1FE-4098-ADC7-7468ED4B2065}" srcOrd="8" destOrd="0" presId="urn:microsoft.com/office/officeart/2008/layout/LinedList"/>
    <dgm:cxn modelId="{12D2B3D1-2343-4C1D-BF38-7D0A9670AD73}" type="presParOf" srcId="{8424F487-4AC9-48E1-92D4-506FA6CD021F}" destId="{F7B0B82B-A556-4B6E-BF84-4447B3F1395E}" srcOrd="9" destOrd="0" presId="urn:microsoft.com/office/officeart/2008/layout/LinedList"/>
    <dgm:cxn modelId="{87BCF03F-BE39-4930-B326-381D24193691}" type="presParOf" srcId="{F7B0B82B-A556-4B6E-BF84-4447B3F1395E}" destId="{66EF55F3-C6D4-4319-AD40-563FCCD9DAE0}" srcOrd="0" destOrd="0" presId="urn:microsoft.com/office/officeart/2008/layout/LinedList"/>
    <dgm:cxn modelId="{540D3D92-6B28-4E56-A580-476D2CDC9DC6}" type="presParOf" srcId="{F7B0B82B-A556-4B6E-BF84-4447B3F1395E}" destId="{E711F5BF-AD87-43D3-9CE9-E7028C3294F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D3966CA-64EB-42ED-ABE1-4609AA2E2471}" type="doc">
      <dgm:prSet loTypeId="urn:microsoft.com/office/officeart/2005/8/layout/hProcess9" loCatId="process" qsTypeId="urn:microsoft.com/office/officeart/2005/8/quickstyle/simple1" qsCatId="simple" csTypeId="urn:microsoft.com/office/officeart/2005/8/colors/colorful3" csCatId="colorful"/>
      <dgm:spPr/>
      <dgm:t>
        <a:bodyPr/>
        <a:lstStyle/>
        <a:p>
          <a:endParaRPr lang="es-CL"/>
        </a:p>
      </dgm:t>
    </dgm:pt>
    <dgm:pt modelId="{A5550279-05FE-4D18-95AE-DED52AF27C65}">
      <dgm:prSet custT="1"/>
      <dgm:spPr/>
      <dgm:t>
        <a:bodyPr/>
        <a:lstStyle/>
        <a:p>
          <a:pPr rtl="0"/>
          <a:r>
            <a:rPr lang="es-CL" sz="1400" dirty="0" smtClean="0">
              <a:latin typeface="Arial" panose="020B0604020202020204" pitchFamily="34" charset="0"/>
              <a:cs typeface="Arial" panose="020B0604020202020204" pitchFamily="34" charset="0"/>
            </a:rPr>
            <a:t>Favorables </a:t>
          </a:r>
          <a:endParaRPr lang="es-CL" sz="1400" dirty="0">
            <a:latin typeface="Arial" panose="020B0604020202020204" pitchFamily="34" charset="0"/>
            <a:cs typeface="Arial" panose="020B0604020202020204" pitchFamily="34" charset="0"/>
          </a:endParaRPr>
        </a:p>
      </dgm:t>
    </dgm:pt>
    <dgm:pt modelId="{210B3585-A9E4-41B9-B59D-2E747219B9F2}" type="parTrans" cxnId="{A9B281BD-BCC8-4984-9969-74517477ADC9}">
      <dgm:prSet/>
      <dgm:spPr/>
      <dgm:t>
        <a:bodyPr/>
        <a:lstStyle/>
        <a:p>
          <a:endParaRPr lang="es-CL" sz="1400">
            <a:latin typeface="Arial" panose="020B0604020202020204" pitchFamily="34" charset="0"/>
            <a:cs typeface="Arial" panose="020B0604020202020204" pitchFamily="34" charset="0"/>
          </a:endParaRPr>
        </a:p>
      </dgm:t>
    </dgm:pt>
    <dgm:pt modelId="{373F9ADB-4CAC-4DC0-84CE-CF55872E86F6}" type="sibTrans" cxnId="{A9B281BD-BCC8-4984-9969-74517477ADC9}">
      <dgm:prSet/>
      <dgm:spPr/>
      <dgm:t>
        <a:bodyPr/>
        <a:lstStyle/>
        <a:p>
          <a:endParaRPr lang="es-CL" sz="1400">
            <a:latin typeface="Arial" panose="020B0604020202020204" pitchFamily="34" charset="0"/>
            <a:cs typeface="Arial" panose="020B0604020202020204" pitchFamily="34" charset="0"/>
          </a:endParaRPr>
        </a:p>
      </dgm:t>
    </dgm:pt>
    <dgm:pt modelId="{8EF5C742-AA0A-40A0-A05C-B4D70931271C}">
      <dgm:prSet custT="1"/>
      <dgm:spPr/>
      <dgm:t>
        <a:bodyPr/>
        <a:lstStyle/>
        <a:p>
          <a:pPr rtl="0"/>
          <a:r>
            <a:rPr lang="es-CL" sz="1400" dirty="0" smtClean="0">
              <a:latin typeface="Arial" panose="020B0604020202020204" pitchFamily="34" charset="0"/>
              <a:cs typeface="Arial" panose="020B0604020202020204" pitchFamily="34" charset="0"/>
            </a:rPr>
            <a:t>Benéficos </a:t>
          </a:r>
          <a:endParaRPr lang="es-CL" sz="1400" dirty="0">
            <a:latin typeface="Arial" panose="020B0604020202020204" pitchFamily="34" charset="0"/>
            <a:cs typeface="Arial" panose="020B0604020202020204" pitchFamily="34" charset="0"/>
          </a:endParaRPr>
        </a:p>
      </dgm:t>
    </dgm:pt>
    <dgm:pt modelId="{8DDC7BE7-8344-4ECF-90D8-CFE650046354}" type="parTrans" cxnId="{A2F454B5-7C9A-420E-97E2-02E77BAE8EDA}">
      <dgm:prSet/>
      <dgm:spPr/>
      <dgm:t>
        <a:bodyPr/>
        <a:lstStyle/>
        <a:p>
          <a:endParaRPr lang="es-CL" sz="1400">
            <a:latin typeface="Arial" panose="020B0604020202020204" pitchFamily="34" charset="0"/>
            <a:cs typeface="Arial" panose="020B0604020202020204" pitchFamily="34" charset="0"/>
          </a:endParaRPr>
        </a:p>
      </dgm:t>
    </dgm:pt>
    <dgm:pt modelId="{89C0CA06-4BFC-4A5E-9534-B93BC3336B0F}" type="sibTrans" cxnId="{A2F454B5-7C9A-420E-97E2-02E77BAE8EDA}">
      <dgm:prSet/>
      <dgm:spPr/>
      <dgm:t>
        <a:bodyPr/>
        <a:lstStyle/>
        <a:p>
          <a:endParaRPr lang="es-CL" sz="1400">
            <a:latin typeface="Arial" panose="020B0604020202020204" pitchFamily="34" charset="0"/>
            <a:cs typeface="Arial" panose="020B0604020202020204" pitchFamily="34" charset="0"/>
          </a:endParaRPr>
        </a:p>
      </dgm:t>
    </dgm:pt>
    <dgm:pt modelId="{093D7C14-03C7-4A7A-A4EE-6276CF79851D}">
      <dgm:prSet custT="1"/>
      <dgm:spPr/>
      <dgm:t>
        <a:bodyPr/>
        <a:lstStyle/>
        <a:p>
          <a:pPr rtl="0"/>
          <a:r>
            <a:rPr lang="es-CL" sz="1400" smtClean="0">
              <a:latin typeface="Arial" panose="020B0604020202020204" pitchFamily="34" charset="0"/>
              <a:cs typeface="Arial" panose="020B0604020202020204" pitchFamily="34" charset="0"/>
            </a:rPr>
            <a:t>Agradables</a:t>
          </a:r>
          <a:endParaRPr lang="es-CL" sz="1400">
            <a:latin typeface="Arial" panose="020B0604020202020204" pitchFamily="34" charset="0"/>
            <a:cs typeface="Arial" panose="020B0604020202020204" pitchFamily="34" charset="0"/>
          </a:endParaRPr>
        </a:p>
      </dgm:t>
    </dgm:pt>
    <dgm:pt modelId="{B2F38D80-A0FB-42E8-8FA2-7648BFE66E89}" type="parTrans" cxnId="{ADB0D4BE-DF14-49F8-BCA0-9EEE4E44E060}">
      <dgm:prSet/>
      <dgm:spPr/>
      <dgm:t>
        <a:bodyPr/>
        <a:lstStyle/>
        <a:p>
          <a:endParaRPr lang="es-CL" sz="1400">
            <a:latin typeface="Arial" panose="020B0604020202020204" pitchFamily="34" charset="0"/>
            <a:cs typeface="Arial" panose="020B0604020202020204" pitchFamily="34" charset="0"/>
          </a:endParaRPr>
        </a:p>
      </dgm:t>
    </dgm:pt>
    <dgm:pt modelId="{214179D1-16D2-436D-B53D-48DADBA3CF62}" type="sibTrans" cxnId="{ADB0D4BE-DF14-49F8-BCA0-9EEE4E44E060}">
      <dgm:prSet/>
      <dgm:spPr/>
      <dgm:t>
        <a:bodyPr/>
        <a:lstStyle/>
        <a:p>
          <a:endParaRPr lang="es-CL" sz="1400">
            <a:latin typeface="Arial" panose="020B0604020202020204" pitchFamily="34" charset="0"/>
            <a:cs typeface="Arial" panose="020B0604020202020204" pitchFamily="34" charset="0"/>
          </a:endParaRPr>
        </a:p>
      </dgm:t>
    </dgm:pt>
    <dgm:pt modelId="{D5374752-D785-45A9-A834-21886AFA9804}" type="pres">
      <dgm:prSet presAssocID="{BD3966CA-64EB-42ED-ABE1-4609AA2E2471}" presName="CompostProcess" presStyleCnt="0">
        <dgm:presLayoutVars>
          <dgm:dir/>
          <dgm:resizeHandles val="exact"/>
        </dgm:presLayoutVars>
      </dgm:prSet>
      <dgm:spPr/>
      <dgm:t>
        <a:bodyPr/>
        <a:lstStyle/>
        <a:p>
          <a:endParaRPr lang="es-CL"/>
        </a:p>
      </dgm:t>
    </dgm:pt>
    <dgm:pt modelId="{8D5DA97D-190F-4843-8F89-6E82F814DD78}" type="pres">
      <dgm:prSet presAssocID="{BD3966CA-64EB-42ED-ABE1-4609AA2E2471}" presName="arrow" presStyleLbl="bgShp" presStyleIdx="0" presStyleCnt="1"/>
      <dgm:spPr/>
    </dgm:pt>
    <dgm:pt modelId="{9C5764CB-1C30-4BDC-A04E-6109541BB8A7}" type="pres">
      <dgm:prSet presAssocID="{BD3966CA-64EB-42ED-ABE1-4609AA2E2471}" presName="linearProcess" presStyleCnt="0"/>
      <dgm:spPr/>
    </dgm:pt>
    <dgm:pt modelId="{D88E3A06-3C2C-4B76-9F2B-CB04BC3B30E2}" type="pres">
      <dgm:prSet presAssocID="{A5550279-05FE-4D18-95AE-DED52AF27C65}" presName="textNode" presStyleLbl="node1" presStyleIdx="0" presStyleCnt="3">
        <dgm:presLayoutVars>
          <dgm:bulletEnabled val="1"/>
        </dgm:presLayoutVars>
      </dgm:prSet>
      <dgm:spPr/>
      <dgm:t>
        <a:bodyPr/>
        <a:lstStyle/>
        <a:p>
          <a:endParaRPr lang="es-CL"/>
        </a:p>
      </dgm:t>
    </dgm:pt>
    <dgm:pt modelId="{F0F9459C-CB7F-46C0-954E-E7111B4CE423}" type="pres">
      <dgm:prSet presAssocID="{373F9ADB-4CAC-4DC0-84CE-CF55872E86F6}" presName="sibTrans" presStyleCnt="0"/>
      <dgm:spPr/>
    </dgm:pt>
    <dgm:pt modelId="{0DA83027-00B6-4E0C-851C-2D7F2CBB6EF1}" type="pres">
      <dgm:prSet presAssocID="{8EF5C742-AA0A-40A0-A05C-B4D70931271C}" presName="textNode" presStyleLbl="node1" presStyleIdx="1" presStyleCnt="3">
        <dgm:presLayoutVars>
          <dgm:bulletEnabled val="1"/>
        </dgm:presLayoutVars>
      </dgm:prSet>
      <dgm:spPr/>
      <dgm:t>
        <a:bodyPr/>
        <a:lstStyle/>
        <a:p>
          <a:endParaRPr lang="es-CL"/>
        </a:p>
      </dgm:t>
    </dgm:pt>
    <dgm:pt modelId="{CF2904DD-72A7-4500-ABC9-5AACFC9F2B32}" type="pres">
      <dgm:prSet presAssocID="{89C0CA06-4BFC-4A5E-9534-B93BC3336B0F}" presName="sibTrans" presStyleCnt="0"/>
      <dgm:spPr/>
    </dgm:pt>
    <dgm:pt modelId="{52E8A61A-8B5C-4CB6-A5A0-49F3B90FF484}" type="pres">
      <dgm:prSet presAssocID="{093D7C14-03C7-4A7A-A4EE-6276CF79851D}" presName="textNode" presStyleLbl="node1" presStyleIdx="2" presStyleCnt="3">
        <dgm:presLayoutVars>
          <dgm:bulletEnabled val="1"/>
        </dgm:presLayoutVars>
      </dgm:prSet>
      <dgm:spPr/>
      <dgm:t>
        <a:bodyPr/>
        <a:lstStyle/>
        <a:p>
          <a:endParaRPr lang="es-CL"/>
        </a:p>
      </dgm:t>
    </dgm:pt>
  </dgm:ptLst>
  <dgm:cxnLst>
    <dgm:cxn modelId="{ADB0D4BE-DF14-49F8-BCA0-9EEE4E44E060}" srcId="{BD3966CA-64EB-42ED-ABE1-4609AA2E2471}" destId="{093D7C14-03C7-4A7A-A4EE-6276CF79851D}" srcOrd="2" destOrd="0" parTransId="{B2F38D80-A0FB-42E8-8FA2-7648BFE66E89}" sibTransId="{214179D1-16D2-436D-B53D-48DADBA3CF62}"/>
    <dgm:cxn modelId="{A9B281BD-BCC8-4984-9969-74517477ADC9}" srcId="{BD3966CA-64EB-42ED-ABE1-4609AA2E2471}" destId="{A5550279-05FE-4D18-95AE-DED52AF27C65}" srcOrd="0" destOrd="0" parTransId="{210B3585-A9E4-41B9-B59D-2E747219B9F2}" sibTransId="{373F9ADB-4CAC-4DC0-84CE-CF55872E86F6}"/>
    <dgm:cxn modelId="{FBBF92E7-5938-4755-87E3-F2FA3D109D92}" type="presOf" srcId="{093D7C14-03C7-4A7A-A4EE-6276CF79851D}" destId="{52E8A61A-8B5C-4CB6-A5A0-49F3B90FF484}" srcOrd="0" destOrd="0" presId="urn:microsoft.com/office/officeart/2005/8/layout/hProcess9"/>
    <dgm:cxn modelId="{0FC517D8-B88A-4CD1-92BF-C6BAC2C14DB8}" type="presOf" srcId="{A5550279-05FE-4D18-95AE-DED52AF27C65}" destId="{D88E3A06-3C2C-4B76-9F2B-CB04BC3B30E2}" srcOrd="0" destOrd="0" presId="urn:microsoft.com/office/officeart/2005/8/layout/hProcess9"/>
    <dgm:cxn modelId="{A2F454B5-7C9A-420E-97E2-02E77BAE8EDA}" srcId="{BD3966CA-64EB-42ED-ABE1-4609AA2E2471}" destId="{8EF5C742-AA0A-40A0-A05C-B4D70931271C}" srcOrd="1" destOrd="0" parTransId="{8DDC7BE7-8344-4ECF-90D8-CFE650046354}" sibTransId="{89C0CA06-4BFC-4A5E-9534-B93BC3336B0F}"/>
    <dgm:cxn modelId="{D26E0ACA-2215-4B3B-9350-8E9EC7CD122D}" type="presOf" srcId="{BD3966CA-64EB-42ED-ABE1-4609AA2E2471}" destId="{D5374752-D785-45A9-A834-21886AFA9804}" srcOrd="0" destOrd="0" presId="urn:microsoft.com/office/officeart/2005/8/layout/hProcess9"/>
    <dgm:cxn modelId="{E4CE2378-56F9-4D85-971D-D148A495F87F}" type="presOf" srcId="{8EF5C742-AA0A-40A0-A05C-B4D70931271C}" destId="{0DA83027-00B6-4E0C-851C-2D7F2CBB6EF1}" srcOrd="0" destOrd="0" presId="urn:microsoft.com/office/officeart/2005/8/layout/hProcess9"/>
    <dgm:cxn modelId="{52AF9D5F-FA27-4A85-8744-6AD2BB2E7FF7}" type="presParOf" srcId="{D5374752-D785-45A9-A834-21886AFA9804}" destId="{8D5DA97D-190F-4843-8F89-6E82F814DD78}" srcOrd="0" destOrd="0" presId="urn:microsoft.com/office/officeart/2005/8/layout/hProcess9"/>
    <dgm:cxn modelId="{D0196484-7F7E-481E-9DA5-579A1DBD9AEC}" type="presParOf" srcId="{D5374752-D785-45A9-A834-21886AFA9804}" destId="{9C5764CB-1C30-4BDC-A04E-6109541BB8A7}" srcOrd="1" destOrd="0" presId="urn:microsoft.com/office/officeart/2005/8/layout/hProcess9"/>
    <dgm:cxn modelId="{1EA919E6-40C2-4C76-B20E-9971271902B9}" type="presParOf" srcId="{9C5764CB-1C30-4BDC-A04E-6109541BB8A7}" destId="{D88E3A06-3C2C-4B76-9F2B-CB04BC3B30E2}" srcOrd="0" destOrd="0" presId="urn:microsoft.com/office/officeart/2005/8/layout/hProcess9"/>
    <dgm:cxn modelId="{11D2DEF0-F0BD-4C3E-BBCF-806CF34FDA4B}" type="presParOf" srcId="{9C5764CB-1C30-4BDC-A04E-6109541BB8A7}" destId="{F0F9459C-CB7F-46C0-954E-E7111B4CE423}" srcOrd="1" destOrd="0" presId="urn:microsoft.com/office/officeart/2005/8/layout/hProcess9"/>
    <dgm:cxn modelId="{FD1B8306-E70D-423F-A38C-3E7CA9693BCF}" type="presParOf" srcId="{9C5764CB-1C30-4BDC-A04E-6109541BB8A7}" destId="{0DA83027-00B6-4E0C-851C-2D7F2CBB6EF1}" srcOrd="2" destOrd="0" presId="urn:microsoft.com/office/officeart/2005/8/layout/hProcess9"/>
    <dgm:cxn modelId="{10147CE8-46FE-45EF-8813-FAAA94FBE9E9}" type="presParOf" srcId="{9C5764CB-1C30-4BDC-A04E-6109541BB8A7}" destId="{CF2904DD-72A7-4500-ABC9-5AACFC9F2B32}" srcOrd="3" destOrd="0" presId="urn:microsoft.com/office/officeart/2005/8/layout/hProcess9"/>
    <dgm:cxn modelId="{96D0470B-B6FA-4AD4-BD64-64883FDC2ABC}" type="presParOf" srcId="{9C5764CB-1C30-4BDC-A04E-6109541BB8A7}" destId="{52E8A61A-8B5C-4CB6-A5A0-49F3B90FF48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F5BDFB4-E996-48BA-8A0F-52DCB343C507}" type="doc">
      <dgm:prSet loTypeId="urn:microsoft.com/office/officeart/2005/8/layout/default" loCatId="list" qsTypeId="urn:microsoft.com/office/officeart/2005/8/quickstyle/simple1" qsCatId="simple" csTypeId="urn:microsoft.com/office/officeart/2005/8/colors/colorful4" csCatId="colorful"/>
      <dgm:spPr/>
      <dgm:t>
        <a:bodyPr/>
        <a:lstStyle/>
        <a:p>
          <a:endParaRPr lang="es-CL"/>
        </a:p>
      </dgm:t>
    </dgm:pt>
    <dgm:pt modelId="{235564B6-B15F-4AA8-A2E6-74C2AE73C7E2}">
      <dgm:prSet custT="1"/>
      <dgm:spPr/>
      <dgm:t>
        <a:bodyPr/>
        <a:lstStyle/>
        <a:p>
          <a:pPr rtl="0"/>
          <a:r>
            <a:rPr lang="es-CL" sz="1400" dirty="0" smtClean="0">
              <a:latin typeface="Arial" panose="020B0604020202020204" pitchFamily="34" charset="0"/>
              <a:cs typeface="Arial" panose="020B0604020202020204" pitchFamily="34" charset="0"/>
            </a:rPr>
            <a:t>Asertividad</a:t>
          </a:r>
          <a:endParaRPr lang="es-CL" sz="1400" dirty="0">
            <a:latin typeface="Arial" panose="020B0604020202020204" pitchFamily="34" charset="0"/>
            <a:cs typeface="Arial" panose="020B0604020202020204" pitchFamily="34" charset="0"/>
          </a:endParaRPr>
        </a:p>
      </dgm:t>
    </dgm:pt>
    <dgm:pt modelId="{D0A401D4-F274-4096-84BE-0D9EB6B4EF90}" type="parTrans" cxnId="{16A7B326-C191-4350-AC72-B495902A02C6}">
      <dgm:prSet/>
      <dgm:spPr/>
      <dgm:t>
        <a:bodyPr/>
        <a:lstStyle/>
        <a:p>
          <a:endParaRPr lang="es-CL" sz="1400">
            <a:latin typeface="Arial" panose="020B0604020202020204" pitchFamily="34" charset="0"/>
            <a:cs typeface="Arial" panose="020B0604020202020204" pitchFamily="34" charset="0"/>
          </a:endParaRPr>
        </a:p>
      </dgm:t>
    </dgm:pt>
    <dgm:pt modelId="{5DCCB412-3574-45D1-92A4-08A65315615C}" type="sibTrans" cxnId="{16A7B326-C191-4350-AC72-B495902A02C6}">
      <dgm:prSet/>
      <dgm:spPr/>
      <dgm:t>
        <a:bodyPr/>
        <a:lstStyle/>
        <a:p>
          <a:endParaRPr lang="es-CL" sz="1400">
            <a:latin typeface="Arial" panose="020B0604020202020204" pitchFamily="34" charset="0"/>
            <a:cs typeface="Arial" panose="020B0604020202020204" pitchFamily="34" charset="0"/>
          </a:endParaRPr>
        </a:p>
      </dgm:t>
    </dgm:pt>
    <dgm:pt modelId="{D0F0B642-5C50-4AF4-9DE8-E4113C2F94CA}">
      <dgm:prSet custT="1"/>
      <dgm:spPr/>
      <dgm:t>
        <a:bodyPr/>
        <a:lstStyle/>
        <a:p>
          <a:pPr rtl="0"/>
          <a:r>
            <a:rPr lang="es-CL" sz="1400" smtClean="0">
              <a:latin typeface="Arial" panose="020B0604020202020204" pitchFamily="34" charset="0"/>
              <a:cs typeface="Arial" panose="020B0604020202020204" pitchFamily="34" charset="0"/>
            </a:rPr>
            <a:t>Autoeficacia</a:t>
          </a:r>
          <a:endParaRPr lang="es-CL" sz="1400">
            <a:latin typeface="Arial" panose="020B0604020202020204" pitchFamily="34" charset="0"/>
            <a:cs typeface="Arial" panose="020B0604020202020204" pitchFamily="34" charset="0"/>
          </a:endParaRPr>
        </a:p>
      </dgm:t>
    </dgm:pt>
    <dgm:pt modelId="{C7CA7507-37F4-48EB-8322-28F0971D43D6}" type="parTrans" cxnId="{668D1976-D418-4A40-A452-DF7A8BC8C7EF}">
      <dgm:prSet/>
      <dgm:spPr/>
      <dgm:t>
        <a:bodyPr/>
        <a:lstStyle/>
        <a:p>
          <a:endParaRPr lang="es-CL" sz="1400">
            <a:latin typeface="Arial" panose="020B0604020202020204" pitchFamily="34" charset="0"/>
            <a:cs typeface="Arial" panose="020B0604020202020204" pitchFamily="34" charset="0"/>
          </a:endParaRPr>
        </a:p>
      </dgm:t>
    </dgm:pt>
    <dgm:pt modelId="{3DF265B6-E2A6-491C-8B62-25E4EC61CFCA}" type="sibTrans" cxnId="{668D1976-D418-4A40-A452-DF7A8BC8C7EF}">
      <dgm:prSet/>
      <dgm:spPr/>
      <dgm:t>
        <a:bodyPr/>
        <a:lstStyle/>
        <a:p>
          <a:endParaRPr lang="es-CL" sz="1400">
            <a:latin typeface="Arial" panose="020B0604020202020204" pitchFamily="34" charset="0"/>
            <a:cs typeface="Arial" panose="020B0604020202020204" pitchFamily="34" charset="0"/>
          </a:endParaRPr>
        </a:p>
      </dgm:t>
    </dgm:pt>
    <dgm:pt modelId="{A5E0F37B-ABD4-49C1-AF25-677FEBFB55ED}">
      <dgm:prSet custT="1"/>
      <dgm:spPr/>
      <dgm:t>
        <a:bodyPr/>
        <a:lstStyle/>
        <a:p>
          <a:pPr rtl="0"/>
          <a:r>
            <a:rPr lang="es-CL" sz="1400" dirty="0" smtClean="0">
              <a:latin typeface="Arial" panose="020B0604020202020204" pitchFamily="34" charset="0"/>
              <a:cs typeface="Arial" panose="020B0604020202020204" pitchFamily="34" charset="0"/>
            </a:rPr>
            <a:t>Bienestar en el trabajo</a:t>
          </a:r>
          <a:endParaRPr lang="es-CL" sz="1400" dirty="0">
            <a:latin typeface="Arial" panose="020B0604020202020204" pitchFamily="34" charset="0"/>
            <a:cs typeface="Arial" panose="020B0604020202020204" pitchFamily="34" charset="0"/>
          </a:endParaRPr>
        </a:p>
      </dgm:t>
    </dgm:pt>
    <dgm:pt modelId="{97997D60-C658-4B04-8EC2-5673BE0F0C7B}" type="parTrans" cxnId="{3C0845A5-3F8D-42B6-9485-C5AA8F6DBD29}">
      <dgm:prSet/>
      <dgm:spPr/>
      <dgm:t>
        <a:bodyPr/>
        <a:lstStyle/>
        <a:p>
          <a:endParaRPr lang="es-CL" sz="1400">
            <a:latin typeface="Arial" panose="020B0604020202020204" pitchFamily="34" charset="0"/>
            <a:cs typeface="Arial" panose="020B0604020202020204" pitchFamily="34" charset="0"/>
          </a:endParaRPr>
        </a:p>
      </dgm:t>
    </dgm:pt>
    <dgm:pt modelId="{D77DD3EF-25D1-4797-917B-AC0B927B0B65}" type="sibTrans" cxnId="{3C0845A5-3F8D-42B6-9485-C5AA8F6DBD29}">
      <dgm:prSet/>
      <dgm:spPr/>
      <dgm:t>
        <a:bodyPr/>
        <a:lstStyle/>
        <a:p>
          <a:endParaRPr lang="es-CL" sz="1400">
            <a:latin typeface="Arial" panose="020B0604020202020204" pitchFamily="34" charset="0"/>
            <a:cs typeface="Arial" panose="020B0604020202020204" pitchFamily="34" charset="0"/>
          </a:endParaRPr>
        </a:p>
      </dgm:t>
    </dgm:pt>
    <dgm:pt modelId="{7569323F-D6F1-43FC-830A-3E3BE28BEF01}">
      <dgm:prSet custT="1"/>
      <dgm:spPr/>
      <dgm:t>
        <a:bodyPr/>
        <a:lstStyle/>
        <a:p>
          <a:pPr rtl="0"/>
          <a:r>
            <a:rPr lang="es-CL" sz="1400" smtClean="0">
              <a:latin typeface="Arial" panose="020B0604020202020204" pitchFamily="34" charset="0"/>
              <a:cs typeface="Arial" panose="020B0604020202020204" pitchFamily="34" charset="0"/>
            </a:rPr>
            <a:t>Comportamiento prosocial</a:t>
          </a:r>
          <a:endParaRPr lang="es-CL" sz="1400">
            <a:latin typeface="Arial" panose="020B0604020202020204" pitchFamily="34" charset="0"/>
            <a:cs typeface="Arial" panose="020B0604020202020204" pitchFamily="34" charset="0"/>
          </a:endParaRPr>
        </a:p>
      </dgm:t>
    </dgm:pt>
    <dgm:pt modelId="{0F3506EC-3C29-470F-937C-1FA66D211537}" type="parTrans" cxnId="{FFCFB0C6-96CC-4078-AD09-E4A90E93A906}">
      <dgm:prSet/>
      <dgm:spPr/>
      <dgm:t>
        <a:bodyPr/>
        <a:lstStyle/>
        <a:p>
          <a:endParaRPr lang="es-CL" sz="1400">
            <a:latin typeface="Arial" panose="020B0604020202020204" pitchFamily="34" charset="0"/>
            <a:cs typeface="Arial" panose="020B0604020202020204" pitchFamily="34" charset="0"/>
          </a:endParaRPr>
        </a:p>
      </dgm:t>
    </dgm:pt>
    <dgm:pt modelId="{05110783-42CB-4046-9986-6A4BBDD56C40}" type="sibTrans" cxnId="{FFCFB0C6-96CC-4078-AD09-E4A90E93A906}">
      <dgm:prSet/>
      <dgm:spPr/>
      <dgm:t>
        <a:bodyPr/>
        <a:lstStyle/>
        <a:p>
          <a:endParaRPr lang="es-CL" sz="1400">
            <a:latin typeface="Arial" panose="020B0604020202020204" pitchFamily="34" charset="0"/>
            <a:cs typeface="Arial" panose="020B0604020202020204" pitchFamily="34" charset="0"/>
          </a:endParaRPr>
        </a:p>
      </dgm:t>
    </dgm:pt>
    <dgm:pt modelId="{2CDDBD03-1C47-4325-A99A-C07F8360B11B}">
      <dgm:prSet custT="1"/>
      <dgm:spPr/>
      <dgm:t>
        <a:bodyPr/>
        <a:lstStyle/>
        <a:p>
          <a:pPr rtl="0"/>
          <a:r>
            <a:rPr lang="es-CL" sz="1400" smtClean="0">
              <a:latin typeface="Arial" panose="020B0604020202020204" pitchFamily="34" charset="0"/>
              <a:cs typeface="Arial" panose="020B0604020202020204" pitchFamily="34" charset="0"/>
            </a:rPr>
            <a:t>Compromiso organizacional</a:t>
          </a:r>
          <a:endParaRPr lang="es-CL" sz="1400">
            <a:latin typeface="Arial" panose="020B0604020202020204" pitchFamily="34" charset="0"/>
            <a:cs typeface="Arial" panose="020B0604020202020204" pitchFamily="34" charset="0"/>
          </a:endParaRPr>
        </a:p>
      </dgm:t>
    </dgm:pt>
    <dgm:pt modelId="{0F9B0858-84A6-4F40-8192-CDCCE81A041B}" type="parTrans" cxnId="{A655151F-FACD-45DF-95AA-8ECF2E8768B3}">
      <dgm:prSet/>
      <dgm:spPr/>
      <dgm:t>
        <a:bodyPr/>
        <a:lstStyle/>
        <a:p>
          <a:endParaRPr lang="es-CL" sz="1400">
            <a:latin typeface="Arial" panose="020B0604020202020204" pitchFamily="34" charset="0"/>
            <a:cs typeface="Arial" panose="020B0604020202020204" pitchFamily="34" charset="0"/>
          </a:endParaRPr>
        </a:p>
      </dgm:t>
    </dgm:pt>
    <dgm:pt modelId="{7EFB9A14-1E06-4713-831E-1CBBE8749F42}" type="sibTrans" cxnId="{A655151F-FACD-45DF-95AA-8ECF2E8768B3}">
      <dgm:prSet/>
      <dgm:spPr/>
      <dgm:t>
        <a:bodyPr/>
        <a:lstStyle/>
        <a:p>
          <a:endParaRPr lang="es-CL" sz="1400">
            <a:latin typeface="Arial" panose="020B0604020202020204" pitchFamily="34" charset="0"/>
            <a:cs typeface="Arial" panose="020B0604020202020204" pitchFamily="34" charset="0"/>
          </a:endParaRPr>
        </a:p>
      </dgm:t>
    </dgm:pt>
    <dgm:pt modelId="{D7F02496-5B09-43BA-87A1-B987AB40C580}">
      <dgm:prSet custT="1"/>
      <dgm:spPr/>
      <dgm:t>
        <a:bodyPr/>
        <a:lstStyle/>
        <a:p>
          <a:pPr rtl="0"/>
          <a:r>
            <a:rPr lang="es-CL" sz="1400" smtClean="0">
              <a:latin typeface="Arial" panose="020B0604020202020204" pitchFamily="34" charset="0"/>
              <a:cs typeface="Arial" panose="020B0604020202020204" pitchFamily="34" charset="0"/>
            </a:rPr>
            <a:t>Flexibilidad psicológica</a:t>
          </a:r>
          <a:endParaRPr lang="es-CL" sz="1400">
            <a:latin typeface="Arial" panose="020B0604020202020204" pitchFamily="34" charset="0"/>
            <a:cs typeface="Arial" panose="020B0604020202020204" pitchFamily="34" charset="0"/>
          </a:endParaRPr>
        </a:p>
      </dgm:t>
    </dgm:pt>
    <dgm:pt modelId="{BED2374A-8C02-4E74-A22B-1A6EDC6BD283}" type="parTrans" cxnId="{3D438923-F6CA-4ED3-9535-5F6B0ADA42A1}">
      <dgm:prSet/>
      <dgm:spPr/>
      <dgm:t>
        <a:bodyPr/>
        <a:lstStyle/>
        <a:p>
          <a:endParaRPr lang="es-CL" sz="1400">
            <a:latin typeface="Arial" panose="020B0604020202020204" pitchFamily="34" charset="0"/>
            <a:cs typeface="Arial" panose="020B0604020202020204" pitchFamily="34" charset="0"/>
          </a:endParaRPr>
        </a:p>
      </dgm:t>
    </dgm:pt>
    <dgm:pt modelId="{37BEA365-FC1B-4F6A-B347-0C7EA2B18CDA}" type="sibTrans" cxnId="{3D438923-F6CA-4ED3-9535-5F6B0ADA42A1}">
      <dgm:prSet/>
      <dgm:spPr/>
      <dgm:t>
        <a:bodyPr/>
        <a:lstStyle/>
        <a:p>
          <a:endParaRPr lang="es-CL" sz="1400">
            <a:latin typeface="Arial" panose="020B0604020202020204" pitchFamily="34" charset="0"/>
            <a:cs typeface="Arial" panose="020B0604020202020204" pitchFamily="34" charset="0"/>
          </a:endParaRPr>
        </a:p>
      </dgm:t>
    </dgm:pt>
    <dgm:pt modelId="{601E4F15-B2EE-47A0-B8CC-07979536C17D}" type="pres">
      <dgm:prSet presAssocID="{2F5BDFB4-E996-48BA-8A0F-52DCB343C507}" presName="diagram" presStyleCnt="0">
        <dgm:presLayoutVars>
          <dgm:dir/>
          <dgm:resizeHandles val="exact"/>
        </dgm:presLayoutVars>
      </dgm:prSet>
      <dgm:spPr/>
      <dgm:t>
        <a:bodyPr/>
        <a:lstStyle/>
        <a:p>
          <a:endParaRPr lang="es-CL"/>
        </a:p>
      </dgm:t>
    </dgm:pt>
    <dgm:pt modelId="{E856A9F1-D623-4070-B9E3-D281FD1BFC08}" type="pres">
      <dgm:prSet presAssocID="{235564B6-B15F-4AA8-A2E6-74C2AE73C7E2}" presName="node" presStyleLbl="node1" presStyleIdx="0" presStyleCnt="6">
        <dgm:presLayoutVars>
          <dgm:bulletEnabled val="1"/>
        </dgm:presLayoutVars>
      </dgm:prSet>
      <dgm:spPr/>
      <dgm:t>
        <a:bodyPr/>
        <a:lstStyle/>
        <a:p>
          <a:endParaRPr lang="es-CL"/>
        </a:p>
      </dgm:t>
    </dgm:pt>
    <dgm:pt modelId="{40D529CD-AA10-466C-AFAB-C78BDFEF2E02}" type="pres">
      <dgm:prSet presAssocID="{5DCCB412-3574-45D1-92A4-08A65315615C}" presName="sibTrans" presStyleCnt="0"/>
      <dgm:spPr/>
    </dgm:pt>
    <dgm:pt modelId="{0A538350-7AA7-4663-947F-D6DFC109A4C6}" type="pres">
      <dgm:prSet presAssocID="{D0F0B642-5C50-4AF4-9DE8-E4113C2F94CA}" presName="node" presStyleLbl="node1" presStyleIdx="1" presStyleCnt="6">
        <dgm:presLayoutVars>
          <dgm:bulletEnabled val="1"/>
        </dgm:presLayoutVars>
      </dgm:prSet>
      <dgm:spPr/>
      <dgm:t>
        <a:bodyPr/>
        <a:lstStyle/>
        <a:p>
          <a:endParaRPr lang="es-CL"/>
        </a:p>
      </dgm:t>
    </dgm:pt>
    <dgm:pt modelId="{307D5D1C-251E-4D1B-8A25-0FAF506535E2}" type="pres">
      <dgm:prSet presAssocID="{3DF265B6-E2A6-491C-8B62-25E4EC61CFCA}" presName="sibTrans" presStyleCnt="0"/>
      <dgm:spPr/>
    </dgm:pt>
    <dgm:pt modelId="{34D501E6-79C0-4E04-8962-D2C794C34080}" type="pres">
      <dgm:prSet presAssocID="{A5E0F37B-ABD4-49C1-AF25-677FEBFB55ED}" presName="node" presStyleLbl="node1" presStyleIdx="2" presStyleCnt="6">
        <dgm:presLayoutVars>
          <dgm:bulletEnabled val="1"/>
        </dgm:presLayoutVars>
      </dgm:prSet>
      <dgm:spPr/>
      <dgm:t>
        <a:bodyPr/>
        <a:lstStyle/>
        <a:p>
          <a:endParaRPr lang="es-CL"/>
        </a:p>
      </dgm:t>
    </dgm:pt>
    <dgm:pt modelId="{8CD49595-2203-43E0-BD62-2D04A6B3607D}" type="pres">
      <dgm:prSet presAssocID="{D77DD3EF-25D1-4797-917B-AC0B927B0B65}" presName="sibTrans" presStyleCnt="0"/>
      <dgm:spPr/>
    </dgm:pt>
    <dgm:pt modelId="{83C0C6F9-21AD-49CA-9B84-3F9AC7B53BAC}" type="pres">
      <dgm:prSet presAssocID="{7569323F-D6F1-43FC-830A-3E3BE28BEF01}" presName="node" presStyleLbl="node1" presStyleIdx="3" presStyleCnt="6">
        <dgm:presLayoutVars>
          <dgm:bulletEnabled val="1"/>
        </dgm:presLayoutVars>
      </dgm:prSet>
      <dgm:spPr/>
      <dgm:t>
        <a:bodyPr/>
        <a:lstStyle/>
        <a:p>
          <a:endParaRPr lang="es-CL"/>
        </a:p>
      </dgm:t>
    </dgm:pt>
    <dgm:pt modelId="{47E119E4-C317-48F6-8D66-7D7D2E24D578}" type="pres">
      <dgm:prSet presAssocID="{05110783-42CB-4046-9986-6A4BBDD56C40}" presName="sibTrans" presStyleCnt="0"/>
      <dgm:spPr/>
    </dgm:pt>
    <dgm:pt modelId="{3AB2B83C-3DAB-42FE-9B7A-374076B80EF7}" type="pres">
      <dgm:prSet presAssocID="{2CDDBD03-1C47-4325-A99A-C07F8360B11B}" presName="node" presStyleLbl="node1" presStyleIdx="4" presStyleCnt="6">
        <dgm:presLayoutVars>
          <dgm:bulletEnabled val="1"/>
        </dgm:presLayoutVars>
      </dgm:prSet>
      <dgm:spPr/>
      <dgm:t>
        <a:bodyPr/>
        <a:lstStyle/>
        <a:p>
          <a:endParaRPr lang="es-CL"/>
        </a:p>
      </dgm:t>
    </dgm:pt>
    <dgm:pt modelId="{A0AE872F-1A62-4D61-AFA9-8358102B2FB0}" type="pres">
      <dgm:prSet presAssocID="{7EFB9A14-1E06-4713-831E-1CBBE8749F42}" presName="sibTrans" presStyleCnt="0"/>
      <dgm:spPr/>
    </dgm:pt>
    <dgm:pt modelId="{0F1DA648-838D-4BB2-BC7C-10CFC6EA2ACC}" type="pres">
      <dgm:prSet presAssocID="{D7F02496-5B09-43BA-87A1-B987AB40C580}" presName="node" presStyleLbl="node1" presStyleIdx="5" presStyleCnt="6">
        <dgm:presLayoutVars>
          <dgm:bulletEnabled val="1"/>
        </dgm:presLayoutVars>
      </dgm:prSet>
      <dgm:spPr/>
      <dgm:t>
        <a:bodyPr/>
        <a:lstStyle/>
        <a:p>
          <a:endParaRPr lang="es-CL"/>
        </a:p>
      </dgm:t>
    </dgm:pt>
  </dgm:ptLst>
  <dgm:cxnLst>
    <dgm:cxn modelId="{16A7B326-C191-4350-AC72-B495902A02C6}" srcId="{2F5BDFB4-E996-48BA-8A0F-52DCB343C507}" destId="{235564B6-B15F-4AA8-A2E6-74C2AE73C7E2}" srcOrd="0" destOrd="0" parTransId="{D0A401D4-F274-4096-84BE-0D9EB6B4EF90}" sibTransId="{5DCCB412-3574-45D1-92A4-08A65315615C}"/>
    <dgm:cxn modelId="{EA9B36A0-59A2-4008-B78E-02B1CE0372C9}" type="presOf" srcId="{D7F02496-5B09-43BA-87A1-B987AB40C580}" destId="{0F1DA648-838D-4BB2-BC7C-10CFC6EA2ACC}" srcOrd="0" destOrd="0" presId="urn:microsoft.com/office/officeart/2005/8/layout/default"/>
    <dgm:cxn modelId="{CE9319AA-52DD-488D-AFA8-D8919ACB3489}" type="presOf" srcId="{A5E0F37B-ABD4-49C1-AF25-677FEBFB55ED}" destId="{34D501E6-79C0-4E04-8962-D2C794C34080}" srcOrd="0" destOrd="0" presId="urn:microsoft.com/office/officeart/2005/8/layout/default"/>
    <dgm:cxn modelId="{3C0845A5-3F8D-42B6-9485-C5AA8F6DBD29}" srcId="{2F5BDFB4-E996-48BA-8A0F-52DCB343C507}" destId="{A5E0F37B-ABD4-49C1-AF25-677FEBFB55ED}" srcOrd="2" destOrd="0" parTransId="{97997D60-C658-4B04-8EC2-5673BE0F0C7B}" sibTransId="{D77DD3EF-25D1-4797-917B-AC0B927B0B65}"/>
    <dgm:cxn modelId="{FFCFB0C6-96CC-4078-AD09-E4A90E93A906}" srcId="{2F5BDFB4-E996-48BA-8A0F-52DCB343C507}" destId="{7569323F-D6F1-43FC-830A-3E3BE28BEF01}" srcOrd="3" destOrd="0" parTransId="{0F3506EC-3C29-470F-937C-1FA66D211537}" sibTransId="{05110783-42CB-4046-9986-6A4BBDD56C40}"/>
    <dgm:cxn modelId="{3D438923-F6CA-4ED3-9535-5F6B0ADA42A1}" srcId="{2F5BDFB4-E996-48BA-8A0F-52DCB343C507}" destId="{D7F02496-5B09-43BA-87A1-B987AB40C580}" srcOrd="5" destOrd="0" parTransId="{BED2374A-8C02-4E74-A22B-1A6EDC6BD283}" sibTransId="{37BEA365-FC1B-4F6A-B347-0C7EA2B18CDA}"/>
    <dgm:cxn modelId="{B7D22DDB-36C0-46C9-8978-DDD131A14B13}" type="presOf" srcId="{D0F0B642-5C50-4AF4-9DE8-E4113C2F94CA}" destId="{0A538350-7AA7-4663-947F-D6DFC109A4C6}" srcOrd="0" destOrd="0" presId="urn:microsoft.com/office/officeart/2005/8/layout/default"/>
    <dgm:cxn modelId="{E0ABAD3A-0189-440A-BAC3-66CDAC7FAC98}" type="presOf" srcId="{2CDDBD03-1C47-4325-A99A-C07F8360B11B}" destId="{3AB2B83C-3DAB-42FE-9B7A-374076B80EF7}" srcOrd="0" destOrd="0" presId="urn:microsoft.com/office/officeart/2005/8/layout/default"/>
    <dgm:cxn modelId="{B894AFE0-43AC-4D79-B220-E53AF8CA3065}" type="presOf" srcId="{2F5BDFB4-E996-48BA-8A0F-52DCB343C507}" destId="{601E4F15-B2EE-47A0-B8CC-07979536C17D}" srcOrd="0" destOrd="0" presId="urn:microsoft.com/office/officeart/2005/8/layout/default"/>
    <dgm:cxn modelId="{817F8227-428B-4D91-875D-F17D5EBB1EF6}" type="presOf" srcId="{7569323F-D6F1-43FC-830A-3E3BE28BEF01}" destId="{83C0C6F9-21AD-49CA-9B84-3F9AC7B53BAC}" srcOrd="0" destOrd="0" presId="urn:microsoft.com/office/officeart/2005/8/layout/default"/>
    <dgm:cxn modelId="{3595CFBA-D5F8-4CA9-8BC8-81D056B45D9C}" type="presOf" srcId="{235564B6-B15F-4AA8-A2E6-74C2AE73C7E2}" destId="{E856A9F1-D623-4070-B9E3-D281FD1BFC08}" srcOrd="0" destOrd="0" presId="urn:microsoft.com/office/officeart/2005/8/layout/default"/>
    <dgm:cxn modelId="{668D1976-D418-4A40-A452-DF7A8BC8C7EF}" srcId="{2F5BDFB4-E996-48BA-8A0F-52DCB343C507}" destId="{D0F0B642-5C50-4AF4-9DE8-E4113C2F94CA}" srcOrd="1" destOrd="0" parTransId="{C7CA7507-37F4-48EB-8322-28F0971D43D6}" sibTransId="{3DF265B6-E2A6-491C-8B62-25E4EC61CFCA}"/>
    <dgm:cxn modelId="{A655151F-FACD-45DF-95AA-8ECF2E8768B3}" srcId="{2F5BDFB4-E996-48BA-8A0F-52DCB343C507}" destId="{2CDDBD03-1C47-4325-A99A-C07F8360B11B}" srcOrd="4" destOrd="0" parTransId="{0F9B0858-84A6-4F40-8192-CDCCE81A041B}" sibTransId="{7EFB9A14-1E06-4713-831E-1CBBE8749F42}"/>
    <dgm:cxn modelId="{44A174EB-7164-49FA-9D9F-8BC7D4682B6E}" type="presParOf" srcId="{601E4F15-B2EE-47A0-B8CC-07979536C17D}" destId="{E856A9F1-D623-4070-B9E3-D281FD1BFC08}" srcOrd="0" destOrd="0" presId="urn:microsoft.com/office/officeart/2005/8/layout/default"/>
    <dgm:cxn modelId="{55067955-3E40-4FC1-93A3-ED5BCFAE5F99}" type="presParOf" srcId="{601E4F15-B2EE-47A0-B8CC-07979536C17D}" destId="{40D529CD-AA10-466C-AFAB-C78BDFEF2E02}" srcOrd="1" destOrd="0" presId="urn:microsoft.com/office/officeart/2005/8/layout/default"/>
    <dgm:cxn modelId="{BBF73FDC-E773-4EFC-931C-420C745729CC}" type="presParOf" srcId="{601E4F15-B2EE-47A0-B8CC-07979536C17D}" destId="{0A538350-7AA7-4663-947F-D6DFC109A4C6}" srcOrd="2" destOrd="0" presId="urn:microsoft.com/office/officeart/2005/8/layout/default"/>
    <dgm:cxn modelId="{1909F011-E82C-4657-8C70-C3DE07A0B51C}" type="presParOf" srcId="{601E4F15-B2EE-47A0-B8CC-07979536C17D}" destId="{307D5D1C-251E-4D1B-8A25-0FAF506535E2}" srcOrd="3" destOrd="0" presId="urn:microsoft.com/office/officeart/2005/8/layout/default"/>
    <dgm:cxn modelId="{95C59C2C-02FF-443A-A226-57CA27657C2B}" type="presParOf" srcId="{601E4F15-B2EE-47A0-B8CC-07979536C17D}" destId="{34D501E6-79C0-4E04-8962-D2C794C34080}" srcOrd="4" destOrd="0" presId="urn:microsoft.com/office/officeart/2005/8/layout/default"/>
    <dgm:cxn modelId="{E2D9B8F7-165D-4545-B438-60D402143497}" type="presParOf" srcId="{601E4F15-B2EE-47A0-B8CC-07979536C17D}" destId="{8CD49595-2203-43E0-BD62-2D04A6B3607D}" srcOrd="5" destOrd="0" presId="urn:microsoft.com/office/officeart/2005/8/layout/default"/>
    <dgm:cxn modelId="{AAB591DD-4C39-427F-AEC5-0E7939E3828E}" type="presParOf" srcId="{601E4F15-B2EE-47A0-B8CC-07979536C17D}" destId="{83C0C6F9-21AD-49CA-9B84-3F9AC7B53BAC}" srcOrd="6" destOrd="0" presId="urn:microsoft.com/office/officeart/2005/8/layout/default"/>
    <dgm:cxn modelId="{3D4BA116-B135-4662-9182-2CF488D43540}" type="presParOf" srcId="{601E4F15-B2EE-47A0-B8CC-07979536C17D}" destId="{47E119E4-C317-48F6-8D66-7D7D2E24D578}" srcOrd="7" destOrd="0" presId="urn:microsoft.com/office/officeart/2005/8/layout/default"/>
    <dgm:cxn modelId="{E4838A59-D3FB-4B68-B058-0E45F35C7B9F}" type="presParOf" srcId="{601E4F15-B2EE-47A0-B8CC-07979536C17D}" destId="{3AB2B83C-3DAB-42FE-9B7A-374076B80EF7}" srcOrd="8" destOrd="0" presId="urn:microsoft.com/office/officeart/2005/8/layout/default"/>
    <dgm:cxn modelId="{3C3625EB-C7E9-4D47-9A5B-CCCCF3B2D375}" type="presParOf" srcId="{601E4F15-B2EE-47A0-B8CC-07979536C17D}" destId="{A0AE872F-1A62-4D61-AFA9-8358102B2FB0}" srcOrd="9" destOrd="0" presId="urn:microsoft.com/office/officeart/2005/8/layout/default"/>
    <dgm:cxn modelId="{5E294297-1319-43AF-9F2B-13CAA717ECAE}" type="presParOf" srcId="{601E4F15-B2EE-47A0-B8CC-07979536C17D}" destId="{0F1DA648-838D-4BB2-BC7C-10CFC6EA2AC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F84A32F-497C-4D4D-A115-6B5E90DC814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CL"/>
        </a:p>
      </dgm:t>
    </dgm:pt>
    <dgm:pt modelId="{C2C6B434-7A49-4AB0-A201-F0BB7469906D}">
      <dgm:prSet custT="1"/>
      <dgm:spPr/>
      <dgm:t>
        <a:bodyPr/>
        <a:lstStyle/>
        <a:p>
          <a:pPr rtl="0"/>
          <a:r>
            <a:rPr lang="es-CL" sz="1400" dirty="0" smtClean="0">
              <a:latin typeface="Arial" panose="020B0604020202020204" pitchFamily="34" charset="0"/>
              <a:cs typeface="Arial" panose="020B0604020202020204" pitchFamily="34" charset="0"/>
            </a:rPr>
            <a:t>Inteligencia emocional</a:t>
          </a:r>
          <a:endParaRPr lang="es-CL" sz="1400" dirty="0">
            <a:latin typeface="Arial" panose="020B0604020202020204" pitchFamily="34" charset="0"/>
            <a:cs typeface="Arial" panose="020B0604020202020204" pitchFamily="34" charset="0"/>
          </a:endParaRPr>
        </a:p>
      </dgm:t>
    </dgm:pt>
    <dgm:pt modelId="{69CEAE83-4303-477C-98D6-5643733A438B}" type="parTrans" cxnId="{E37DAE86-A8E2-4A4F-813D-5201BD3FE1D1}">
      <dgm:prSet/>
      <dgm:spPr/>
      <dgm:t>
        <a:bodyPr/>
        <a:lstStyle/>
        <a:p>
          <a:endParaRPr lang="es-CL" sz="1400">
            <a:latin typeface="Arial" panose="020B0604020202020204" pitchFamily="34" charset="0"/>
            <a:cs typeface="Arial" panose="020B0604020202020204" pitchFamily="34" charset="0"/>
          </a:endParaRPr>
        </a:p>
      </dgm:t>
    </dgm:pt>
    <dgm:pt modelId="{07E79E02-058C-4754-9ECA-CC0D3C127726}" type="sibTrans" cxnId="{E37DAE86-A8E2-4A4F-813D-5201BD3FE1D1}">
      <dgm:prSet/>
      <dgm:spPr/>
      <dgm:t>
        <a:bodyPr/>
        <a:lstStyle/>
        <a:p>
          <a:endParaRPr lang="es-CL" sz="1400">
            <a:latin typeface="Arial" panose="020B0604020202020204" pitchFamily="34" charset="0"/>
            <a:cs typeface="Arial" panose="020B0604020202020204" pitchFamily="34" charset="0"/>
          </a:endParaRPr>
        </a:p>
      </dgm:t>
    </dgm:pt>
    <dgm:pt modelId="{34E11ED1-0AB0-4809-BDDD-2A956A7D5BB8}">
      <dgm:prSet custT="1"/>
      <dgm:spPr/>
      <dgm:t>
        <a:bodyPr/>
        <a:lstStyle/>
        <a:p>
          <a:pPr rtl="0"/>
          <a:r>
            <a:rPr lang="es-CL" sz="1400" smtClean="0">
              <a:latin typeface="Arial" panose="020B0604020202020204" pitchFamily="34" charset="0"/>
              <a:cs typeface="Arial" panose="020B0604020202020204" pitchFamily="34" charset="0"/>
            </a:rPr>
            <a:t>Justicia organizacional</a:t>
          </a:r>
          <a:endParaRPr lang="es-CL" sz="1400">
            <a:latin typeface="Arial" panose="020B0604020202020204" pitchFamily="34" charset="0"/>
            <a:cs typeface="Arial" panose="020B0604020202020204" pitchFamily="34" charset="0"/>
          </a:endParaRPr>
        </a:p>
      </dgm:t>
    </dgm:pt>
    <dgm:pt modelId="{9242995C-8BD7-471A-BDFD-D57BD1D546EC}" type="parTrans" cxnId="{55D1E4AE-55F3-4209-A301-A1D63549B7E7}">
      <dgm:prSet/>
      <dgm:spPr/>
      <dgm:t>
        <a:bodyPr/>
        <a:lstStyle/>
        <a:p>
          <a:endParaRPr lang="es-CL" sz="1400">
            <a:latin typeface="Arial" panose="020B0604020202020204" pitchFamily="34" charset="0"/>
            <a:cs typeface="Arial" panose="020B0604020202020204" pitchFamily="34" charset="0"/>
          </a:endParaRPr>
        </a:p>
      </dgm:t>
    </dgm:pt>
    <dgm:pt modelId="{4188E0AC-6583-4AD0-96C2-31043AC3DF97}" type="sibTrans" cxnId="{55D1E4AE-55F3-4209-A301-A1D63549B7E7}">
      <dgm:prSet/>
      <dgm:spPr/>
      <dgm:t>
        <a:bodyPr/>
        <a:lstStyle/>
        <a:p>
          <a:endParaRPr lang="es-CL" sz="1400">
            <a:latin typeface="Arial" panose="020B0604020202020204" pitchFamily="34" charset="0"/>
            <a:cs typeface="Arial" panose="020B0604020202020204" pitchFamily="34" charset="0"/>
          </a:endParaRPr>
        </a:p>
      </dgm:t>
    </dgm:pt>
    <dgm:pt modelId="{D564C87B-CBE6-4D7E-953E-3DE99E255FE9}">
      <dgm:prSet custT="1"/>
      <dgm:spPr/>
      <dgm:t>
        <a:bodyPr/>
        <a:lstStyle/>
        <a:p>
          <a:pPr rtl="0"/>
          <a:r>
            <a:rPr lang="es-CL" sz="1400" dirty="0" smtClean="0">
              <a:latin typeface="Arial" panose="020B0604020202020204" pitchFamily="34" charset="0"/>
              <a:cs typeface="Arial" panose="020B0604020202020204" pitchFamily="34" charset="0"/>
            </a:rPr>
            <a:t>Motivación</a:t>
          </a:r>
          <a:endParaRPr lang="es-CL" sz="1400" dirty="0">
            <a:latin typeface="Arial" panose="020B0604020202020204" pitchFamily="34" charset="0"/>
            <a:cs typeface="Arial" panose="020B0604020202020204" pitchFamily="34" charset="0"/>
          </a:endParaRPr>
        </a:p>
      </dgm:t>
    </dgm:pt>
    <dgm:pt modelId="{BB9199C4-BCAA-4177-ACBC-30E0F996CACA}" type="parTrans" cxnId="{BDDEE881-B72B-414F-AD6C-8F14BB757761}">
      <dgm:prSet/>
      <dgm:spPr/>
      <dgm:t>
        <a:bodyPr/>
        <a:lstStyle/>
        <a:p>
          <a:endParaRPr lang="es-CL" sz="1400">
            <a:latin typeface="Arial" panose="020B0604020202020204" pitchFamily="34" charset="0"/>
            <a:cs typeface="Arial" panose="020B0604020202020204" pitchFamily="34" charset="0"/>
          </a:endParaRPr>
        </a:p>
      </dgm:t>
    </dgm:pt>
    <dgm:pt modelId="{942F1DE4-5CCA-4D22-8444-C0DDB8D5EEA6}" type="sibTrans" cxnId="{BDDEE881-B72B-414F-AD6C-8F14BB757761}">
      <dgm:prSet/>
      <dgm:spPr/>
      <dgm:t>
        <a:bodyPr/>
        <a:lstStyle/>
        <a:p>
          <a:endParaRPr lang="es-CL" sz="1400">
            <a:latin typeface="Arial" panose="020B0604020202020204" pitchFamily="34" charset="0"/>
            <a:cs typeface="Arial" panose="020B0604020202020204" pitchFamily="34" charset="0"/>
          </a:endParaRPr>
        </a:p>
      </dgm:t>
    </dgm:pt>
    <dgm:pt modelId="{D5D24B2F-2BF6-4DD1-8899-7A35A6562FAF}">
      <dgm:prSet custT="1"/>
      <dgm:spPr/>
      <dgm:t>
        <a:bodyPr/>
        <a:lstStyle/>
        <a:p>
          <a:pPr rtl="0"/>
          <a:r>
            <a:rPr lang="es-CL" sz="1400" dirty="0" smtClean="0">
              <a:latin typeface="Arial" panose="020B0604020202020204" pitchFamily="34" charset="0"/>
              <a:cs typeface="Arial" panose="020B0604020202020204" pitchFamily="34" charset="0"/>
            </a:rPr>
            <a:t>Optimismo</a:t>
          </a:r>
          <a:endParaRPr lang="es-CL" sz="1400" dirty="0">
            <a:latin typeface="Arial" panose="020B0604020202020204" pitchFamily="34" charset="0"/>
            <a:cs typeface="Arial" panose="020B0604020202020204" pitchFamily="34" charset="0"/>
          </a:endParaRPr>
        </a:p>
      </dgm:t>
    </dgm:pt>
    <dgm:pt modelId="{CD7374AE-AB3E-452A-8CE5-E0A85F917ECA}" type="parTrans" cxnId="{0650855A-C99A-4158-A8D7-5B78974146D7}">
      <dgm:prSet/>
      <dgm:spPr/>
      <dgm:t>
        <a:bodyPr/>
        <a:lstStyle/>
        <a:p>
          <a:endParaRPr lang="es-CL" sz="1400">
            <a:latin typeface="Arial" panose="020B0604020202020204" pitchFamily="34" charset="0"/>
            <a:cs typeface="Arial" panose="020B0604020202020204" pitchFamily="34" charset="0"/>
          </a:endParaRPr>
        </a:p>
      </dgm:t>
    </dgm:pt>
    <dgm:pt modelId="{D2288376-EAB4-4987-AF7E-920719D9E17D}" type="sibTrans" cxnId="{0650855A-C99A-4158-A8D7-5B78974146D7}">
      <dgm:prSet/>
      <dgm:spPr/>
      <dgm:t>
        <a:bodyPr/>
        <a:lstStyle/>
        <a:p>
          <a:endParaRPr lang="es-CL" sz="1400">
            <a:latin typeface="Arial" panose="020B0604020202020204" pitchFamily="34" charset="0"/>
            <a:cs typeface="Arial" panose="020B0604020202020204" pitchFamily="34" charset="0"/>
          </a:endParaRPr>
        </a:p>
      </dgm:t>
    </dgm:pt>
    <dgm:pt modelId="{BE15E4D8-063F-4998-A970-B44E3D6259EB}">
      <dgm:prSet custT="1"/>
      <dgm:spPr/>
      <dgm:t>
        <a:bodyPr/>
        <a:lstStyle/>
        <a:p>
          <a:pPr rtl="0"/>
          <a:r>
            <a:rPr lang="es-CL" sz="1400" smtClean="0">
              <a:latin typeface="Arial" panose="020B0604020202020204" pitchFamily="34" charset="0"/>
              <a:cs typeface="Arial" panose="020B0604020202020204" pitchFamily="34" charset="0"/>
            </a:rPr>
            <a:t>Resiliencia</a:t>
          </a:r>
          <a:endParaRPr lang="es-CL" sz="1400">
            <a:latin typeface="Arial" panose="020B0604020202020204" pitchFamily="34" charset="0"/>
            <a:cs typeface="Arial" panose="020B0604020202020204" pitchFamily="34" charset="0"/>
          </a:endParaRPr>
        </a:p>
      </dgm:t>
    </dgm:pt>
    <dgm:pt modelId="{89E66935-BDB3-41FC-8BF6-AADD2070F8CB}" type="parTrans" cxnId="{F7FD6727-67D6-483A-AED2-087FC6BC8DE8}">
      <dgm:prSet/>
      <dgm:spPr/>
      <dgm:t>
        <a:bodyPr/>
        <a:lstStyle/>
        <a:p>
          <a:endParaRPr lang="es-CL" sz="1400">
            <a:latin typeface="Arial" panose="020B0604020202020204" pitchFamily="34" charset="0"/>
            <a:cs typeface="Arial" panose="020B0604020202020204" pitchFamily="34" charset="0"/>
          </a:endParaRPr>
        </a:p>
      </dgm:t>
    </dgm:pt>
    <dgm:pt modelId="{BBD42825-209E-4DF4-ABB6-3948FE6A746F}" type="sibTrans" cxnId="{F7FD6727-67D6-483A-AED2-087FC6BC8DE8}">
      <dgm:prSet/>
      <dgm:spPr/>
      <dgm:t>
        <a:bodyPr/>
        <a:lstStyle/>
        <a:p>
          <a:endParaRPr lang="es-CL" sz="1400">
            <a:latin typeface="Arial" panose="020B0604020202020204" pitchFamily="34" charset="0"/>
            <a:cs typeface="Arial" panose="020B0604020202020204" pitchFamily="34" charset="0"/>
          </a:endParaRPr>
        </a:p>
      </dgm:t>
    </dgm:pt>
    <dgm:pt modelId="{7A96D9F7-7527-4D7F-811E-390BBEBA639E}">
      <dgm:prSet custT="1"/>
      <dgm:spPr/>
      <dgm:t>
        <a:bodyPr/>
        <a:lstStyle/>
        <a:p>
          <a:pPr rtl="0"/>
          <a:r>
            <a:rPr lang="es-CL" sz="1400" smtClean="0">
              <a:latin typeface="Arial" panose="020B0604020202020204" pitchFamily="34" charset="0"/>
              <a:cs typeface="Arial" panose="020B0604020202020204" pitchFamily="34" charset="0"/>
            </a:rPr>
            <a:t>Retención en el empleo</a:t>
          </a:r>
          <a:endParaRPr lang="es-CL" sz="1400">
            <a:latin typeface="Arial" panose="020B0604020202020204" pitchFamily="34" charset="0"/>
            <a:cs typeface="Arial" panose="020B0604020202020204" pitchFamily="34" charset="0"/>
          </a:endParaRPr>
        </a:p>
      </dgm:t>
    </dgm:pt>
    <dgm:pt modelId="{F80AF227-D19F-413E-8276-152194E93B8C}" type="parTrans" cxnId="{1D4BAD34-F126-43A4-8923-E49EF7F3F08A}">
      <dgm:prSet/>
      <dgm:spPr/>
      <dgm:t>
        <a:bodyPr/>
        <a:lstStyle/>
        <a:p>
          <a:endParaRPr lang="es-CL" sz="1400">
            <a:latin typeface="Arial" panose="020B0604020202020204" pitchFamily="34" charset="0"/>
            <a:cs typeface="Arial" panose="020B0604020202020204" pitchFamily="34" charset="0"/>
          </a:endParaRPr>
        </a:p>
      </dgm:t>
    </dgm:pt>
    <dgm:pt modelId="{F80E9FFC-4E0D-42CB-BDF9-D019F71572A1}" type="sibTrans" cxnId="{1D4BAD34-F126-43A4-8923-E49EF7F3F08A}">
      <dgm:prSet/>
      <dgm:spPr/>
      <dgm:t>
        <a:bodyPr/>
        <a:lstStyle/>
        <a:p>
          <a:endParaRPr lang="es-CL" sz="1400">
            <a:latin typeface="Arial" panose="020B0604020202020204" pitchFamily="34" charset="0"/>
            <a:cs typeface="Arial" panose="020B0604020202020204" pitchFamily="34" charset="0"/>
          </a:endParaRPr>
        </a:p>
      </dgm:t>
    </dgm:pt>
    <dgm:pt modelId="{F2D0EB60-8FAA-4D9D-A324-F55B5EB78F9B}">
      <dgm:prSet custT="1"/>
      <dgm:spPr/>
      <dgm:t>
        <a:bodyPr/>
        <a:lstStyle/>
        <a:p>
          <a:pPr rtl="0"/>
          <a:r>
            <a:rPr lang="es-CL" sz="1400" smtClean="0">
              <a:latin typeface="Arial" panose="020B0604020202020204" pitchFamily="34" charset="0"/>
              <a:cs typeface="Arial" panose="020B0604020202020204" pitchFamily="34" charset="0"/>
            </a:rPr>
            <a:t>Satisfacción laboral</a:t>
          </a:r>
          <a:endParaRPr lang="es-CL" sz="1400">
            <a:latin typeface="Arial" panose="020B0604020202020204" pitchFamily="34" charset="0"/>
            <a:cs typeface="Arial" panose="020B0604020202020204" pitchFamily="34" charset="0"/>
          </a:endParaRPr>
        </a:p>
      </dgm:t>
    </dgm:pt>
    <dgm:pt modelId="{F3026E38-E466-440B-83DE-A9D1FAB72E0E}" type="parTrans" cxnId="{29241A29-256A-4974-BB5B-5C8CBC22DA80}">
      <dgm:prSet/>
      <dgm:spPr/>
      <dgm:t>
        <a:bodyPr/>
        <a:lstStyle/>
        <a:p>
          <a:endParaRPr lang="es-CL" sz="1400">
            <a:latin typeface="Arial" panose="020B0604020202020204" pitchFamily="34" charset="0"/>
            <a:cs typeface="Arial" panose="020B0604020202020204" pitchFamily="34" charset="0"/>
          </a:endParaRPr>
        </a:p>
      </dgm:t>
    </dgm:pt>
    <dgm:pt modelId="{1D324DB4-9658-4995-9E1E-3A6ACC995EFF}" type="sibTrans" cxnId="{29241A29-256A-4974-BB5B-5C8CBC22DA80}">
      <dgm:prSet/>
      <dgm:spPr/>
      <dgm:t>
        <a:bodyPr/>
        <a:lstStyle/>
        <a:p>
          <a:endParaRPr lang="es-CL" sz="1400">
            <a:latin typeface="Arial" panose="020B0604020202020204" pitchFamily="34" charset="0"/>
            <a:cs typeface="Arial" panose="020B0604020202020204" pitchFamily="34" charset="0"/>
          </a:endParaRPr>
        </a:p>
      </dgm:t>
    </dgm:pt>
    <dgm:pt modelId="{F437DFDC-7B33-43B5-B471-1AD4B763B3A4}" type="pres">
      <dgm:prSet presAssocID="{BF84A32F-497C-4D4D-A115-6B5E90DC8148}" presName="diagram" presStyleCnt="0">
        <dgm:presLayoutVars>
          <dgm:dir/>
          <dgm:resizeHandles val="exact"/>
        </dgm:presLayoutVars>
      </dgm:prSet>
      <dgm:spPr/>
      <dgm:t>
        <a:bodyPr/>
        <a:lstStyle/>
        <a:p>
          <a:endParaRPr lang="es-CL"/>
        </a:p>
      </dgm:t>
    </dgm:pt>
    <dgm:pt modelId="{E82F49AF-819B-45AA-8F65-E7C9C39BE7CB}" type="pres">
      <dgm:prSet presAssocID="{C2C6B434-7A49-4AB0-A201-F0BB7469906D}" presName="node" presStyleLbl="node1" presStyleIdx="0" presStyleCnt="7">
        <dgm:presLayoutVars>
          <dgm:bulletEnabled val="1"/>
        </dgm:presLayoutVars>
      </dgm:prSet>
      <dgm:spPr/>
      <dgm:t>
        <a:bodyPr/>
        <a:lstStyle/>
        <a:p>
          <a:endParaRPr lang="es-CL"/>
        </a:p>
      </dgm:t>
    </dgm:pt>
    <dgm:pt modelId="{AEAF25C3-35F2-4A22-869A-9DC7665185C5}" type="pres">
      <dgm:prSet presAssocID="{07E79E02-058C-4754-9ECA-CC0D3C127726}" presName="sibTrans" presStyleCnt="0"/>
      <dgm:spPr/>
    </dgm:pt>
    <dgm:pt modelId="{2B6F9A34-5D4E-4AFF-80C1-AC740C42FCC4}" type="pres">
      <dgm:prSet presAssocID="{34E11ED1-0AB0-4809-BDDD-2A956A7D5BB8}" presName="node" presStyleLbl="node1" presStyleIdx="1" presStyleCnt="7" custScaleX="114650">
        <dgm:presLayoutVars>
          <dgm:bulletEnabled val="1"/>
        </dgm:presLayoutVars>
      </dgm:prSet>
      <dgm:spPr/>
      <dgm:t>
        <a:bodyPr/>
        <a:lstStyle/>
        <a:p>
          <a:endParaRPr lang="es-CL"/>
        </a:p>
      </dgm:t>
    </dgm:pt>
    <dgm:pt modelId="{67968ED7-34D4-45C2-92E8-4D4F20DE1029}" type="pres">
      <dgm:prSet presAssocID="{4188E0AC-6583-4AD0-96C2-31043AC3DF97}" presName="sibTrans" presStyleCnt="0"/>
      <dgm:spPr/>
    </dgm:pt>
    <dgm:pt modelId="{EC091AEC-3278-4E3C-BFD1-FFC5C0579811}" type="pres">
      <dgm:prSet presAssocID="{D564C87B-CBE6-4D7E-953E-3DE99E255FE9}" presName="node" presStyleLbl="node1" presStyleIdx="2" presStyleCnt="7">
        <dgm:presLayoutVars>
          <dgm:bulletEnabled val="1"/>
        </dgm:presLayoutVars>
      </dgm:prSet>
      <dgm:spPr/>
      <dgm:t>
        <a:bodyPr/>
        <a:lstStyle/>
        <a:p>
          <a:endParaRPr lang="es-CL"/>
        </a:p>
      </dgm:t>
    </dgm:pt>
    <dgm:pt modelId="{DFAE622B-001C-4250-ACFD-6AB639FF2098}" type="pres">
      <dgm:prSet presAssocID="{942F1DE4-5CCA-4D22-8444-C0DDB8D5EEA6}" presName="sibTrans" presStyleCnt="0"/>
      <dgm:spPr/>
    </dgm:pt>
    <dgm:pt modelId="{8A6CD632-DABA-4721-BE73-7F83C50DD36F}" type="pres">
      <dgm:prSet presAssocID="{D5D24B2F-2BF6-4DD1-8899-7A35A6562FAF}" presName="node" presStyleLbl="node1" presStyleIdx="3" presStyleCnt="7">
        <dgm:presLayoutVars>
          <dgm:bulletEnabled val="1"/>
        </dgm:presLayoutVars>
      </dgm:prSet>
      <dgm:spPr/>
      <dgm:t>
        <a:bodyPr/>
        <a:lstStyle/>
        <a:p>
          <a:endParaRPr lang="es-CL"/>
        </a:p>
      </dgm:t>
    </dgm:pt>
    <dgm:pt modelId="{E07A0625-317F-4F92-BEA8-AC64D7F38B01}" type="pres">
      <dgm:prSet presAssocID="{D2288376-EAB4-4987-AF7E-920719D9E17D}" presName="sibTrans" presStyleCnt="0"/>
      <dgm:spPr/>
    </dgm:pt>
    <dgm:pt modelId="{FFF5B227-426A-4BFB-B65D-C89BE3B6F1DF}" type="pres">
      <dgm:prSet presAssocID="{BE15E4D8-063F-4998-A970-B44E3D6259EB}" presName="node" presStyleLbl="node1" presStyleIdx="4" presStyleCnt="7">
        <dgm:presLayoutVars>
          <dgm:bulletEnabled val="1"/>
        </dgm:presLayoutVars>
      </dgm:prSet>
      <dgm:spPr/>
      <dgm:t>
        <a:bodyPr/>
        <a:lstStyle/>
        <a:p>
          <a:endParaRPr lang="es-CL"/>
        </a:p>
      </dgm:t>
    </dgm:pt>
    <dgm:pt modelId="{7337FF6E-718E-4BD2-9648-23DA5C0A0652}" type="pres">
      <dgm:prSet presAssocID="{BBD42825-209E-4DF4-ABB6-3948FE6A746F}" presName="sibTrans" presStyleCnt="0"/>
      <dgm:spPr/>
    </dgm:pt>
    <dgm:pt modelId="{0D50EFAD-DDE9-4102-BF58-634C66BCF4C4}" type="pres">
      <dgm:prSet presAssocID="{7A96D9F7-7527-4D7F-811E-390BBEBA639E}" presName="node" presStyleLbl="node1" presStyleIdx="5" presStyleCnt="7">
        <dgm:presLayoutVars>
          <dgm:bulletEnabled val="1"/>
        </dgm:presLayoutVars>
      </dgm:prSet>
      <dgm:spPr/>
      <dgm:t>
        <a:bodyPr/>
        <a:lstStyle/>
        <a:p>
          <a:endParaRPr lang="es-CL"/>
        </a:p>
      </dgm:t>
    </dgm:pt>
    <dgm:pt modelId="{30E8A4A9-B285-4AB8-B55A-25FDC6047BAE}" type="pres">
      <dgm:prSet presAssocID="{F80E9FFC-4E0D-42CB-BDF9-D019F71572A1}" presName="sibTrans" presStyleCnt="0"/>
      <dgm:spPr/>
    </dgm:pt>
    <dgm:pt modelId="{E76FFDFD-73B5-4D8D-82DE-EEECF5C4EDE4}" type="pres">
      <dgm:prSet presAssocID="{F2D0EB60-8FAA-4D9D-A324-F55B5EB78F9B}" presName="node" presStyleLbl="node1" presStyleIdx="6" presStyleCnt="7">
        <dgm:presLayoutVars>
          <dgm:bulletEnabled val="1"/>
        </dgm:presLayoutVars>
      </dgm:prSet>
      <dgm:spPr/>
      <dgm:t>
        <a:bodyPr/>
        <a:lstStyle/>
        <a:p>
          <a:endParaRPr lang="es-CL"/>
        </a:p>
      </dgm:t>
    </dgm:pt>
  </dgm:ptLst>
  <dgm:cxnLst>
    <dgm:cxn modelId="{55D1E4AE-55F3-4209-A301-A1D63549B7E7}" srcId="{BF84A32F-497C-4D4D-A115-6B5E90DC8148}" destId="{34E11ED1-0AB0-4809-BDDD-2A956A7D5BB8}" srcOrd="1" destOrd="0" parTransId="{9242995C-8BD7-471A-BDFD-D57BD1D546EC}" sibTransId="{4188E0AC-6583-4AD0-96C2-31043AC3DF97}"/>
    <dgm:cxn modelId="{50F045A9-ED66-403A-AC9E-AC6483271C97}" type="presOf" srcId="{C2C6B434-7A49-4AB0-A201-F0BB7469906D}" destId="{E82F49AF-819B-45AA-8F65-E7C9C39BE7CB}" srcOrd="0" destOrd="0" presId="urn:microsoft.com/office/officeart/2005/8/layout/default"/>
    <dgm:cxn modelId="{0650855A-C99A-4158-A8D7-5B78974146D7}" srcId="{BF84A32F-497C-4D4D-A115-6B5E90DC8148}" destId="{D5D24B2F-2BF6-4DD1-8899-7A35A6562FAF}" srcOrd="3" destOrd="0" parTransId="{CD7374AE-AB3E-452A-8CE5-E0A85F917ECA}" sibTransId="{D2288376-EAB4-4987-AF7E-920719D9E17D}"/>
    <dgm:cxn modelId="{C10CF164-AB9B-4584-B7F1-39A6F9870AEB}" type="presOf" srcId="{BF84A32F-497C-4D4D-A115-6B5E90DC8148}" destId="{F437DFDC-7B33-43B5-B471-1AD4B763B3A4}" srcOrd="0" destOrd="0" presId="urn:microsoft.com/office/officeart/2005/8/layout/default"/>
    <dgm:cxn modelId="{E37DAE86-A8E2-4A4F-813D-5201BD3FE1D1}" srcId="{BF84A32F-497C-4D4D-A115-6B5E90DC8148}" destId="{C2C6B434-7A49-4AB0-A201-F0BB7469906D}" srcOrd="0" destOrd="0" parTransId="{69CEAE83-4303-477C-98D6-5643733A438B}" sibTransId="{07E79E02-058C-4754-9ECA-CC0D3C127726}"/>
    <dgm:cxn modelId="{29241A29-256A-4974-BB5B-5C8CBC22DA80}" srcId="{BF84A32F-497C-4D4D-A115-6B5E90DC8148}" destId="{F2D0EB60-8FAA-4D9D-A324-F55B5EB78F9B}" srcOrd="6" destOrd="0" parTransId="{F3026E38-E466-440B-83DE-A9D1FAB72E0E}" sibTransId="{1D324DB4-9658-4995-9E1E-3A6ACC995EFF}"/>
    <dgm:cxn modelId="{C029BC38-3127-4901-B1A5-0C2046D68ADE}" type="presOf" srcId="{BE15E4D8-063F-4998-A970-B44E3D6259EB}" destId="{FFF5B227-426A-4BFB-B65D-C89BE3B6F1DF}" srcOrd="0" destOrd="0" presId="urn:microsoft.com/office/officeart/2005/8/layout/default"/>
    <dgm:cxn modelId="{D396C051-B193-41DC-BA46-CFBFFE058E53}" type="presOf" srcId="{D5D24B2F-2BF6-4DD1-8899-7A35A6562FAF}" destId="{8A6CD632-DABA-4721-BE73-7F83C50DD36F}" srcOrd="0" destOrd="0" presId="urn:microsoft.com/office/officeart/2005/8/layout/default"/>
    <dgm:cxn modelId="{CF49800F-F604-45C9-9C00-27C500B7A86F}" type="presOf" srcId="{F2D0EB60-8FAA-4D9D-A324-F55B5EB78F9B}" destId="{E76FFDFD-73B5-4D8D-82DE-EEECF5C4EDE4}" srcOrd="0" destOrd="0" presId="urn:microsoft.com/office/officeart/2005/8/layout/default"/>
    <dgm:cxn modelId="{F7FD6727-67D6-483A-AED2-087FC6BC8DE8}" srcId="{BF84A32F-497C-4D4D-A115-6B5E90DC8148}" destId="{BE15E4D8-063F-4998-A970-B44E3D6259EB}" srcOrd="4" destOrd="0" parTransId="{89E66935-BDB3-41FC-8BF6-AADD2070F8CB}" sibTransId="{BBD42825-209E-4DF4-ABB6-3948FE6A746F}"/>
    <dgm:cxn modelId="{BDDEE881-B72B-414F-AD6C-8F14BB757761}" srcId="{BF84A32F-497C-4D4D-A115-6B5E90DC8148}" destId="{D564C87B-CBE6-4D7E-953E-3DE99E255FE9}" srcOrd="2" destOrd="0" parTransId="{BB9199C4-BCAA-4177-ACBC-30E0F996CACA}" sibTransId="{942F1DE4-5CCA-4D22-8444-C0DDB8D5EEA6}"/>
    <dgm:cxn modelId="{1D4BAD34-F126-43A4-8923-E49EF7F3F08A}" srcId="{BF84A32F-497C-4D4D-A115-6B5E90DC8148}" destId="{7A96D9F7-7527-4D7F-811E-390BBEBA639E}" srcOrd="5" destOrd="0" parTransId="{F80AF227-D19F-413E-8276-152194E93B8C}" sibTransId="{F80E9FFC-4E0D-42CB-BDF9-D019F71572A1}"/>
    <dgm:cxn modelId="{805ABC7F-69B1-461F-B9A6-02118ACC803B}" type="presOf" srcId="{7A96D9F7-7527-4D7F-811E-390BBEBA639E}" destId="{0D50EFAD-DDE9-4102-BF58-634C66BCF4C4}" srcOrd="0" destOrd="0" presId="urn:microsoft.com/office/officeart/2005/8/layout/default"/>
    <dgm:cxn modelId="{FB34171F-C093-4987-A548-CE45B5500132}" type="presOf" srcId="{D564C87B-CBE6-4D7E-953E-3DE99E255FE9}" destId="{EC091AEC-3278-4E3C-BFD1-FFC5C0579811}" srcOrd="0" destOrd="0" presId="urn:microsoft.com/office/officeart/2005/8/layout/default"/>
    <dgm:cxn modelId="{E49C238F-CF0C-47C5-8413-C35D830DFA62}" type="presOf" srcId="{34E11ED1-0AB0-4809-BDDD-2A956A7D5BB8}" destId="{2B6F9A34-5D4E-4AFF-80C1-AC740C42FCC4}" srcOrd="0" destOrd="0" presId="urn:microsoft.com/office/officeart/2005/8/layout/default"/>
    <dgm:cxn modelId="{957947BB-48AA-4913-B591-A9EC5A0A19F7}" type="presParOf" srcId="{F437DFDC-7B33-43B5-B471-1AD4B763B3A4}" destId="{E82F49AF-819B-45AA-8F65-E7C9C39BE7CB}" srcOrd="0" destOrd="0" presId="urn:microsoft.com/office/officeart/2005/8/layout/default"/>
    <dgm:cxn modelId="{40BA7070-4D2D-46E7-975F-D60564BF9642}" type="presParOf" srcId="{F437DFDC-7B33-43B5-B471-1AD4B763B3A4}" destId="{AEAF25C3-35F2-4A22-869A-9DC7665185C5}" srcOrd="1" destOrd="0" presId="urn:microsoft.com/office/officeart/2005/8/layout/default"/>
    <dgm:cxn modelId="{5FC8D4A9-D64F-4B04-8387-E51D2DEBEBBD}" type="presParOf" srcId="{F437DFDC-7B33-43B5-B471-1AD4B763B3A4}" destId="{2B6F9A34-5D4E-4AFF-80C1-AC740C42FCC4}" srcOrd="2" destOrd="0" presId="urn:microsoft.com/office/officeart/2005/8/layout/default"/>
    <dgm:cxn modelId="{EEE4E345-47CC-428C-B466-FB417F733D9F}" type="presParOf" srcId="{F437DFDC-7B33-43B5-B471-1AD4B763B3A4}" destId="{67968ED7-34D4-45C2-92E8-4D4F20DE1029}" srcOrd="3" destOrd="0" presId="urn:microsoft.com/office/officeart/2005/8/layout/default"/>
    <dgm:cxn modelId="{7E5A47B3-8857-4447-AC0D-A36E926375C9}" type="presParOf" srcId="{F437DFDC-7B33-43B5-B471-1AD4B763B3A4}" destId="{EC091AEC-3278-4E3C-BFD1-FFC5C0579811}" srcOrd="4" destOrd="0" presId="urn:microsoft.com/office/officeart/2005/8/layout/default"/>
    <dgm:cxn modelId="{E0F49A40-A395-49E9-B7D5-1569985CF77E}" type="presParOf" srcId="{F437DFDC-7B33-43B5-B471-1AD4B763B3A4}" destId="{DFAE622B-001C-4250-ACFD-6AB639FF2098}" srcOrd="5" destOrd="0" presId="urn:microsoft.com/office/officeart/2005/8/layout/default"/>
    <dgm:cxn modelId="{0CD04CB1-4111-46B6-B12D-5781120729D8}" type="presParOf" srcId="{F437DFDC-7B33-43B5-B471-1AD4B763B3A4}" destId="{8A6CD632-DABA-4721-BE73-7F83C50DD36F}" srcOrd="6" destOrd="0" presId="urn:microsoft.com/office/officeart/2005/8/layout/default"/>
    <dgm:cxn modelId="{A877A3BA-C139-458E-8475-ABB918914F30}" type="presParOf" srcId="{F437DFDC-7B33-43B5-B471-1AD4B763B3A4}" destId="{E07A0625-317F-4F92-BEA8-AC64D7F38B01}" srcOrd="7" destOrd="0" presId="urn:microsoft.com/office/officeart/2005/8/layout/default"/>
    <dgm:cxn modelId="{63AADF77-CB1B-4073-A1BF-CD7F5A42A873}" type="presParOf" srcId="{F437DFDC-7B33-43B5-B471-1AD4B763B3A4}" destId="{FFF5B227-426A-4BFB-B65D-C89BE3B6F1DF}" srcOrd="8" destOrd="0" presId="urn:microsoft.com/office/officeart/2005/8/layout/default"/>
    <dgm:cxn modelId="{E24C7FAE-BABC-4CA5-AB80-21E34E0E5E7B}" type="presParOf" srcId="{F437DFDC-7B33-43B5-B471-1AD4B763B3A4}" destId="{7337FF6E-718E-4BD2-9648-23DA5C0A0652}" srcOrd="9" destOrd="0" presId="urn:microsoft.com/office/officeart/2005/8/layout/default"/>
    <dgm:cxn modelId="{6B0ED9DC-E91D-40EF-8F6C-BB524A2730E1}" type="presParOf" srcId="{F437DFDC-7B33-43B5-B471-1AD4B763B3A4}" destId="{0D50EFAD-DDE9-4102-BF58-634C66BCF4C4}" srcOrd="10" destOrd="0" presId="urn:microsoft.com/office/officeart/2005/8/layout/default"/>
    <dgm:cxn modelId="{F516D41F-4965-4842-91C0-856C2DF32CE9}" type="presParOf" srcId="{F437DFDC-7B33-43B5-B471-1AD4B763B3A4}" destId="{30E8A4A9-B285-4AB8-B55A-25FDC6047BAE}" srcOrd="11" destOrd="0" presId="urn:microsoft.com/office/officeart/2005/8/layout/default"/>
    <dgm:cxn modelId="{E2433343-32C9-4F04-A251-1ABC8B6EF5AF}" type="presParOf" srcId="{F437DFDC-7B33-43B5-B471-1AD4B763B3A4}" destId="{E76FFDFD-73B5-4D8D-82DE-EEECF5C4EDE4}"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061B7FB-BEDD-48AB-AD0B-9C33D6ADAD0F}" type="doc">
      <dgm:prSet loTypeId="urn:microsoft.com/office/officeart/2005/8/layout/target3" loCatId="relationship" qsTypeId="urn:microsoft.com/office/officeart/2005/8/quickstyle/simple1" qsCatId="simple" csTypeId="urn:microsoft.com/office/officeart/2005/8/colors/colorful1" csCatId="colorful"/>
      <dgm:spPr/>
      <dgm:t>
        <a:bodyPr/>
        <a:lstStyle/>
        <a:p>
          <a:endParaRPr lang="es-CL"/>
        </a:p>
      </dgm:t>
    </dgm:pt>
    <dgm:pt modelId="{2022E92C-298E-4A2C-8219-EAE2BAEBD503}">
      <dgm:prSet custT="1"/>
      <dgm:spPr/>
      <dgm:t>
        <a:bodyPr/>
        <a:lstStyle/>
        <a:p>
          <a:pPr rtl="0"/>
          <a:r>
            <a:rPr lang="es-CL" sz="1400" b="0" dirty="0" smtClean="0">
              <a:latin typeface="Arial" panose="020B0604020202020204" pitchFamily="34" charset="0"/>
              <a:cs typeface="Arial" panose="020B0604020202020204" pitchFamily="34" charset="0"/>
            </a:rPr>
            <a:t>Desfavorables </a:t>
          </a:r>
          <a:endParaRPr lang="es-CL" sz="1400" b="0" dirty="0">
            <a:latin typeface="Arial" panose="020B0604020202020204" pitchFamily="34" charset="0"/>
            <a:cs typeface="Arial" panose="020B0604020202020204" pitchFamily="34" charset="0"/>
          </a:endParaRPr>
        </a:p>
      </dgm:t>
    </dgm:pt>
    <dgm:pt modelId="{7B0E6695-859E-4A14-96A4-968C6A823D2F}" type="parTrans" cxnId="{75A01C8E-8576-45F8-9532-9A5B6C67813A}">
      <dgm:prSet/>
      <dgm:spPr/>
      <dgm:t>
        <a:bodyPr/>
        <a:lstStyle/>
        <a:p>
          <a:endParaRPr lang="es-CL" sz="1400" b="0">
            <a:latin typeface="Arial" panose="020B0604020202020204" pitchFamily="34" charset="0"/>
            <a:cs typeface="Arial" panose="020B0604020202020204" pitchFamily="34" charset="0"/>
          </a:endParaRPr>
        </a:p>
      </dgm:t>
    </dgm:pt>
    <dgm:pt modelId="{73BEC1DF-D441-4FBB-B150-5D878315F1D5}" type="sibTrans" cxnId="{75A01C8E-8576-45F8-9532-9A5B6C67813A}">
      <dgm:prSet/>
      <dgm:spPr/>
      <dgm:t>
        <a:bodyPr/>
        <a:lstStyle/>
        <a:p>
          <a:endParaRPr lang="es-CL" sz="1400" b="0">
            <a:latin typeface="Arial" panose="020B0604020202020204" pitchFamily="34" charset="0"/>
            <a:cs typeface="Arial" panose="020B0604020202020204" pitchFamily="34" charset="0"/>
          </a:endParaRPr>
        </a:p>
      </dgm:t>
    </dgm:pt>
    <dgm:pt modelId="{60E802E0-1EB4-42CA-B331-EE56825DB26A}">
      <dgm:prSet custT="1"/>
      <dgm:spPr/>
      <dgm:t>
        <a:bodyPr/>
        <a:lstStyle/>
        <a:p>
          <a:pPr rtl="0"/>
          <a:r>
            <a:rPr lang="es-CL" sz="1400" b="0" smtClean="0">
              <a:latin typeface="Arial" panose="020B0604020202020204" pitchFamily="34" charset="0"/>
              <a:cs typeface="Arial" panose="020B0604020202020204" pitchFamily="34" charset="0"/>
            </a:rPr>
            <a:t>Perjudiciales </a:t>
          </a:r>
          <a:endParaRPr lang="es-CL" sz="1400" b="0">
            <a:latin typeface="Arial" panose="020B0604020202020204" pitchFamily="34" charset="0"/>
            <a:cs typeface="Arial" panose="020B0604020202020204" pitchFamily="34" charset="0"/>
          </a:endParaRPr>
        </a:p>
      </dgm:t>
    </dgm:pt>
    <dgm:pt modelId="{0F386D66-5C87-4B39-A89D-5029C5C3B99A}" type="parTrans" cxnId="{DD5E9187-7EA2-4FEE-AABD-179F10E2D94A}">
      <dgm:prSet/>
      <dgm:spPr/>
      <dgm:t>
        <a:bodyPr/>
        <a:lstStyle/>
        <a:p>
          <a:endParaRPr lang="es-CL" sz="1400" b="0">
            <a:latin typeface="Arial" panose="020B0604020202020204" pitchFamily="34" charset="0"/>
            <a:cs typeface="Arial" panose="020B0604020202020204" pitchFamily="34" charset="0"/>
          </a:endParaRPr>
        </a:p>
      </dgm:t>
    </dgm:pt>
    <dgm:pt modelId="{DE8F8424-E111-44BE-86A1-305B1B652F47}" type="sibTrans" cxnId="{DD5E9187-7EA2-4FEE-AABD-179F10E2D94A}">
      <dgm:prSet/>
      <dgm:spPr/>
      <dgm:t>
        <a:bodyPr/>
        <a:lstStyle/>
        <a:p>
          <a:endParaRPr lang="es-CL" sz="1400" b="0">
            <a:latin typeface="Arial" panose="020B0604020202020204" pitchFamily="34" charset="0"/>
            <a:cs typeface="Arial" panose="020B0604020202020204" pitchFamily="34" charset="0"/>
          </a:endParaRPr>
        </a:p>
      </dgm:t>
    </dgm:pt>
    <dgm:pt modelId="{5A161555-107C-41A2-A6F1-C3A46F76DB15}">
      <dgm:prSet custT="1"/>
      <dgm:spPr/>
      <dgm:t>
        <a:bodyPr/>
        <a:lstStyle/>
        <a:p>
          <a:pPr rtl="0"/>
          <a:r>
            <a:rPr lang="es-CL" sz="1400" b="0" smtClean="0">
              <a:latin typeface="Arial" panose="020B0604020202020204" pitchFamily="34" charset="0"/>
              <a:cs typeface="Arial" panose="020B0604020202020204" pitchFamily="34" charset="0"/>
            </a:rPr>
            <a:t>Desagradables </a:t>
          </a:r>
          <a:endParaRPr lang="es-CL" sz="1400" b="0">
            <a:latin typeface="Arial" panose="020B0604020202020204" pitchFamily="34" charset="0"/>
            <a:cs typeface="Arial" panose="020B0604020202020204" pitchFamily="34" charset="0"/>
          </a:endParaRPr>
        </a:p>
      </dgm:t>
    </dgm:pt>
    <dgm:pt modelId="{A6F18226-6272-4D48-A91E-7E1027529962}" type="parTrans" cxnId="{1493C695-4C67-482A-9386-31A381404EDD}">
      <dgm:prSet/>
      <dgm:spPr/>
      <dgm:t>
        <a:bodyPr/>
        <a:lstStyle/>
        <a:p>
          <a:endParaRPr lang="es-CL" sz="1400" b="0">
            <a:latin typeface="Arial" panose="020B0604020202020204" pitchFamily="34" charset="0"/>
            <a:cs typeface="Arial" panose="020B0604020202020204" pitchFamily="34" charset="0"/>
          </a:endParaRPr>
        </a:p>
      </dgm:t>
    </dgm:pt>
    <dgm:pt modelId="{97D3D84A-C964-43B4-80A9-C6D5490EEAA9}" type="sibTrans" cxnId="{1493C695-4C67-482A-9386-31A381404EDD}">
      <dgm:prSet/>
      <dgm:spPr/>
      <dgm:t>
        <a:bodyPr/>
        <a:lstStyle/>
        <a:p>
          <a:endParaRPr lang="es-CL" sz="1400" b="0">
            <a:latin typeface="Arial" panose="020B0604020202020204" pitchFamily="34" charset="0"/>
            <a:cs typeface="Arial" panose="020B0604020202020204" pitchFamily="34" charset="0"/>
          </a:endParaRPr>
        </a:p>
      </dgm:t>
    </dgm:pt>
    <dgm:pt modelId="{6BA13547-020F-4A7F-9FE2-969F17223321}">
      <dgm:prSet custT="1"/>
      <dgm:spPr/>
      <dgm:t>
        <a:bodyPr/>
        <a:lstStyle/>
        <a:p>
          <a:pPr rtl="0"/>
          <a:r>
            <a:rPr lang="es-CL" sz="1400" b="0" smtClean="0">
              <a:latin typeface="Arial" panose="020B0604020202020204" pitchFamily="34" charset="0"/>
              <a:cs typeface="Arial" panose="020B0604020202020204" pitchFamily="34" charset="0"/>
            </a:rPr>
            <a:t>Disfuncionales</a:t>
          </a:r>
          <a:endParaRPr lang="es-CL" sz="1400" b="0">
            <a:latin typeface="Arial" panose="020B0604020202020204" pitchFamily="34" charset="0"/>
            <a:cs typeface="Arial" panose="020B0604020202020204" pitchFamily="34" charset="0"/>
          </a:endParaRPr>
        </a:p>
      </dgm:t>
    </dgm:pt>
    <dgm:pt modelId="{C95C8E10-7F2B-4AD3-917C-EA2999530866}" type="parTrans" cxnId="{A0FA85DD-A07C-47CE-B048-F67A888D01D8}">
      <dgm:prSet/>
      <dgm:spPr/>
      <dgm:t>
        <a:bodyPr/>
        <a:lstStyle/>
        <a:p>
          <a:endParaRPr lang="es-CL" sz="1400" b="0">
            <a:latin typeface="Arial" panose="020B0604020202020204" pitchFamily="34" charset="0"/>
            <a:cs typeface="Arial" panose="020B0604020202020204" pitchFamily="34" charset="0"/>
          </a:endParaRPr>
        </a:p>
      </dgm:t>
    </dgm:pt>
    <dgm:pt modelId="{7C7696C2-694A-4F34-A256-1AA276A994CB}" type="sibTrans" cxnId="{A0FA85DD-A07C-47CE-B048-F67A888D01D8}">
      <dgm:prSet/>
      <dgm:spPr/>
      <dgm:t>
        <a:bodyPr/>
        <a:lstStyle/>
        <a:p>
          <a:endParaRPr lang="es-CL" sz="1400" b="0">
            <a:latin typeface="Arial" panose="020B0604020202020204" pitchFamily="34" charset="0"/>
            <a:cs typeface="Arial" panose="020B0604020202020204" pitchFamily="34" charset="0"/>
          </a:endParaRPr>
        </a:p>
      </dgm:t>
    </dgm:pt>
    <dgm:pt modelId="{7168A0E4-5ED0-49CF-85B4-6E7F09CA37B7}" type="pres">
      <dgm:prSet presAssocID="{C061B7FB-BEDD-48AB-AD0B-9C33D6ADAD0F}" presName="Name0" presStyleCnt="0">
        <dgm:presLayoutVars>
          <dgm:chMax val="7"/>
          <dgm:dir/>
          <dgm:animLvl val="lvl"/>
          <dgm:resizeHandles val="exact"/>
        </dgm:presLayoutVars>
      </dgm:prSet>
      <dgm:spPr/>
      <dgm:t>
        <a:bodyPr/>
        <a:lstStyle/>
        <a:p>
          <a:endParaRPr lang="es-CL"/>
        </a:p>
      </dgm:t>
    </dgm:pt>
    <dgm:pt modelId="{5DBF8F0D-D21E-49E5-B280-D991D07336E3}" type="pres">
      <dgm:prSet presAssocID="{2022E92C-298E-4A2C-8219-EAE2BAEBD503}" presName="circle1" presStyleLbl="node1" presStyleIdx="0" presStyleCnt="4"/>
      <dgm:spPr/>
    </dgm:pt>
    <dgm:pt modelId="{235354BC-7F8D-40F5-B170-68FB2DE685C8}" type="pres">
      <dgm:prSet presAssocID="{2022E92C-298E-4A2C-8219-EAE2BAEBD503}" presName="space" presStyleCnt="0"/>
      <dgm:spPr/>
    </dgm:pt>
    <dgm:pt modelId="{AFBBA0C3-5990-4596-8B1D-8B7B7C976220}" type="pres">
      <dgm:prSet presAssocID="{2022E92C-298E-4A2C-8219-EAE2BAEBD503}" presName="rect1" presStyleLbl="alignAcc1" presStyleIdx="0" presStyleCnt="4" custLinFactNeighborX="38665" custLinFactNeighborY="-18622"/>
      <dgm:spPr/>
      <dgm:t>
        <a:bodyPr/>
        <a:lstStyle/>
        <a:p>
          <a:endParaRPr lang="es-CL"/>
        </a:p>
      </dgm:t>
    </dgm:pt>
    <dgm:pt modelId="{11762257-862E-4D23-BEF6-BC09C8DA8714}" type="pres">
      <dgm:prSet presAssocID="{60E802E0-1EB4-42CA-B331-EE56825DB26A}" presName="vertSpace2" presStyleLbl="node1" presStyleIdx="0" presStyleCnt="4"/>
      <dgm:spPr/>
    </dgm:pt>
    <dgm:pt modelId="{4F940AE1-3EFE-467D-B44E-6872FFB500BE}" type="pres">
      <dgm:prSet presAssocID="{60E802E0-1EB4-42CA-B331-EE56825DB26A}" presName="circle2" presStyleLbl="node1" presStyleIdx="1" presStyleCnt="4"/>
      <dgm:spPr/>
    </dgm:pt>
    <dgm:pt modelId="{F2E8FA42-1352-4F94-9A09-95021C061D7A}" type="pres">
      <dgm:prSet presAssocID="{60E802E0-1EB4-42CA-B331-EE56825DB26A}" presName="rect2" presStyleLbl="alignAcc1" presStyleIdx="1" presStyleCnt="4"/>
      <dgm:spPr/>
      <dgm:t>
        <a:bodyPr/>
        <a:lstStyle/>
        <a:p>
          <a:endParaRPr lang="es-CL"/>
        </a:p>
      </dgm:t>
    </dgm:pt>
    <dgm:pt modelId="{E7539EFE-C8F6-4EE7-A910-703C2890DB80}" type="pres">
      <dgm:prSet presAssocID="{5A161555-107C-41A2-A6F1-C3A46F76DB15}" presName="vertSpace3" presStyleLbl="node1" presStyleIdx="1" presStyleCnt="4"/>
      <dgm:spPr/>
    </dgm:pt>
    <dgm:pt modelId="{A979737F-89E5-4194-BF11-730EC55C571B}" type="pres">
      <dgm:prSet presAssocID="{5A161555-107C-41A2-A6F1-C3A46F76DB15}" presName="circle3" presStyleLbl="node1" presStyleIdx="2" presStyleCnt="4"/>
      <dgm:spPr/>
    </dgm:pt>
    <dgm:pt modelId="{2F16BE7C-DA9E-41A2-88CB-EAC7C0EB2682}" type="pres">
      <dgm:prSet presAssocID="{5A161555-107C-41A2-A6F1-C3A46F76DB15}" presName="rect3" presStyleLbl="alignAcc1" presStyleIdx="2" presStyleCnt="4"/>
      <dgm:spPr/>
      <dgm:t>
        <a:bodyPr/>
        <a:lstStyle/>
        <a:p>
          <a:endParaRPr lang="es-CL"/>
        </a:p>
      </dgm:t>
    </dgm:pt>
    <dgm:pt modelId="{E7776AC5-0000-4D6D-BFC9-9DA4ACBB3246}" type="pres">
      <dgm:prSet presAssocID="{6BA13547-020F-4A7F-9FE2-969F17223321}" presName="vertSpace4" presStyleLbl="node1" presStyleIdx="2" presStyleCnt="4"/>
      <dgm:spPr/>
    </dgm:pt>
    <dgm:pt modelId="{5B1DFC12-A588-4C5F-A829-DB0F61AF5A5D}" type="pres">
      <dgm:prSet presAssocID="{6BA13547-020F-4A7F-9FE2-969F17223321}" presName="circle4" presStyleLbl="node1" presStyleIdx="3" presStyleCnt="4"/>
      <dgm:spPr/>
    </dgm:pt>
    <dgm:pt modelId="{577F8F03-9152-456F-934D-7D6F953DB892}" type="pres">
      <dgm:prSet presAssocID="{6BA13547-020F-4A7F-9FE2-969F17223321}" presName="rect4" presStyleLbl="alignAcc1" presStyleIdx="3" presStyleCnt="4"/>
      <dgm:spPr/>
      <dgm:t>
        <a:bodyPr/>
        <a:lstStyle/>
        <a:p>
          <a:endParaRPr lang="es-CL"/>
        </a:p>
      </dgm:t>
    </dgm:pt>
    <dgm:pt modelId="{BD9939F5-57CE-4C84-826E-2B4B0C1581E8}" type="pres">
      <dgm:prSet presAssocID="{2022E92C-298E-4A2C-8219-EAE2BAEBD503}" presName="rect1ParTxNoCh" presStyleLbl="alignAcc1" presStyleIdx="3" presStyleCnt="4">
        <dgm:presLayoutVars>
          <dgm:chMax val="1"/>
          <dgm:bulletEnabled val="1"/>
        </dgm:presLayoutVars>
      </dgm:prSet>
      <dgm:spPr/>
      <dgm:t>
        <a:bodyPr/>
        <a:lstStyle/>
        <a:p>
          <a:endParaRPr lang="es-CL"/>
        </a:p>
      </dgm:t>
    </dgm:pt>
    <dgm:pt modelId="{DD9DEB19-805B-4D78-A918-53656F778A38}" type="pres">
      <dgm:prSet presAssocID="{60E802E0-1EB4-42CA-B331-EE56825DB26A}" presName="rect2ParTxNoCh" presStyleLbl="alignAcc1" presStyleIdx="3" presStyleCnt="4">
        <dgm:presLayoutVars>
          <dgm:chMax val="1"/>
          <dgm:bulletEnabled val="1"/>
        </dgm:presLayoutVars>
      </dgm:prSet>
      <dgm:spPr/>
      <dgm:t>
        <a:bodyPr/>
        <a:lstStyle/>
        <a:p>
          <a:endParaRPr lang="es-CL"/>
        </a:p>
      </dgm:t>
    </dgm:pt>
    <dgm:pt modelId="{AA9904E7-A3F7-4BF4-8E92-BBF31653A55E}" type="pres">
      <dgm:prSet presAssocID="{5A161555-107C-41A2-A6F1-C3A46F76DB15}" presName="rect3ParTxNoCh" presStyleLbl="alignAcc1" presStyleIdx="3" presStyleCnt="4">
        <dgm:presLayoutVars>
          <dgm:chMax val="1"/>
          <dgm:bulletEnabled val="1"/>
        </dgm:presLayoutVars>
      </dgm:prSet>
      <dgm:spPr/>
      <dgm:t>
        <a:bodyPr/>
        <a:lstStyle/>
        <a:p>
          <a:endParaRPr lang="es-CL"/>
        </a:p>
      </dgm:t>
    </dgm:pt>
    <dgm:pt modelId="{D932B7C2-8E11-418D-B3C7-A70B57644829}" type="pres">
      <dgm:prSet presAssocID="{6BA13547-020F-4A7F-9FE2-969F17223321}" presName="rect4ParTxNoCh" presStyleLbl="alignAcc1" presStyleIdx="3" presStyleCnt="4">
        <dgm:presLayoutVars>
          <dgm:chMax val="1"/>
          <dgm:bulletEnabled val="1"/>
        </dgm:presLayoutVars>
      </dgm:prSet>
      <dgm:spPr/>
      <dgm:t>
        <a:bodyPr/>
        <a:lstStyle/>
        <a:p>
          <a:endParaRPr lang="es-CL"/>
        </a:p>
      </dgm:t>
    </dgm:pt>
  </dgm:ptLst>
  <dgm:cxnLst>
    <dgm:cxn modelId="{DD5E9187-7EA2-4FEE-AABD-179F10E2D94A}" srcId="{C061B7FB-BEDD-48AB-AD0B-9C33D6ADAD0F}" destId="{60E802E0-1EB4-42CA-B331-EE56825DB26A}" srcOrd="1" destOrd="0" parTransId="{0F386D66-5C87-4B39-A89D-5029C5C3B99A}" sibTransId="{DE8F8424-E111-44BE-86A1-305B1B652F47}"/>
    <dgm:cxn modelId="{1AD1505D-AA9B-4728-AAAB-EE75A0234E34}" type="presOf" srcId="{6BA13547-020F-4A7F-9FE2-969F17223321}" destId="{577F8F03-9152-456F-934D-7D6F953DB892}" srcOrd="0" destOrd="0" presId="urn:microsoft.com/office/officeart/2005/8/layout/target3"/>
    <dgm:cxn modelId="{452922F4-2171-4C0C-A01F-1873CC0E9624}" type="presOf" srcId="{2022E92C-298E-4A2C-8219-EAE2BAEBD503}" destId="{AFBBA0C3-5990-4596-8B1D-8B7B7C976220}" srcOrd="0" destOrd="0" presId="urn:microsoft.com/office/officeart/2005/8/layout/target3"/>
    <dgm:cxn modelId="{75A01C8E-8576-45F8-9532-9A5B6C67813A}" srcId="{C061B7FB-BEDD-48AB-AD0B-9C33D6ADAD0F}" destId="{2022E92C-298E-4A2C-8219-EAE2BAEBD503}" srcOrd="0" destOrd="0" parTransId="{7B0E6695-859E-4A14-96A4-968C6A823D2F}" sibTransId="{73BEC1DF-D441-4FBB-B150-5D878315F1D5}"/>
    <dgm:cxn modelId="{1493C695-4C67-482A-9386-31A381404EDD}" srcId="{C061B7FB-BEDD-48AB-AD0B-9C33D6ADAD0F}" destId="{5A161555-107C-41A2-A6F1-C3A46F76DB15}" srcOrd="2" destOrd="0" parTransId="{A6F18226-6272-4D48-A91E-7E1027529962}" sibTransId="{97D3D84A-C964-43B4-80A9-C6D5490EEAA9}"/>
    <dgm:cxn modelId="{2A033BC9-52F5-4947-B3C9-C50AD3912633}" type="presOf" srcId="{60E802E0-1EB4-42CA-B331-EE56825DB26A}" destId="{DD9DEB19-805B-4D78-A918-53656F778A38}" srcOrd="1" destOrd="0" presId="urn:microsoft.com/office/officeart/2005/8/layout/target3"/>
    <dgm:cxn modelId="{A0FA85DD-A07C-47CE-B048-F67A888D01D8}" srcId="{C061B7FB-BEDD-48AB-AD0B-9C33D6ADAD0F}" destId="{6BA13547-020F-4A7F-9FE2-969F17223321}" srcOrd="3" destOrd="0" parTransId="{C95C8E10-7F2B-4AD3-917C-EA2999530866}" sibTransId="{7C7696C2-694A-4F34-A256-1AA276A994CB}"/>
    <dgm:cxn modelId="{EEC2A63D-DFF0-4592-99D7-5C18DDE4E8FF}" type="presOf" srcId="{60E802E0-1EB4-42CA-B331-EE56825DB26A}" destId="{F2E8FA42-1352-4F94-9A09-95021C061D7A}" srcOrd="0" destOrd="0" presId="urn:microsoft.com/office/officeart/2005/8/layout/target3"/>
    <dgm:cxn modelId="{EB69F82C-706C-4C08-A564-78D4D94692C9}" type="presOf" srcId="{C061B7FB-BEDD-48AB-AD0B-9C33D6ADAD0F}" destId="{7168A0E4-5ED0-49CF-85B4-6E7F09CA37B7}" srcOrd="0" destOrd="0" presId="urn:microsoft.com/office/officeart/2005/8/layout/target3"/>
    <dgm:cxn modelId="{435B17F3-8C88-4BDE-9CF6-642A26AD27AB}" type="presOf" srcId="{2022E92C-298E-4A2C-8219-EAE2BAEBD503}" destId="{BD9939F5-57CE-4C84-826E-2B4B0C1581E8}" srcOrd="1" destOrd="0" presId="urn:microsoft.com/office/officeart/2005/8/layout/target3"/>
    <dgm:cxn modelId="{BE250AAE-7869-498A-A604-995ED34C764F}" type="presOf" srcId="{6BA13547-020F-4A7F-9FE2-969F17223321}" destId="{D932B7C2-8E11-418D-B3C7-A70B57644829}" srcOrd="1" destOrd="0" presId="urn:microsoft.com/office/officeart/2005/8/layout/target3"/>
    <dgm:cxn modelId="{F9995073-E82B-409C-9F0D-5DA1F9EA1959}" type="presOf" srcId="{5A161555-107C-41A2-A6F1-C3A46F76DB15}" destId="{2F16BE7C-DA9E-41A2-88CB-EAC7C0EB2682}" srcOrd="0" destOrd="0" presId="urn:microsoft.com/office/officeart/2005/8/layout/target3"/>
    <dgm:cxn modelId="{E7EBC78E-711A-4455-AC01-CF8D9AB5893E}" type="presOf" srcId="{5A161555-107C-41A2-A6F1-C3A46F76DB15}" destId="{AA9904E7-A3F7-4BF4-8E92-BBF31653A55E}" srcOrd="1" destOrd="0" presId="urn:microsoft.com/office/officeart/2005/8/layout/target3"/>
    <dgm:cxn modelId="{4B6AF5D6-3B21-4264-AEE9-53C7FD1C954A}" type="presParOf" srcId="{7168A0E4-5ED0-49CF-85B4-6E7F09CA37B7}" destId="{5DBF8F0D-D21E-49E5-B280-D991D07336E3}" srcOrd="0" destOrd="0" presId="urn:microsoft.com/office/officeart/2005/8/layout/target3"/>
    <dgm:cxn modelId="{7CBDE623-67EB-4042-91F0-57759528EACB}" type="presParOf" srcId="{7168A0E4-5ED0-49CF-85B4-6E7F09CA37B7}" destId="{235354BC-7F8D-40F5-B170-68FB2DE685C8}" srcOrd="1" destOrd="0" presId="urn:microsoft.com/office/officeart/2005/8/layout/target3"/>
    <dgm:cxn modelId="{7251BD9F-159D-42FB-B21A-59888704FA92}" type="presParOf" srcId="{7168A0E4-5ED0-49CF-85B4-6E7F09CA37B7}" destId="{AFBBA0C3-5990-4596-8B1D-8B7B7C976220}" srcOrd="2" destOrd="0" presId="urn:microsoft.com/office/officeart/2005/8/layout/target3"/>
    <dgm:cxn modelId="{28A258A8-0C16-4CEF-B7FC-9D22FB5DEC1B}" type="presParOf" srcId="{7168A0E4-5ED0-49CF-85B4-6E7F09CA37B7}" destId="{11762257-862E-4D23-BEF6-BC09C8DA8714}" srcOrd="3" destOrd="0" presId="urn:microsoft.com/office/officeart/2005/8/layout/target3"/>
    <dgm:cxn modelId="{3E0BEEEE-99A6-43D9-ABE5-B5DF1A81A9B5}" type="presParOf" srcId="{7168A0E4-5ED0-49CF-85B4-6E7F09CA37B7}" destId="{4F940AE1-3EFE-467D-B44E-6872FFB500BE}" srcOrd="4" destOrd="0" presId="urn:microsoft.com/office/officeart/2005/8/layout/target3"/>
    <dgm:cxn modelId="{75AE892B-801E-43CB-BDB6-D808FA2F1846}" type="presParOf" srcId="{7168A0E4-5ED0-49CF-85B4-6E7F09CA37B7}" destId="{F2E8FA42-1352-4F94-9A09-95021C061D7A}" srcOrd="5" destOrd="0" presId="urn:microsoft.com/office/officeart/2005/8/layout/target3"/>
    <dgm:cxn modelId="{511F2447-5E7B-4DCE-B6BB-825D97627771}" type="presParOf" srcId="{7168A0E4-5ED0-49CF-85B4-6E7F09CA37B7}" destId="{E7539EFE-C8F6-4EE7-A910-703C2890DB80}" srcOrd="6" destOrd="0" presId="urn:microsoft.com/office/officeart/2005/8/layout/target3"/>
    <dgm:cxn modelId="{7A36F8A1-842D-4760-A6F5-04C205B4060C}" type="presParOf" srcId="{7168A0E4-5ED0-49CF-85B4-6E7F09CA37B7}" destId="{A979737F-89E5-4194-BF11-730EC55C571B}" srcOrd="7" destOrd="0" presId="urn:microsoft.com/office/officeart/2005/8/layout/target3"/>
    <dgm:cxn modelId="{55936937-3ECC-4C80-9263-1999B67EFC4C}" type="presParOf" srcId="{7168A0E4-5ED0-49CF-85B4-6E7F09CA37B7}" destId="{2F16BE7C-DA9E-41A2-88CB-EAC7C0EB2682}" srcOrd="8" destOrd="0" presId="urn:microsoft.com/office/officeart/2005/8/layout/target3"/>
    <dgm:cxn modelId="{74CCB27C-A935-483B-B49F-5C4329B0FA1A}" type="presParOf" srcId="{7168A0E4-5ED0-49CF-85B4-6E7F09CA37B7}" destId="{E7776AC5-0000-4D6D-BFC9-9DA4ACBB3246}" srcOrd="9" destOrd="0" presId="urn:microsoft.com/office/officeart/2005/8/layout/target3"/>
    <dgm:cxn modelId="{D351DBFB-86D5-4F24-9448-B7F95C689B07}" type="presParOf" srcId="{7168A0E4-5ED0-49CF-85B4-6E7F09CA37B7}" destId="{5B1DFC12-A588-4C5F-A829-DB0F61AF5A5D}" srcOrd="10" destOrd="0" presId="urn:microsoft.com/office/officeart/2005/8/layout/target3"/>
    <dgm:cxn modelId="{01D74A0F-FD3F-41D5-8D32-A456A2F04F32}" type="presParOf" srcId="{7168A0E4-5ED0-49CF-85B4-6E7F09CA37B7}" destId="{577F8F03-9152-456F-934D-7D6F953DB892}" srcOrd="11" destOrd="0" presId="urn:microsoft.com/office/officeart/2005/8/layout/target3"/>
    <dgm:cxn modelId="{B8CEF5F3-89C4-45DB-B4FE-5C47FE0A0A5A}" type="presParOf" srcId="{7168A0E4-5ED0-49CF-85B4-6E7F09CA37B7}" destId="{BD9939F5-57CE-4C84-826E-2B4B0C1581E8}" srcOrd="12" destOrd="0" presId="urn:microsoft.com/office/officeart/2005/8/layout/target3"/>
    <dgm:cxn modelId="{39630E72-B0ED-4CAF-A5B5-33988ACF8486}" type="presParOf" srcId="{7168A0E4-5ED0-49CF-85B4-6E7F09CA37B7}" destId="{DD9DEB19-805B-4D78-A918-53656F778A38}" srcOrd="13" destOrd="0" presId="urn:microsoft.com/office/officeart/2005/8/layout/target3"/>
    <dgm:cxn modelId="{64037B5C-0810-4B96-BD7E-D9EDF0A44D62}" type="presParOf" srcId="{7168A0E4-5ED0-49CF-85B4-6E7F09CA37B7}" destId="{AA9904E7-A3F7-4BF4-8E92-BBF31653A55E}" srcOrd="14" destOrd="0" presId="urn:microsoft.com/office/officeart/2005/8/layout/target3"/>
    <dgm:cxn modelId="{4B0239E7-2AB9-48C0-A5C7-172C9B572D51}" type="presParOf" srcId="{7168A0E4-5ED0-49CF-85B4-6E7F09CA37B7}" destId="{D932B7C2-8E11-418D-B3C7-A70B57644829}"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714583A-5C27-439A-BDA9-64E65B2D15AA}"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s-CL"/>
        </a:p>
      </dgm:t>
    </dgm:pt>
    <dgm:pt modelId="{0BEDD8A7-7D7D-4176-836F-495773778765}">
      <dgm:prSet custT="1"/>
      <dgm:spPr/>
      <dgm:t>
        <a:bodyPr/>
        <a:lstStyle/>
        <a:p>
          <a:pPr rtl="0"/>
          <a:r>
            <a:rPr lang="es-CL" sz="1400" dirty="0" smtClean="0">
              <a:latin typeface="Arial" panose="020B0604020202020204" pitchFamily="34" charset="0"/>
              <a:cs typeface="Arial" panose="020B0604020202020204" pitchFamily="34" charset="0"/>
            </a:rPr>
            <a:t>Acoso laboral </a:t>
          </a:r>
          <a:endParaRPr lang="es-CL" sz="1400" dirty="0">
            <a:latin typeface="Arial" panose="020B0604020202020204" pitchFamily="34" charset="0"/>
            <a:cs typeface="Arial" panose="020B0604020202020204" pitchFamily="34" charset="0"/>
          </a:endParaRPr>
        </a:p>
      </dgm:t>
    </dgm:pt>
    <dgm:pt modelId="{A79CA39D-052A-4292-9AF3-B1A4407EB476}" type="parTrans" cxnId="{489D9E14-15A1-4251-8169-EAE806FDA469}">
      <dgm:prSet/>
      <dgm:spPr/>
      <dgm:t>
        <a:bodyPr/>
        <a:lstStyle/>
        <a:p>
          <a:endParaRPr lang="es-CL" sz="1400">
            <a:latin typeface="Arial" panose="020B0604020202020204" pitchFamily="34" charset="0"/>
            <a:cs typeface="Arial" panose="020B0604020202020204" pitchFamily="34" charset="0"/>
          </a:endParaRPr>
        </a:p>
      </dgm:t>
    </dgm:pt>
    <dgm:pt modelId="{BE938CAA-723B-4A9F-9577-B8F93E8A48D5}" type="sibTrans" cxnId="{489D9E14-15A1-4251-8169-EAE806FDA469}">
      <dgm:prSet/>
      <dgm:spPr/>
      <dgm:t>
        <a:bodyPr/>
        <a:lstStyle/>
        <a:p>
          <a:endParaRPr lang="es-CL" sz="1400">
            <a:latin typeface="Arial" panose="020B0604020202020204" pitchFamily="34" charset="0"/>
            <a:cs typeface="Arial" panose="020B0604020202020204" pitchFamily="34" charset="0"/>
          </a:endParaRPr>
        </a:p>
      </dgm:t>
    </dgm:pt>
    <dgm:pt modelId="{C4FA686A-1B38-4F78-B191-EE8B3D00F420}">
      <dgm:prSet custT="1"/>
      <dgm:spPr/>
      <dgm:t>
        <a:bodyPr/>
        <a:lstStyle/>
        <a:p>
          <a:pPr rtl="0"/>
          <a:r>
            <a:rPr lang="es-CL" sz="1400" dirty="0" smtClean="0">
              <a:latin typeface="Arial" panose="020B0604020202020204" pitchFamily="34" charset="0"/>
              <a:cs typeface="Arial" panose="020B0604020202020204" pitchFamily="34" charset="0"/>
            </a:rPr>
            <a:t>Alienación </a:t>
          </a:r>
          <a:endParaRPr lang="es-CL" sz="1400" dirty="0">
            <a:latin typeface="Arial" panose="020B0604020202020204" pitchFamily="34" charset="0"/>
            <a:cs typeface="Arial" panose="020B0604020202020204" pitchFamily="34" charset="0"/>
          </a:endParaRPr>
        </a:p>
      </dgm:t>
    </dgm:pt>
    <dgm:pt modelId="{3E2535B7-80C1-4356-A383-B38D110DD938}" type="parTrans" cxnId="{AA746FAE-45FF-487F-AC1F-1A3FD71D00D2}">
      <dgm:prSet/>
      <dgm:spPr/>
      <dgm:t>
        <a:bodyPr/>
        <a:lstStyle/>
        <a:p>
          <a:endParaRPr lang="es-CL" sz="1400">
            <a:latin typeface="Arial" panose="020B0604020202020204" pitchFamily="34" charset="0"/>
            <a:cs typeface="Arial" panose="020B0604020202020204" pitchFamily="34" charset="0"/>
          </a:endParaRPr>
        </a:p>
      </dgm:t>
    </dgm:pt>
    <dgm:pt modelId="{513B1DD3-42B2-4A7B-956E-E5C7CCC1D300}" type="sibTrans" cxnId="{AA746FAE-45FF-487F-AC1F-1A3FD71D00D2}">
      <dgm:prSet/>
      <dgm:spPr/>
      <dgm:t>
        <a:bodyPr/>
        <a:lstStyle/>
        <a:p>
          <a:endParaRPr lang="es-CL" sz="1400">
            <a:latin typeface="Arial" panose="020B0604020202020204" pitchFamily="34" charset="0"/>
            <a:cs typeface="Arial" panose="020B0604020202020204" pitchFamily="34" charset="0"/>
          </a:endParaRPr>
        </a:p>
      </dgm:t>
    </dgm:pt>
    <dgm:pt modelId="{8478CEF8-7366-4600-B1D8-B3801D4BEB40}">
      <dgm:prSet custT="1"/>
      <dgm:spPr/>
      <dgm:t>
        <a:bodyPr/>
        <a:lstStyle/>
        <a:p>
          <a:pPr rtl="0"/>
          <a:r>
            <a:rPr lang="es-CL" sz="1400" dirty="0" smtClean="0">
              <a:latin typeface="Arial" panose="020B0604020202020204" pitchFamily="34" charset="0"/>
              <a:cs typeface="Arial" panose="020B0604020202020204" pitchFamily="34" charset="0"/>
            </a:rPr>
            <a:t>Ausentismo </a:t>
          </a:r>
          <a:endParaRPr lang="es-CL" sz="1400" dirty="0">
            <a:latin typeface="Arial" panose="020B0604020202020204" pitchFamily="34" charset="0"/>
            <a:cs typeface="Arial" panose="020B0604020202020204" pitchFamily="34" charset="0"/>
          </a:endParaRPr>
        </a:p>
      </dgm:t>
    </dgm:pt>
    <dgm:pt modelId="{408A8338-AD17-41F3-B217-E572828C93FE}" type="parTrans" cxnId="{244978AB-424F-4542-8C24-5FD52C2BB291}">
      <dgm:prSet/>
      <dgm:spPr/>
      <dgm:t>
        <a:bodyPr/>
        <a:lstStyle/>
        <a:p>
          <a:endParaRPr lang="es-CL" sz="1400">
            <a:latin typeface="Arial" panose="020B0604020202020204" pitchFamily="34" charset="0"/>
            <a:cs typeface="Arial" panose="020B0604020202020204" pitchFamily="34" charset="0"/>
          </a:endParaRPr>
        </a:p>
      </dgm:t>
    </dgm:pt>
    <dgm:pt modelId="{99FFEB09-9440-49CF-9624-A5DC3518794A}" type="sibTrans" cxnId="{244978AB-424F-4542-8C24-5FD52C2BB291}">
      <dgm:prSet/>
      <dgm:spPr/>
      <dgm:t>
        <a:bodyPr/>
        <a:lstStyle/>
        <a:p>
          <a:endParaRPr lang="es-CL" sz="1400">
            <a:latin typeface="Arial" panose="020B0604020202020204" pitchFamily="34" charset="0"/>
            <a:cs typeface="Arial" panose="020B0604020202020204" pitchFamily="34" charset="0"/>
          </a:endParaRPr>
        </a:p>
      </dgm:t>
    </dgm:pt>
    <dgm:pt modelId="{2309B457-58E2-43F8-A5D1-E091A145CCDA}">
      <dgm:prSet custT="1"/>
      <dgm:spPr/>
      <dgm:t>
        <a:bodyPr/>
        <a:lstStyle/>
        <a:p>
          <a:pPr rtl="0"/>
          <a:r>
            <a:rPr lang="es-CL" sz="1400" smtClean="0">
              <a:latin typeface="Arial" panose="020B0604020202020204" pitchFamily="34" charset="0"/>
              <a:cs typeface="Arial" panose="020B0604020202020204" pitchFamily="34" charset="0"/>
            </a:rPr>
            <a:t>Burnout </a:t>
          </a:r>
          <a:endParaRPr lang="es-CL" sz="1400">
            <a:latin typeface="Arial" panose="020B0604020202020204" pitchFamily="34" charset="0"/>
            <a:cs typeface="Arial" panose="020B0604020202020204" pitchFamily="34" charset="0"/>
          </a:endParaRPr>
        </a:p>
      </dgm:t>
    </dgm:pt>
    <dgm:pt modelId="{4DB108E9-19D2-49D9-816D-12BAF8916FEF}" type="parTrans" cxnId="{A80D7911-B555-4723-961B-41160C1C6BA6}">
      <dgm:prSet/>
      <dgm:spPr/>
      <dgm:t>
        <a:bodyPr/>
        <a:lstStyle/>
        <a:p>
          <a:endParaRPr lang="es-CL" sz="1400">
            <a:latin typeface="Arial" panose="020B0604020202020204" pitchFamily="34" charset="0"/>
            <a:cs typeface="Arial" panose="020B0604020202020204" pitchFamily="34" charset="0"/>
          </a:endParaRPr>
        </a:p>
      </dgm:t>
    </dgm:pt>
    <dgm:pt modelId="{8DE34B28-D229-4677-B5C0-70BFCF6665D8}" type="sibTrans" cxnId="{A80D7911-B555-4723-961B-41160C1C6BA6}">
      <dgm:prSet/>
      <dgm:spPr/>
      <dgm:t>
        <a:bodyPr/>
        <a:lstStyle/>
        <a:p>
          <a:endParaRPr lang="es-CL" sz="1400">
            <a:latin typeface="Arial" panose="020B0604020202020204" pitchFamily="34" charset="0"/>
            <a:cs typeface="Arial" panose="020B0604020202020204" pitchFamily="34" charset="0"/>
          </a:endParaRPr>
        </a:p>
      </dgm:t>
    </dgm:pt>
    <dgm:pt modelId="{B9468B6A-29F8-4364-996A-12850DD66D4F}">
      <dgm:prSet custT="1"/>
      <dgm:spPr/>
      <dgm:t>
        <a:bodyPr/>
        <a:lstStyle/>
        <a:p>
          <a:pPr rtl="0"/>
          <a:r>
            <a:rPr lang="es-CL" sz="1400" smtClean="0">
              <a:latin typeface="Arial" panose="020B0604020202020204" pitchFamily="34" charset="0"/>
              <a:cs typeface="Arial" panose="020B0604020202020204" pitchFamily="34" charset="0"/>
            </a:rPr>
            <a:t>Conflicto familia-trabajo </a:t>
          </a:r>
          <a:endParaRPr lang="es-CL" sz="1400">
            <a:latin typeface="Arial" panose="020B0604020202020204" pitchFamily="34" charset="0"/>
            <a:cs typeface="Arial" panose="020B0604020202020204" pitchFamily="34" charset="0"/>
          </a:endParaRPr>
        </a:p>
      </dgm:t>
    </dgm:pt>
    <dgm:pt modelId="{1A5A0EC0-7113-4170-94CC-12F93B6F7E2B}" type="parTrans" cxnId="{66A01821-602E-4274-AE44-F1BA6A08D225}">
      <dgm:prSet/>
      <dgm:spPr/>
      <dgm:t>
        <a:bodyPr/>
        <a:lstStyle/>
        <a:p>
          <a:endParaRPr lang="es-CL" sz="1400">
            <a:latin typeface="Arial" panose="020B0604020202020204" pitchFamily="34" charset="0"/>
            <a:cs typeface="Arial" panose="020B0604020202020204" pitchFamily="34" charset="0"/>
          </a:endParaRPr>
        </a:p>
      </dgm:t>
    </dgm:pt>
    <dgm:pt modelId="{9DBC556A-DC5B-43B0-B7D3-B9517C157EE7}" type="sibTrans" cxnId="{66A01821-602E-4274-AE44-F1BA6A08D225}">
      <dgm:prSet/>
      <dgm:spPr/>
      <dgm:t>
        <a:bodyPr/>
        <a:lstStyle/>
        <a:p>
          <a:endParaRPr lang="es-CL" sz="1400">
            <a:latin typeface="Arial" panose="020B0604020202020204" pitchFamily="34" charset="0"/>
            <a:cs typeface="Arial" panose="020B0604020202020204" pitchFamily="34" charset="0"/>
          </a:endParaRPr>
        </a:p>
      </dgm:t>
    </dgm:pt>
    <dgm:pt modelId="{4328E17C-E9EF-4A92-A1BE-A855B682A268}">
      <dgm:prSet custT="1"/>
      <dgm:spPr/>
      <dgm:t>
        <a:bodyPr/>
        <a:lstStyle/>
        <a:p>
          <a:pPr rtl="0"/>
          <a:r>
            <a:rPr lang="es-CL" sz="1400" smtClean="0">
              <a:latin typeface="Arial" panose="020B0604020202020204" pitchFamily="34" charset="0"/>
              <a:cs typeface="Arial" panose="020B0604020202020204" pitchFamily="34" charset="0"/>
            </a:rPr>
            <a:t>Estrés laboral </a:t>
          </a:r>
          <a:endParaRPr lang="es-CL" sz="1400">
            <a:latin typeface="Arial" panose="020B0604020202020204" pitchFamily="34" charset="0"/>
            <a:cs typeface="Arial" panose="020B0604020202020204" pitchFamily="34" charset="0"/>
          </a:endParaRPr>
        </a:p>
      </dgm:t>
    </dgm:pt>
    <dgm:pt modelId="{8D9C8C25-CE43-4142-9BEB-8599F43DC890}" type="parTrans" cxnId="{D424EFE7-C760-4A69-B9CB-5012A9DBD1C6}">
      <dgm:prSet/>
      <dgm:spPr/>
      <dgm:t>
        <a:bodyPr/>
        <a:lstStyle/>
        <a:p>
          <a:endParaRPr lang="es-CL" sz="1400">
            <a:latin typeface="Arial" panose="020B0604020202020204" pitchFamily="34" charset="0"/>
            <a:cs typeface="Arial" panose="020B0604020202020204" pitchFamily="34" charset="0"/>
          </a:endParaRPr>
        </a:p>
      </dgm:t>
    </dgm:pt>
    <dgm:pt modelId="{934063A6-18EE-4629-9E3C-8CB7D730CA3D}" type="sibTrans" cxnId="{D424EFE7-C760-4A69-B9CB-5012A9DBD1C6}">
      <dgm:prSet/>
      <dgm:spPr/>
      <dgm:t>
        <a:bodyPr/>
        <a:lstStyle/>
        <a:p>
          <a:endParaRPr lang="es-CL" sz="1400">
            <a:latin typeface="Arial" panose="020B0604020202020204" pitchFamily="34" charset="0"/>
            <a:cs typeface="Arial" panose="020B0604020202020204" pitchFamily="34" charset="0"/>
          </a:endParaRPr>
        </a:p>
      </dgm:t>
    </dgm:pt>
    <dgm:pt modelId="{3690091E-FD3A-4A17-B704-521D8AC3015E}">
      <dgm:prSet custT="1"/>
      <dgm:spPr/>
      <dgm:t>
        <a:bodyPr/>
        <a:lstStyle/>
        <a:p>
          <a:pPr rtl="0"/>
          <a:r>
            <a:rPr lang="es-CL" sz="1400" smtClean="0">
              <a:latin typeface="Arial" panose="020B0604020202020204" pitchFamily="34" charset="0"/>
              <a:cs typeface="Arial" panose="020B0604020202020204" pitchFamily="34" charset="0"/>
            </a:rPr>
            <a:t>Evitación al trabajo </a:t>
          </a:r>
          <a:endParaRPr lang="es-CL" sz="1400">
            <a:latin typeface="Arial" panose="020B0604020202020204" pitchFamily="34" charset="0"/>
            <a:cs typeface="Arial" panose="020B0604020202020204" pitchFamily="34" charset="0"/>
          </a:endParaRPr>
        </a:p>
      </dgm:t>
    </dgm:pt>
    <dgm:pt modelId="{77C5171C-2C88-4FAE-ABFF-9653B70968B0}" type="parTrans" cxnId="{C0CB3886-3BFB-4CAE-8D75-31179BCE3FE8}">
      <dgm:prSet/>
      <dgm:spPr/>
      <dgm:t>
        <a:bodyPr/>
        <a:lstStyle/>
        <a:p>
          <a:endParaRPr lang="es-CL" sz="1400">
            <a:latin typeface="Arial" panose="020B0604020202020204" pitchFamily="34" charset="0"/>
            <a:cs typeface="Arial" panose="020B0604020202020204" pitchFamily="34" charset="0"/>
          </a:endParaRPr>
        </a:p>
      </dgm:t>
    </dgm:pt>
    <dgm:pt modelId="{85F2FF0F-4AEA-49BD-B413-EDEDA0AA5B86}" type="sibTrans" cxnId="{C0CB3886-3BFB-4CAE-8D75-31179BCE3FE8}">
      <dgm:prSet/>
      <dgm:spPr/>
      <dgm:t>
        <a:bodyPr/>
        <a:lstStyle/>
        <a:p>
          <a:endParaRPr lang="es-CL" sz="1400">
            <a:latin typeface="Arial" panose="020B0604020202020204" pitchFamily="34" charset="0"/>
            <a:cs typeface="Arial" panose="020B0604020202020204" pitchFamily="34" charset="0"/>
          </a:endParaRPr>
        </a:p>
      </dgm:t>
    </dgm:pt>
    <dgm:pt modelId="{92685BF3-228D-4548-B7F0-3CADA580DA1B}" type="pres">
      <dgm:prSet presAssocID="{1714583A-5C27-439A-BDA9-64E65B2D15AA}" presName="diagram" presStyleCnt="0">
        <dgm:presLayoutVars>
          <dgm:dir/>
          <dgm:resizeHandles val="exact"/>
        </dgm:presLayoutVars>
      </dgm:prSet>
      <dgm:spPr/>
      <dgm:t>
        <a:bodyPr/>
        <a:lstStyle/>
        <a:p>
          <a:endParaRPr lang="es-CL"/>
        </a:p>
      </dgm:t>
    </dgm:pt>
    <dgm:pt modelId="{CD69634A-162E-4926-9484-6204551F90AF}" type="pres">
      <dgm:prSet presAssocID="{0BEDD8A7-7D7D-4176-836F-495773778765}" presName="node" presStyleLbl="node1" presStyleIdx="0" presStyleCnt="7">
        <dgm:presLayoutVars>
          <dgm:bulletEnabled val="1"/>
        </dgm:presLayoutVars>
      </dgm:prSet>
      <dgm:spPr/>
      <dgm:t>
        <a:bodyPr/>
        <a:lstStyle/>
        <a:p>
          <a:endParaRPr lang="es-CL"/>
        </a:p>
      </dgm:t>
    </dgm:pt>
    <dgm:pt modelId="{C7B9F484-0E4C-4EDE-B0A1-C68A87BC8231}" type="pres">
      <dgm:prSet presAssocID="{BE938CAA-723B-4A9F-9577-B8F93E8A48D5}" presName="sibTrans" presStyleCnt="0"/>
      <dgm:spPr/>
    </dgm:pt>
    <dgm:pt modelId="{5FF39B67-9C75-4CDF-B1CA-44F1A603F30A}" type="pres">
      <dgm:prSet presAssocID="{C4FA686A-1B38-4F78-B191-EE8B3D00F420}" presName="node" presStyleLbl="node1" presStyleIdx="1" presStyleCnt="7">
        <dgm:presLayoutVars>
          <dgm:bulletEnabled val="1"/>
        </dgm:presLayoutVars>
      </dgm:prSet>
      <dgm:spPr/>
      <dgm:t>
        <a:bodyPr/>
        <a:lstStyle/>
        <a:p>
          <a:endParaRPr lang="es-CL"/>
        </a:p>
      </dgm:t>
    </dgm:pt>
    <dgm:pt modelId="{7F6D0057-39F7-466F-93D9-5D53F1D880B9}" type="pres">
      <dgm:prSet presAssocID="{513B1DD3-42B2-4A7B-956E-E5C7CCC1D300}" presName="sibTrans" presStyleCnt="0"/>
      <dgm:spPr/>
    </dgm:pt>
    <dgm:pt modelId="{1C1F11D8-EA2B-4F22-B142-6DC478D157E2}" type="pres">
      <dgm:prSet presAssocID="{8478CEF8-7366-4600-B1D8-B3801D4BEB40}" presName="node" presStyleLbl="node1" presStyleIdx="2" presStyleCnt="7">
        <dgm:presLayoutVars>
          <dgm:bulletEnabled val="1"/>
        </dgm:presLayoutVars>
      </dgm:prSet>
      <dgm:spPr/>
      <dgm:t>
        <a:bodyPr/>
        <a:lstStyle/>
        <a:p>
          <a:endParaRPr lang="es-CL"/>
        </a:p>
      </dgm:t>
    </dgm:pt>
    <dgm:pt modelId="{FC0F5A00-36DE-4ABE-9AD4-DAB65DBE63AB}" type="pres">
      <dgm:prSet presAssocID="{99FFEB09-9440-49CF-9624-A5DC3518794A}" presName="sibTrans" presStyleCnt="0"/>
      <dgm:spPr/>
    </dgm:pt>
    <dgm:pt modelId="{3EAB2A8A-01BE-404A-878E-B87C94F527F8}" type="pres">
      <dgm:prSet presAssocID="{2309B457-58E2-43F8-A5D1-E091A145CCDA}" presName="node" presStyleLbl="node1" presStyleIdx="3" presStyleCnt="7">
        <dgm:presLayoutVars>
          <dgm:bulletEnabled val="1"/>
        </dgm:presLayoutVars>
      </dgm:prSet>
      <dgm:spPr/>
      <dgm:t>
        <a:bodyPr/>
        <a:lstStyle/>
        <a:p>
          <a:endParaRPr lang="es-CL"/>
        </a:p>
      </dgm:t>
    </dgm:pt>
    <dgm:pt modelId="{49CE5E41-EA4C-455B-8100-D76240A065B3}" type="pres">
      <dgm:prSet presAssocID="{8DE34B28-D229-4677-B5C0-70BFCF6665D8}" presName="sibTrans" presStyleCnt="0"/>
      <dgm:spPr/>
    </dgm:pt>
    <dgm:pt modelId="{75D1DEDD-869F-4560-9326-051A617436A8}" type="pres">
      <dgm:prSet presAssocID="{B9468B6A-29F8-4364-996A-12850DD66D4F}" presName="node" presStyleLbl="node1" presStyleIdx="4" presStyleCnt="7">
        <dgm:presLayoutVars>
          <dgm:bulletEnabled val="1"/>
        </dgm:presLayoutVars>
      </dgm:prSet>
      <dgm:spPr/>
      <dgm:t>
        <a:bodyPr/>
        <a:lstStyle/>
        <a:p>
          <a:endParaRPr lang="es-CL"/>
        </a:p>
      </dgm:t>
    </dgm:pt>
    <dgm:pt modelId="{DFB7E720-B4F5-4C91-885D-03B9DF85A8AC}" type="pres">
      <dgm:prSet presAssocID="{9DBC556A-DC5B-43B0-B7D3-B9517C157EE7}" presName="sibTrans" presStyleCnt="0"/>
      <dgm:spPr/>
    </dgm:pt>
    <dgm:pt modelId="{DD6580BE-CFA9-4FB3-8EDE-1D716754587A}" type="pres">
      <dgm:prSet presAssocID="{4328E17C-E9EF-4A92-A1BE-A855B682A268}" presName="node" presStyleLbl="node1" presStyleIdx="5" presStyleCnt="7">
        <dgm:presLayoutVars>
          <dgm:bulletEnabled val="1"/>
        </dgm:presLayoutVars>
      </dgm:prSet>
      <dgm:spPr/>
      <dgm:t>
        <a:bodyPr/>
        <a:lstStyle/>
        <a:p>
          <a:endParaRPr lang="es-CL"/>
        </a:p>
      </dgm:t>
    </dgm:pt>
    <dgm:pt modelId="{8FCF9E48-ECB4-4340-AC02-1E02C0195E52}" type="pres">
      <dgm:prSet presAssocID="{934063A6-18EE-4629-9E3C-8CB7D730CA3D}" presName="sibTrans" presStyleCnt="0"/>
      <dgm:spPr/>
    </dgm:pt>
    <dgm:pt modelId="{3C055578-E85B-4FA3-9331-CBE848D393FA}" type="pres">
      <dgm:prSet presAssocID="{3690091E-FD3A-4A17-B704-521D8AC3015E}" presName="node" presStyleLbl="node1" presStyleIdx="6" presStyleCnt="7">
        <dgm:presLayoutVars>
          <dgm:bulletEnabled val="1"/>
        </dgm:presLayoutVars>
      </dgm:prSet>
      <dgm:spPr/>
      <dgm:t>
        <a:bodyPr/>
        <a:lstStyle/>
        <a:p>
          <a:endParaRPr lang="es-CL"/>
        </a:p>
      </dgm:t>
    </dgm:pt>
  </dgm:ptLst>
  <dgm:cxnLst>
    <dgm:cxn modelId="{3FBC1056-A358-4958-BB9D-CFBBC75AE1B2}" type="presOf" srcId="{4328E17C-E9EF-4A92-A1BE-A855B682A268}" destId="{DD6580BE-CFA9-4FB3-8EDE-1D716754587A}" srcOrd="0" destOrd="0" presId="urn:microsoft.com/office/officeart/2005/8/layout/default"/>
    <dgm:cxn modelId="{AA746FAE-45FF-487F-AC1F-1A3FD71D00D2}" srcId="{1714583A-5C27-439A-BDA9-64E65B2D15AA}" destId="{C4FA686A-1B38-4F78-B191-EE8B3D00F420}" srcOrd="1" destOrd="0" parTransId="{3E2535B7-80C1-4356-A383-B38D110DD938}" sibTransId="{513B1DD3-42B2-4A7B-956E-E5C7CCC1D300}"/>
    <dgm:cxn modelId="{D424EFE7-C760-4A69-B9CB-5012A9DBD1C6}" srcId="{1714583A-5C27-439A-BDA9-64E65B2D15AA}" destId="{4328E17C-E9EF-4A92-A1BE-A855B682A268}" srcOrd="5" destOrd="0" parTransId="{8D9C8C25-CE43-4142-9BEB-8599F43DC890}" sibTransId="{934063A6-18EE-4629-9E3C-8CB7D730CA3D}"/>
    <dgm:cxn modelId="{170EA5A4-51C0-437B-9808-AA5FE43CF793}" type="presOf" srcId="{B9468B6A-29F8-4364-996A-12850DD66D4F}" destId="{75D1DEDD-869F-4560-9326-051A617436A8}" srcOrd="0" destOrd="0" presId="urn:microsoft.com/office/officeart/2005/8/layout/default"/>
    <dgm:cxn modelId="{BB22F912-7D5E-4914-BFFD-55FCE685C252}" type="presOf" srcId="{0BEDD8A7-7D7D-4176-836F-495773778765}" destId="{CD69634A-162E-4926-9484-6204551F90AF}" srcOrd="0" destOrd="0" presId="urn:microsoft.com/office/officeart/2005/8/layout/default"/>
    <dgm:cxn modelId="{DFA3F2FA-89F9-4D94-9584-ABB3933B140F}" type="presOf" srcId="{C4FA686A-1B38-4F78-B191-EE8B3D00F420}" destId="{5FF39B67-9C75-4CDF-B1CA-44F1A603F30A}" srcOrd="0" destOrd="0" presId="urn:microsoft.com/office/officeart/2005/8/layout/default"/>
    <dgm:cxn modelId="{489D9E14-15A1-4251-8169-EAE806FDA469}" srcId="{1714583A-5C27-439A-BDA9-64E65B2D15AA}" destId="{0BEDD8A7-7D7D-4176-836F-495773778765}" srcOrd="0" destOrd="0" parTransId="{A79CA39D-052A-4292-9AF3-B1A4407EB476}" sibTransId="{BE938CAA-723B-4A9F-9577-B8F93E8A48D5}"/>
    <dgm:cxn modelId="{38E0E2EA-F8C6-430D-8AA2-BFCC9937F58E}" type="presOf" srcId="{2309B457-58E2-43F8-A5D1-E091A145CCDA}" destId="{3EAB2A8A-01BE-404A-878E-B87C94F527F8}" srcOrd="0" destOrd="0" presId="urn:microsoft.com/office/officeart/2005/8/layout/default"/>
    <dgm:cxn modelId="{244978AB-424F-4542-8C24-5FD52C2BB291}" srcId="{1714583A-5C27-439A-BDA9-64E65B2D15AA}" destId="{8478CEF8-7366-4600-B1D8-B3801D4BEB40}" srcOrd="2" destOrd="0" parTransId="{408A8338-AD17-41F3-B217-E572828C93FE}" sibTransId="{99FFEB09-9440-49CF-9624-A5DC3518794A}"/>
    <dgm:cxn modelId="{66A01821-602E-4274-AE44-F1BA6A08D225}" srcId="{1714583A-5C27-439A-BDA9-64E65B2D15AA}" destId="{B9468B6A-29F8-4364-996A-12850DD66D4F}" srcOrd="4" destOrd="0" parTransId="{1A5A0EC0-7113-4170-94CC-12F93B6F7E2B}" sibTransId="{9DBC556A-DC5B-43B0-B7D3-B9517C157EE7}"/>
    <dgm:cxn modelId="{49AD7D28-D41C-4DFC-A5A1-CD650885CB4F}" type="presOf" srcId="{8478CEF8-7366-4600-B1D8-B3801D4BEB40}" destId="{1C1F11D8-EA2B-4F22-B142-6DC478D157E2}" srcOrd="0" destOrd="0" presId="urn:microsoft.com/office/officeart/2005/8/layout/default"/>
    <dgm:cxn modelId="{27CE6136-FB4A-4E11-907A-11F0076E9C7C}" type="presOf" srcId="{3690091E-FD3A-4A17-B704-521D8AC3015E}" destId="{3C055578-E85B-4FA3-9331-CBE848D393FA}" srcOrd="0" destOrd="0" presId="urn:microsoft.com/office/officeart/2005/8/layout/default"/>
    <dgm:cxn modelId="{1EA293AC-32D0-4BB5-8F25-071835C6E663}" type="presOf" srcId="{1714583A-5C27-439A-BDA9-64E65B2D15AA}" destId="{92685BF3-228D-4548-B7F0-3CADA580DA1B}" srcOrd="0" destOrd="0" presId="urn:microsoft.com/office/officeart/2005/8/layout/default"/>
    <dgm:cxn modelId="{C0CB3886-3BFB-4CAE-8D75-31179BCE3FE8}" srcId="{1714583A-5C27-439A-BDA9-64E65B2D15AA}" destId="{3690091E-FD3A-4A17-B704-521D8AC3015E}" srcOrd="6" destOrd="0" parTransId="{77C5171C-2C88-4FAE-ABFF-9653B70968B0}" sibTransId="{85F2FF0F-4AEA-49BD-B413-EDEDA0AA5B86}"/>
    <dgm:cxn modelId="{A80D7911-B555-4723-961B-41160C1C6BA6}" srcId="{1714583A-5C27-439A-BDA9-64E65B2D15AA}" destId="{2309B457-58E2-43F8-A5D1-E091A145CCDA}" srcOrd="3" destOrd="0" parTransId="{4DB108E9-19D2-49D9-816D-12BAF8916FEF}" sibTransId="{8DE34B28-D229-4677-B5C0-70BFCF6665D8}"/>
    <dgm:cxn modelId="{35AB34D5-5AB1-4F7E-887A-5985372E607C}" type="presParOf" srcId="{92685BF3-228D-4548-B7F0-3CADA580DA1B}" destId="{CD69634A-162E-4926-9484-6204551F90AF}" srcOrd="0" destOrd="0" presId="urn:microsoft.com/office/officeart/2005/8/layout/default"/>
    <dgm:cxn modelId="{7919E53D-D481-4CF0-8556-5E81A7B2B08D}" type="presParOf" srcId="{92685BF3-228D-4548-B7F0-3CADA580DA1B}" destId="{C7B9F484-0E4C-4EDE-B0A1-C68A87BC8231}" srcOrd="1" destOrd="0" presId="urn:microsoft.com/office/officeart/2005/8/layout/default"/>
    <dgm:cxn modelId="{CFD464D0-D114-4848-B6BF-15D67AE7B46F}" type="presParOf" srcId="{92685BF3-228D-4548-B7F0-3CADA580DA1B}" destId="{5FF39B67-9C75-4CDF-B1CA-44F1A603F30A}" srcOrd="2" destOrd="0" presId="urn:microsoft.com/office/officeart/2005/8/layout/default"/>
    <dgm:cxn modelId="{E183918F-802E-4257-8167-252CC9DE5304}" type="presParOf" srcId="{92685BF3-228D-4548-B7F0-3CADA580DA1B}" destId="{7F6D0057-39F7-466F-93D9-5D53F1D880B9}" srcOrd="3" destOrd="0" presId="urn:microsoft.com/office/officeart/2005/8/layout/default"/>
    <dgm:cxn modelId="{7D1C7EE7-DE11-42E3-8D96-2370458B1E35}" type="presParOf" srcId="{92685BF3-228D-4548-B7F0-3CADA580DA1B}" destId="{1C1F11D8-EA2B-4F22-B142-6DC478D157E2}" srcOrd="4" destOrd="0" presId="urn:microsoft.com/office/officeart/2005/8/layout/default"/>
    <dgm:cxn modelId="{94150E85-3114-4325-AB02-DCCAF9F51B84}" type="presParOf" srcId="{92685BF3-228D-4548-B7F0-3CADA580DA1B}" destId="{FC0F5A00-36DE-4ABE-9AD4-DAB65DBE63AB}" srcOrd="5" destOrd="0" presId="urn:microsoft.com/office/officeart/2005/8/layout/default"/>
    <dgm:cxn modelId="{EA686F29-B10B-41DA-9995-F14159C3F0EA}" type="presParOf" srcId="{92685BF3-228D-4548-B7F0-3CADA580DA1B}" destId="{3EAB2A8A-01BE-404A-878E-B87C94F527F8}" srcOrd="6" destOrd="0" presId="urn:microsoft.com/office/officeart/2005/8/layout/default"/>
    <dgm:cxn modelId="{E7AF13B1-98D5-4473-BB5A-A6B7C86E1A0D}" type="presParOf" srcId="{92685BF3-228D-4548-B7F0-3CADA580DA1B}" destId="{49CE5E41-EA4C-455B-8100-D76240A065B3}" srcOrd="7" destOrd="0" presId="urn:microsoft.com/office/officeart/2005/8/layout/default"/>
    <dgm:cxn modelId="{A6FC8711-57A8-46BC-8BB4-B44358210433}" type="presParOf" srcId="{92685BF3-228D-4548-B7F0-3CADA580DA1B}" destId="{75D1DEDD-869F-4560-9326-051A617436A8}" srcOrd="8" destOrd="0" presId="urn:microsoft.com/office/officeart/2005/8/layout/default"/>
    <dgm:cxn modelId="{5C643F86-B1ED-4D02-B426-73ABEAFC8FD6}" type="presParOf" srcId="{92685BF3-228D-4548-B7F0-3CADA580DA1B}" destId="{DFB7E720-B4F5-4C91-885D-03B9DF85A8AC}" srcOrd="9" destOrd="0" presId="urn:microsoft.com/office/officeart/2005/8/layout/default"/>
    <dgm:cxn modelId="{20973161-3881-443A-9174-B9C31004625D}" type="presParOf" srcId="{92685BF3-228D-4548-B7F0-3CADA580DA1B}" destId="{DD6580BE-CFA9-4FB3-8EDE-1D716754587A}" srcOrd="10" destOrd="0" presId="urn:microsoft.com/office/officeart/2005/8/layout/default"/>
    <dgm:cxn modelId="{16FD6C0C-58E0-4B19-A9E4-DF34641BC794}" type="presParOf" srcId="{92685BF3-228D-4548-B7F0-3CADA580DA1B}" destId="{8FCF9E48-ECB4-4340-AC02-1E02C0195E52}" srcOrd="11" destOrd="0" presId="urn:microsoft.com/office/officeart/2005/8/layout/default"/>
    <dgm:cxn modelId="{335852A3-F341-445E-840C-0FEC5F51DF68}" type="presParOf" srcId="{92685BF3-228D-4548-B7F0-3CADA580DA1B}" destId="{3C055578-E85B-4FA3-9331-CBE848D393FA}"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009F29-A8A8-4FF5-81C6-178712EA3D59}"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s-CL"/>
        </a:p>
      </dgm:t>
    </dgm:pt>
    <dgm:pt modelId="{CE58E381-C2B0-4FC0-9C76-06791DF0EA5C}">
      <dgm:prSet custT="1"/>
      <dgm:spPr/>
      <dgm:t>
        <a:bodyPr/>
        <a:lstStyle/>
        <a:p>
          <a:pPr rtl="0"/>
          <a:r>
            <a:rPr lang="es-CL" sz="1400" smtClean="0">
              <a:latin typeface="Arial" pitchFamily="34" charset="0"/>
              <a:cs typeface="Arial" pitchFamily="34" charset="0"/>
            </a:rPr>
            <a:t>Trabajar juntos. </a:t>
          </a:r>
          <a:endParaRPr lang="es-CL" sz="1400">
            <a:latin typeface="Arial" pitchFamily="34" charset="0"/>
            <a:cs typeface="Arial" pitchFamily="34" charset="0"/>
          </a:endParaRPr>
        </a:p>
      </dgm:t>
    </dgm:pt>
    <dgm:pt modelId="{70A5FBD1-BBEC-47CA-B576-272ACAB8972C}" type="parTrans" cxnId="{FAE5A91B-5EA7-48B6-986B-FD176E66D3CA}">
      <dgm:prSet/>
      <dgm:spPr/>
      <dgm:t>
        <a:bodyPr/>
        <a:lstStyle/>
        <a:p>
          <a:endParaRPr lang="es-CL" sz="1400">
            <a:latin typeface="Arial" pitchFamily="34" charset="0"/>
            <a:cs typeface="Arial" pitchFamily="34" charset="0"/>
          </a:endParaRPr>
        </a:p>
      </dgm:t>
    </dgm:pt>
    <dgm:pt modelId="{E29F8A22-A3DB-4731-930E-9AC14E0C486E}" type="sibTrans" cxnId="{FAE5A91B-5EA7-48B6-986B-FD176E66D3CA}">
      <dgm:prSet/>
      <dgm:spPr/>
      <dgm:t>
        <a:bodyPr/>
        <a:lstStyle/>
        <a:p>
          <a:endParaRPr lang="es-CL" sz="1400">
            <a:latin typeface="Arial" pitchFamily="34" charset="0"/>
            <a:cs typeface="Arial" pitchFamily="34" charset="0"/>
          </a:endParaRPr>
        </a:p>
      </dgm:t>
    </dgm:pt>
    <dgm:pt modelId="{DE424A29-877E-4D83-9432-04309F3BD28F}">
      <dgm:prSet custT="1"/>
      <dgm:spPr/>
      <dgm:t>
        <a:bodyPr/>
        <a:lstStyle/>
        <a:p>
          <a:pPr rtl="0"/>
          <a:r>
            <a:rPr lang="es-CL" sz="1400" smtClean="0">
              <a:latin typeface="Arial" pitchFamily="34" charset="0"/>
              <a:cs typeface="Arial" pitchFamily="34" charset="0"/>
            </a:rPr>
            <a:t>Ni que varias personas desarrollen trabajo del mismo tipo. </a:t>
          </a:r>
          <a:endParaRPr lang="es-CL" sz="1400">
            <a:latin typeface="Arial" pitchFamily="34" charset="0"/>
            <a:cs typeface="Arial" pitchFamily="34" charset="0"/>
          </a:endParaRPr>
        </a:p>
      </dgm:t>
    </dgm:pt>
    <dgm:pt modelId="{3971A1A0-292F-46A9-B79D-5CCF747A773E}" type="parTrans" cxnId="{CD209569-75BD-4FD6-BF1C-DC6A70DEBCE8}">
      <dgm:prSet/>
      <dgm:spPr/>
      <dgm:t>
        <a:bodyPr/>
        <a:lstStyle/>
        <a:p>
          <a:endParaRPr lang="es-CL" sz="1400">
            <a:latin typeface="Arial" pitchFamily="34" charset="0"/>
            <a:cs typeface="Arial" pitchFamily="34" charset="0"/>
          </a:endParaRPr>
        </a:p>
      </dgm:t>
    </dgm:pt>
    <dgm:pt modelId="{A9008F7C-7D90-498B-A464-495C9BE2A9F6}" type="sibTrans" cxnId="{CD209569-75BD-4FD6-BF1C-DC6A70DEBCE8}">
      <dgm:prSet/>
      <dgm:spPr/>
      <dgm:t>
        <a:bodyPr/>
        <a:lstStyle/>
        <a:p>
          <a:endParaRPr lang="es-CL" sz="1400">
            <a:latin typeface="Arial" pitchFamily="34" charset="0"/>
            <a:cs typeface="Arial" pitchFamily="34" charset="0"/>
          </a:endParaRPr>
        </a:p>
      </dgm:t>
    </dgm:pt>
    <dgm:pt modelId="{50709002-16D0-43D3-8CC9-3A7CD5D33EFD}">
      <dgm:prSet custT="1"/>
      <dgm:spPr/>
      <dgm:t>
        <a:bodyPr/>
        <a:lstStyle/>
        <a:p>
          <a:pPr rtl="0"/>
          <a:r>
            <a:rPr lang="es-CL" sz="1400" smtClean="0">
              <a:latin typeface="Arial" pitchFamily="34" charset="0"/>
              <a:cs typeface="Arial" pitchFamily="34" charset="0"/>
            </a:rPr>
            <a:t>Ni trabajar al mismo tiempo o en el mismo lugar.  </a:t>
          </a:r>
          <a:endParaRPr lang="es-CL" sz="1400">
            <a:latin typeface="Arial" pitchFamily="34" charset="0"/>
            <a:cs typeface="Arial" pitchFamily="34" charset="0"/>
          </a:endParaRPr>
        </a:p>
      </dgm:t>
    </dgm:pt>
    <dgm:pt modelId="{5A70AA8D-E3C6-4734-B268-E730BC2C5B99}" type="parTrans" cxnId="{6C7915B8-CC7F-4362-BE79-2889BEC7AD91}">
      <dgm:prSet/>
      <dgm:spPr/>
      <dgm:t>
        <a:bodyPr/>
        <a:lstStyle/>
        <a:p>
          <a:endParaRPr lang="es-CL" sz="1400">
            <a:latin typeface="Arial" pitchFamily="34" charset="0"/>
            <a:cs typeface="Arial" pitchFamily="34" charset="0"/>
          </a:endParaRPr>
        </a:p>
      </dgm:t>
    </dgm:pt>
    <dgm:pt modelId="{27CB8CA3-EA6D-48B7-9AA2-2BB93812AC60}" type="sibTrans" cxnId="{6C7915B8-CC7F-4362-BE79-2889BEC7AD91}">
      <dgm:prSet/>
      <dgm:spPr/>
      <dgm:t>
        <a:bodyPr/>
        <a:lstStyle/>
        <a:p>
          <a:endParaRPr lang="es-CL" sz="1400">
            <a:latin typeface="Arial" pitchFamily="34" charset="0"/>
            <a:cs typeface="Arial" pitchFamily="34" charset="0"/>
          </a:endParaRPr>
        </a:p>
      </dgm:t>
    </dgm:pt>
    <dgm:pt modelId="{3CD57EC7-0698-4FF6-8DB5-123A8054DC58}" type="pres">
      <dgm:prSet presAssocID="{6D009F29-A8A8-4FF5-81C6-178712EA3D59}" presName="diagram" presStyleCnt="0">
        <dgm:presLayoutVars>
          <dgm:dir/>
          <dgm:resizeHandles val="exact"/>
        </dgm:presLayoutVars>
      </dgm:prSet>
      <dgm:spPr/>
      <dgm:t>
        <a:bodyPr/>
        <a:lstStyle/>
        <a:p>
          <a:endParaRPr lang="es-CL"/>
        </a:p>
      </dgm:t>
    </dgm:pt>
    <dgm:pt modelId="{E7B145CD-F669-46C2-A8AF-61324B6CD63B}" type="pres">
      <dgm:prSet presAssocID="{CE58E381-C2B0-4FC0-9C76-06791DF0EA5C}" presName="node" presStyleLbl="node1" presStyleIdx="0" presStyleCnt="3">
        <dgm:presLayoutVars>
          <dgm:bulletEnabled val="1"/>
        </dgm:presLayoutVars>
      </dgm:prSet>
      <dgm:spPr/>
      <dgm:t>
        <a:bodyPr/>
        <a:lstStyle/>
        <a:p>
          <a:endParaRPr lang="es-CL"/>
        </a:p>
      </dgm:t>
    </dgm:pt>
    <dgm:pt modelId="{E377CE31-831F-473D-A7AB-ABC7D2276B34}" type="pres">
      <dgm:prSet presAssocID="{E29F8A22-A3DB-4731-930E-9AC14E0C486E}" presName="sibTrans" presStyleCnt="0"/>
      <dgm:spPr/>
    </dgm:pt>
    <dgm:pt modelId="{A96C29CA-C9EC-44F2-A89D-D04180D4AB19}" type="pres">
      <dgm:prSet presAssocID="{DE424A29-877E-4D83-9432-04309F3BD28F}" presName="node" presStyleLbl="node1" presStyleIdx="1" presStyleCnt="3">
        <dgm:presLayoutVars>
          <dgm:bulletEnabled val="1"/>
        </dgm:presLayoutVars>
      </dgm:prSet>
      <dgm:spPr/>
      <dgm:t>
        <a:bodyPr/>
        <a:lstStyle/>
        <a:p>
          <a:endParaRPr lang="es-CL"/>
        </a:p>
      </dgm:t>
    </dgm:pt>
    <dgm:pt modelId="{0FD58B36-9FC5-4503-A81E-EC8B9FBE214D}" type="pres">
      <dgm:prSet presAssocID="{A9008F7C-7D90-498B-A464-495C9BE2A9F6}" presName="sibTrans" presStyleCnt="0"/>
      <dgm:spPr/>
    </dgm:pt>
    <dgm:pt modelId="{73734A55-96DC-4DB1-B6A7-AE5BDF018B62}" type="pres">
      <dgm:prSet presAssocID="{50709002-16D0-43D3-8CC9-3A7CD5D33EFD}" presName="node" presStyleLbl="node1" presStyleIdx="2" presStyleCnt="3">
        <dgm:presLayoutVars>
          <dgm:bulletEnabled val="1"/>
        </dgm:presLayoutVars>
      </dgm:prSet>
      <dgm:spPr/>
      <dgm:t>
        <a:bodyPr/>
        <a:lstStyle/>
        <a:p>
          <a:endParaRPr lang="es-CL"/>
        </a:p>
      </dgm:t>
    </dgm:pt>
  </dgm:ptLst>
  <dgm:cxnLst>
    <dgm:cxn modelId="{83CA5F71-AC41-4DBE-8929-0CC778DD63C3}" type="presOf" srcId="{50709002-16D0-43D3-8CC9-3A7CD5D33EFD}" destId="{73734A55-96DC-4DB1-B6A7-AE5BDF018B62}" srcOrd="0" destOrd="0" presId="urn:microsoft.com/office/officeart/2005/8/layout/default"/>
    <dgm:cxn modelId="{D0E9ACBE-EA25-4F4F-BF6C-9DAF578ECD9D}" type="presOf" srcId="{DE424A29-877E-4D83-9432-04309F3BD28F}" destId="{A96C29CA-C9EC-44F2-A89D-D04180D4AB19}" srcOrd="0" destOrd="0" presId="urn:microsoft.com/office/officeart/2005/8/layout/default"/>
    <dgm:cxn modelId="{64A53A1D-13E8-4580-B90B-34C6739D197B}" type="presOf" srcId="{CE58E381-C2B0-4FC0-9C76-06791DF0EA5C}" destId="{E7B145CD-F669-46C2-A8AF-61324B6CD63B}" srcOrd="0" destOrd="0" presId="urn:microsoft.com/office/officeart/2005/8/layout/default"/>
    <dgm:cxn modelId="{6C7915B8-CC7F-4362-BE79-2889BEC7AD91}" srcId="{6D009F29-A8A8-4FF5-81C6-178712EA3D59}" destId="{50709002-16D0-43D3-8CC9-3A7CD5D33EFD}" srcOrd="2" destOrd="0" parTransId="{5A70AA8D-E3C6-4734-B268-E730BC2C5B99}" sibTransId="{27CB8CA3-EA6D-48B7-9AA2-2BB93812AC60}"/>
    <dgm:cxn modelId="{FAE5A91B-5EA7-48B6-986B-FD176E66D3CA}" srcId="{6D009F29-A8A8-4FF5-81C6-178712EA3D59}" destId="{CE58E381-C2B0-4FC0-9C76-06791DF0EA5C}" srcOrd="0" destOrd="0" parTransId="{70A5FBD1-BBEC-47CA-B576-272ACAB8972C}" sibTransId="{E29F8A22-A3DB-4731-930E-9AC14E0C486E}"/>
    <dgm:cxn modelId="{D56E43FB-C1D7-4310-A820-732165BCC807}" type="presOf" srcId="{6D009F29-A8A8-4FF5-81C6-178712EA3D59}" destId="{3CD57EC7-0698-4FF6-8DB5-123A8054DC58}" srcOrd="0" destOrd="0" presId="urn:microsoft.com/office/officeart/2005/8/layout/default"/>
    <dgm:cxn modelId="{CD209569-75BD-4FD6-BF1C-DC6A70DEBCE8}" srcId="{6D009F29-A8A8-4FF5-81C6-178712EA3D59}" destId="{DE424A29-877E-4D83-9432-04309F3BD28F}" srcOrd="1" destOrd="0" parTransId="{3971A1A0-292F-46A9-B79D-5CCF747A773E}" sibTransId="{A9008F7C-7D90-498B-A464-495C9BE2A9F6}"/>
    <dgm:cxn modelId="{E50AEF0F-A31E-46F1-A86E-447877AC8D76}" type="presParOf" srcId="{3CD57EC7-0698-4FF6-8DB5-123A8054DC58}" destId="{E7B145CD-F669-46C2-A8AF-61324B6CD63B}" srcOrd="0" destOrd="0" presId="urn:microsoft.com/office/officeart/2005/8/layout/default"/>
    <dgm:cxn modelId="{6D63DD6C-E622-4924-87E2-68FCD4EE1537}" type="presParOf" srcId="{3CD57EC7-0698-4FF6-8DB5-123A8054DC58}" destId="{E377CE31-831F-473D-A7AB-ABC7D2276B34}" srcOrd="1" destOrd="0" presId="urn:microsoft.com/office/officeart/2005/8/layout/default"/>
    <dgm:cxn modelId="{1213CF77-3095-4ABC-9836-3C04B0F87A24}" type="presParOf" srcId="{3CD57EC7-0698-4FF6-8DB5-123A8054DC58}" destId="{A96C29CA-C9EC-44F2-A89D-D04180D4AB19}" srcOrd="2" destOrd="0" presId="urn:microsoft.com/office/officeart/2005/8/layout/default"/>
    <dgm:cxn modelId="{304E8F4F-6116-4876-A16E-6196ACCF7554}" type="presParOf" srcId="{3CD57EC7-0698-4FF6-8DB5-123A8054DC58}" destId="{0FD58B36-9FC5-4503-A81E-EC8B9FBE214D}" srcOrd="3" destOrd="0" presId="urn:microsoft.com/office/officeart/2005/8/layout/default"/>
    <dgm:cxn modelId="{B45E0D4F-90C2-4D31-95FC-41148204E9EF}" type="presParOf" srcId="{3CD57EC7-0698-4FF6-8DB5-123A8054DC58}" destId="{73734A55-96DC-4DB1-B6A7-AE5BDF018B6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7E28088-0143-465E-8735-27FC6B15721F}" type="doc">
      <dgm:prSet loTypeId="urn:microsoft.com/office/officeart/2005/8/layout/default" loCatId="list" qsTypeId="urn:microsoft.com/office/officeart/2005/8/quickstyle/simple1" qsCatId="simple" csTypeId="urn:microsoft.com/office/officeart/2005/8/colors/colorful3" csCatId="colorful"/>
      <dgm:spPr/>
      <dgm:t>
        <a:bodyPr/>
        <a:lstStyle/>
        <a:p>
          <a:endParaRPr lang="es-CL"/>
        </a:p>
      </dgm:t>
    </dgm:pt>
    <dgm:pt modelId="{626FC1D7-22AF-4942-84B5-EC87C589174A}">
      <dgm:prSet custT="1"/>
      <dgm:spPr/>
      <dgm:t>
        <a:bodyPr/>
        <a:lstStyle/>
        <a:p>
          <a:pPr rtl="0"/>
          <a:r>
            <a:rPr lang="es-CL" sz="1400" dirty="0" smtClean="0">
              <a:latin typeface="Arial" panose="020B0604020202020204" pitchFamily="34" charset="0"/>
              <a:cs typeface="Arial" panose="020B0604020202020204" pitchFamily="34" charset="0"/>
            </a:rPr>
            <a:t>Presión en el trabajo </a:t>
          </a:r>
          <a:endParaRPr lang="es-CL" sz="1400" dirty="0">
            <a:latin typeface="Arial" panose="020B0604020202020204" pitchFamily="34" charset="0"/>
            <a:cs typeface="Arial" panose="020B0604020202020204" pitchFamily="34" charset="0"/>
          </a:endParaRPr>
        </a:p>
      </dgm:t>
    </dgm:pt>
    <dgm:pt modelId="{807B571A-4ED8-4E6D-B2E1-93E6967E02BA}" type="parTrans" cxnId="{50D82981-04C5-4D0A-9B73-13645D69AFD7}">
      <dgm:prSet/>
      <dgm:spPr/>
      <dgm:t>
        <a:bodyPr/>
        <a:lstStyle/>
        <a:p>
          <a:endParaRPr lang="es-CL" sz="1400">
            <a:latin typeface="Arial" panose="020B0604020202020204" pitchFamily="34" charset="0"/>
            <a:cs typeface="Arial" panose="020B0604020202020204" pitchFamily="34" charset="0"/>
          </a:endParaRPr>
        </a:p>
      </dgm:t>
    </dgm:pt>
    <dgm:pt modelId="{DC5F5B1E-5D89-4F58-9F96-5E512E904874}" type="sibTrans" cxnId="{50D82981-04C5-4D0A-9B73-13645D69AFD7}">
      <dgm:prSet/>
      <dgm:spPr/>
      <dgm:t>
        <a:bodyPr/>
        <a:lstStyle/>
        <a:p>
          <a:endParaRPr lang="es-CL" sz="1400">
            <a:latin typeface="Arial" panose="020B0604020202020204" pitchFamily="34" charset="0"/>
            <a:cs typeface="Arial" panose="020B0604020202020204" pitchFamily="34" charset="0"/>
          </a:endParaRPr>
        </a:p>
      </dgm:t>
    </dgm:pt>
    <dgm:pt modelId="{8E529C11-5E9C-4452-A657-D3C204AD3AA6}">
      <dgm:prSet custT="1"/>
      <dgm:spPr/>
      <dgm:t>
        <a:bodyPr/>
        <a:lstStyle/>
        <a:p>
          <a:pPr rtl="0"/>
          <a:r>
            <a:rPr lang="es-CL" sz="1400" smtClean="0">
              <a:latin typeface="Arial" panose="020B0604020202020204" pitchFamily="34" charset="0"/>
              <a:cs typeface="Arial" panose="020B0604020202020204" pitchFamily="34" charset="0"/>
            </a:rPr>
            <a:t>Presentismo </a:t>
          </a:r>
          <a:endParaRPr lang="es-CL" sz="1400">
            <a:latin typeface="Arial" panose="020B0604020202020204" pitchFamily="34" charset="0"/>
            <a:cs typeface="Arial" panose="020B0604020202020204" pitchFamily="34" charset="0"/>
          </a:endParaRPr>
        </a:p>
      </dgm:t>
    </dgm:pt>
    <dgm:pt modelId="{8A1D1A3B-6DD2-41EE-9B09-4E088C6ECE4C}" type="parTrans" cxnId="{1A1031E2-FAFF-4CC4-AF70-81F87F5BAD8C}">
      <dgm:prSet/>
      <dgm:spPr/>
      <dgm:t>
        <a:bodyPr/>
        <a:lstStyle/>
        <a:p>
          <a:endParaRPr lang="es-CL" sz="1400">
            <a:latin typeface="Arial" panose="020B0604020202020204" pitchFamily="34" charset="0"/>
            <a:cs typeface="Arial" panose="020B0604020202020204" pitchFamily="34" charset="0"/>
          </a:endParaRPr>
        </a:p>
      </dgm:t>
    </dgm:pt>
    <dgm:pt modelId="{F3A9759F-D81D-4615-8A96-FB27A201C65B}" type="sibTrans" cxnId="{1A1031E2-FAFF-4CC4-AF70-81F87F5BAD8C}">
      <dgm:prSet/>
      <dgm:spPr/>
      <dgm:t>
        <a:bodyPr/>
        <a:lstStyle/>
        <a:p>
          <a:endParaRPr lang="es-CL" sz="1400">
            <a:latin typeface="Arial" panose="020B0604020202020204" pitchFamily="34" charset="0"/>
            <a:cs typeface="Arial" panose="020B0604020202020204" pitchFamily="34" charset="0"/>
          </a:endParaRPr>
        </a:p>
      </dgm:t>
    </dgm:pt>
    <dgm:pt modelId="{7206AEA1-1259-4CC1-9A39-4E964373749D}">
      <dgm:prSet custT="1"/>
      <dgm:spPr/>
      <dgm:t>
        <a:bodyPr/>
        <a:lstStyle/>
        <a:p>
          <a:pPr rtl="0"/>
          <a:r>
            <a:rPr lang="es-CL" sz="1400" smtClean="0">
              <a:latin typeface="Arial" panose="020B0604020202020204" pitchFamily="34" charset="0"/>
              <a:cs typeface="Arial" panose="020B0604020202020204" pitchFamily="34" charset="0"/>
            </a:rPr>
            <a:t>Resistencia al cambio </a:t>
          </a:r>
          <a:endParaRPr lang="es-CL" sz="1400">
            <a:latin typeface="Arial" panose="020B0604020202020204" pitchFamily="34" charset="0"/>
            <a:cs typeface="Arial" panose="020B0604020202020204" pitchFamily="34" charset="0"/>
          </a:endParaRPr>
        </a:p>
      </dgm:t>
    </dgm:pt>
    <dgm:pt modelId="{6FD35D3E-E429-4E86-B706-EE3506B13FDF}" type="parTrans" cxnId="{5417DB14-802E-4D1B-B0D4-AB221A79E77C}">
      <dgm:prSet/>
      <dgm:spPr/>
      <dgm:t>
        <a:bodyPr/>
        <a:lstStyle/>
        <a:p>
          <a:endParaRPr lang="es-CL" sz="1400">
            <a:latin typeface="Arial" panose="020B0604020202020204" pitchFamily="34" charset="0"/>
            <a:cs typeface="Arial" panose="020B0604020202020204" pitchFamily="34" charset="0"/>
          </a:endParaRPr>
        </a:p>
      </dgm:t>
    </dgm:pt>
    <dgm:pt modelId="{48C0332E-CECB-484E-B09A-C7FC828AFA3A}" type="sibTrans" cxnId="{5417DB14-802E-4D1B-B0D4-AB221A79E77C}">
      <dgm:prSet/>
      <dgm:spPr/>
      <dgm:t>
        <a:bodyPr/>
        <a:lstStyle/>
        <a:p>
          <a:endParaRPr lang="es-CL" sz="1400">
            <a:latin typeface="Arial" panose="020B0604020202020204" pitchFamily="34" charset="0"/>
            <a:cs typeface="Arial" panose="020B0604020202020204" pitchFamily="34" charset="0"/>
          </a:endParaRPr>
        </a:p>
      </dgm:t>
    </dgm:pt>
    <dgm:pt modelId="{CE20A445-32A6-4555-8925-450F7B941440}">
      <dgm:prSet custT="1"/>
      <dgm:spPr/>
      <dgm:t>
        <a:bodyPr/>
        <a:lstStyle/>
        <a:p>
          <a:pPr rtl="0"/>
          <a:r>
            <a:rPr lang="es-CL" sz="1400" smtClean="0">
              <a:latin typeface="Arial" panose="020B0604020202020204" pitchFamily="34" charset="0"/>
              <a:cs typeface="Arial" panose="020B0604020202020204" pitchFamily="34" charset="0"/>
            </a:rPr>
            <a:t>Rotación laboral </a:t>
          </a:r>
          <a:endParaRPr lang="es-CL" sz="1400">
            <a:latin typeface="Arial" panose="020B0604020202020204" pitchFamily="34" charset="0"/>
            <a:cs typeface="Arial" panose="020B0604020202020204" pitchFamily="34" charset="0"/>
          </a:endParaRPr>
        </a:p>
      </dgm:t>
    </dgm:pt>
    <dgm:pt modelId="{4FACA502-606E-489F-842A-DE8385CC2BDF}" type="parTrans" cxnId="{1C1CAFEB-E1CD-4527-91E7-98B4459F8185}">
      <dgm:prSet/>
      <dgm:spPr/>
      <dgm:t>
        <a:bodyPr/>
        <a:lstStyle/>
        <a:p>
          <a:endParaRPr lang="es-CL" sz="1400">
            <a:latin typeface="Arial" panose="020B0604020202020204" pitchFamily="34" charset="0"/>
            <a:cs typeface="Arial" panose="020B0604020202020204" pitchFamily="34" charset="0"/>
          </a:endParaRPr>
        </a:p>
      </dgm:t>
    </dgm:pt>
    <dgm:pt modelId="{B0E4C642-14C5-4B56-9274-9C0FA613341D}" type="sibTrans" cxnId="{1C1CAFEB-E1CD-4527-91E7-98B4459F8185}">
      <dgm:prSet/>
      <dgm:spPr/>
      <dgm:t>
        <a:bodyPr/>
        <a:lstStyle/>
        <a:p>
          <a:endParaRPr lang="es-CL" sz="1400">
            <a:latin typeface="Arial" panose="020B0604020202020204" pitchFamily="34" charset="0"/>
            <a:cs typeface="Arial" panose="020B0604020202020204" pitchFamily="34" charset="0"/>
          </a:endParaRPr>
        </a:p>
      </dgm:t>
    </dgm:pt>
    <dgm:pt modelId="{881C8CEF-BD15-491D-AAED-96DDE2CCFAD9}">
      <dgm:prSet custT="1"/>
      <dgm:spPr/>
      <dgm:t>
        <a:bodyPr/>
        <a:lstStyle/>
        <a:p>
          <a:pPr rtl="0"/>
          <a:r>
            <a:rPr lang="es-CL" sz="1400" smtClean="0">
              <a:latin typeface="Arial" panose="020B0604020202020204" pitchFamily="34" charset="0"/>
              <a:cs typeface="Arial" panose="020B0604020202020204" pitchFamily="34" charset="0"/>
            </a:rPr>
            <a:t>Simulación del trabajo </a:t>
          </a:r>
          <a:endParaRPr lang="es-CL" sz="1400">
            <a:latin typeface="Arial" panose="020B0604020202020204" pitchFamily="34" charset="0"/>
            <a:cs typeface="Arial" panose="020B0604020202020204" pitchFamily="34" charset="0"/>
          </a:endParaRPr>
        </a:p>
      </dgm:t>
    </dgm:pt>
    <dgm:pt modelId="{90733D92-165D-432F-BA03-B04A1A5F2086}" type="parTrans" cxnId="{544A6314-3A56-408F-B4C2-50F84D5F1D18}">
      <dgm:prSet/>
      <dgm:spPr/>
      <dgm:t>
        <a:bodyPr/>
        <a:lstStyle/>
        <a:p>
          <a:endParaRPr lang="es-CL" sz="1400">
            <a:latin typeface="Arial" panose="020B0604020202020204" pitchFamily="34" charset="0"/>
            <a:cs typeface="Arial" panose="020B0604020202020204" pitchFamily="34" charset="0"/>
          </a:endParaRPr>
        </a:p>
      </dgm:t>
    </dgm:pt>
    <dgm:pt modelId="{E759F15D-8087-4F4B-908E-9A2377FE1E79}" type="sibTrans" cxnId="{544A6314-3A56-408F-B4C2-50F84D5F1D18}">
      <dgm:prSet/>
      <dgm:spPr/>
      <dgm:t>
        <a:bodyPr/>
        <a:lstStyle/>
        <a:p>
          <a:endParaRPr lang="es-CL" sz="1400">
            <a:latin typeface="Arial" panose="020B0604020202020204" pitchFamily="34" charset="0"/>
            <a:cs typeface="Arial" panose="020B0604020202020204" pitchFamily="34" charset="0"/>
          </a:endParaRPr>
        </a:p>
      </dgm:t>
    </dgm:pt>
    <dgm:pt modelId="{F798A1BF-E3AC-4D83-AAD7-6D9F4BB0B4FC}">
      <dgm:prSet custT="1"/>
      <dgm:spPr/>
      <dgm:t>
        <a:bodyPr/>
        <a:lstStyle/>
        <a:p>
          <a:pPr rtl="0"/>
          <a:r>
            <a:rPr lang="es-CL" sz="1400" smtClean="0">
              <a:latin typeface="Arial" panose="020B0604020202020204" pitchFamily="34" charset="0"/>
              <a:cs typeface="Arial" panose="020B0604020202020204" pitchFamily="34" charset="0"/>
            </a:rPr>
            <a:t>Sobrecarga de trabajo </a:t>
          </a:r>
          <a:endParaRPr lang="es-CL" sz="1400">
            <a:latin typeface="Arial" panose="020B0604020202020204" pitchFamily="34" charset="0"/>
            <a:cs typeface="Arial" panose="020B0604020202020204" pitchFamily="34" charset="0"/>
          </a:endParaRPr>
        </a:p>
      </dgm:t>
    </dgm:pt>
    <dgm:pt modelId="{E7EF217D-EBF7-4032-932D-15CF8E6B3558}" type="parTrans" cxnId="{88750F83-BD10-4866-ABEE-9449782050B0}">
      <dgm:prSet/>
      <dgm:spPr/>
      <dgm:t>
        <a:bodyPr/>
        <a:lstStyle/>
        <a:p>
          <a:endParaRPr lang="es-CL" sz="1400">
            <a:latin typeface="Arial" panose="020B0604020202020204" pitchFamily="34" charset="0"/>
            <a:cs typeface="Arial" panose="020B0604020202020204" pitchFamily="34" charset="0"/>
          </a:endParaRPr>
        </a:p>
      </dgm:t>
    </dgm:pt>
    <dgm:pt modelId="{A7D4FA2B-C1B4-46F2-A866-358CA52DEBA0}" type="sibTrans" cxnId="{88750F83-BD10-4866-ABEE-9449782050B0}">
      <dgm:prSet/>
      <dgm:spPr/>
      <dgm:t>
        <a:bodyPr/>
        <a:lstStyle/>
        <a:p>
          <a:endParaRPr lang="es-CL" sz="1400">
            <a:latin typeface="Arial" panose="020B0604020202020204" pitchFamily="34" charset="0"/>
            <a:cs typeface="Arial" panose="020B0604020202020204" pitchFamily="34" charset="0"/>
          </a:endParaRPr>
        </a:p>
      </dgm:t>
    </dgm:pt>
    <dgm:pt modelId="{A445E053-AFB9-4406-B1AA-FD234F5DEE8A}">
      <dgm:prSet custT="1"/>
      <dgm:spPr/>
      <dgm:t>
        <a:bodyPr/>
        <a:lstStyle/>
        <a:p>
          <a:pPr rtl="0"/>
          <a:r>
            <a:rPr lang="es-CL" sz="1400" smtClean="0">
              <a:latin typeface="Arial" panose="020B0604020202020204" pitchFamily="34" charset="0"/>
              <a:cs typeface="Arial" panose="020B0604020202020204" pitchFamily="34" charset="0"/>
            </a:rPr>
            <a:t>Violencia en el trabajo </a:t>
          </a:r>
          <a:endParaRPr lang="es-CL" sz="1400">
            <a:latin typeface="Arial" panose="020B0604020202020204" pitchFamily="34" charset="0"/>
            <a:cs typeface="Arial" panose="020B0604020202020204" pitchFamily="34" charset="0"/>
          </a:endParaRPr>
        </a:p>
      </dgm:t>
    </dgm:pt>
    <dgm:pt modelId="{D270F076-34FE-46E1-9DD4-B666ADF13D2B}" type="parTrans" cxnId="{344FB827-E3CF-4243-9C11-7573BF07F97D}">
      <dgm:prSet/>
      <dgm:spPr/>
      <dgm:t>
        <a:bodyPr/>
        <a:lstStyle/>
        <a:p>
          <a:endParaRPr lang="es-CL" sz="1400">
            <a:latin typeface="Arial" panose="020B0604020202020204" pitchFamily="34" charset="0"/>
            <a:cs typeface="Arial" panose="020B0604020202020204" pitchFamily="34" charset="0"/>
          </a:endParaRPr>
        </a:p>
      </dgm:t>
    </dgm:pt>
    <dgm:pt modelId="{159AC1E3-143A-4EBF-B48B-710EC41A89C1}" type="sibTrans" cxnId="{344FB827-E3CF-4243-9C11-7573BF07F97D}">
      <dgm:prSet/>
      <dgm:spPr/>
      <dgm:t>
        <a:bodyPr/>
        <a:lstStyle/>
        <a:p>
          <a:endParaRPr lang="es-CL" sz="1400">
            <a:latin typeface="Arial" panose="020B0604020202020204" pitchFamily="34" charset="0"/>
            <a:cs typeface="Arial" panose="020B0604020202020204" pitchFamily="34" charset="0"/>
          </a:endParaRPr>
        </a:p>
      </dgm:t>
    </dgm:pt>
    <dgm:pt modelId="{C2059CC9-9338-4CB6-9354-B9B424D04B33}" type="pres">
      <dgm:prSet presAssocID="{77E28088-0143-465E-8735-27FC6B15721F}" presName="diagram" presStyleCnt="0">
        <dgm:presLayoutVars>
          <dgm:dir/>
          <dgm:resizeHandles val="exact"/>
        </dgm:presLayoutVars>
      </dgm:prSet>
      <dgm:spPr/>
      <dgm:t>
        <a:bodyPr/>
        <a:lstStyle/>
        <a:p>
          <a:endParaRPr lang="es-CL"/>
        </a:p>
      </dgm:t>
    </dgm:pt>
    <dgm:pt modelId="{7783B736-6C2F-4BC0-AF46-C007930F51BC}" type="pres">
      <dgm:prSet presAssocID="{626FC1D7-22AF-4942-84B5-EC87C589174A}" presName="node" presStyleLbl="node1" presStyleIdx="0" presStyleCnt="7">
        <dgm:presLayoutVars>
          <dgm:bulletEnabled val="1"/>
        </dgm:presLayoutVars>
      </dgm:prSet>
      <dgm:spPr/>
      <dgm:t>
        <a:bodyPr/>
        <a:lstStyle/>
        <a:p>
          <a:endParaRPr lang="es-CL"/>
        </a:p>
      </dgm:t>
    </dgm:pt>
    <dgm:pt modelId="{DEFA51EA-D304-4C87-8A10-DB0C1606B912}" type="pres">
      <dgm:prSet presAssocID="{DC5F5B1E-5D89-4F58-9F96-5E512E904874}" presName="sibTrans" presStyleCnt="0"/>
      <dgm:spPr/>
    </dgm:pt>
    <dgm:pt modelId="{5C9ADF15-6A2E-4741-A997-6AD2F89F225C}" type="pres">
      <dgm:prSet presAssocID="{8E529C11-5E9C-4452-A657-D3C204AD3AA6}" presName="node" presStyleLbl="node1" presStyleIdx="1" presStyleCnt="7">
        <dgm:presLayoutVars>
          <dgm:bulletEnabled val="1"/>
        </dgm:presLayoutVars>
      </dgm:prSet>
      <dgm:spPr/>
      <dgm:t>
        <a:bodyPr/>
        <a:lstStyle/>
        <a:p>
          <a:endParaRPr lang="es-CL"/>
        </a:p>
      </dgm:t>
    </dgm:pt>
    <dgm:pt modelId="{76481821-DE3F-4D59-8ABF-C8D6E2DE83FC}" type="pres">
      <dgm:prSet presAssocID="{F3A9759F-D81D-4615-8A96-FB27A201C65B}" presName="sibTrans" presStyleCnt="0"/>
      <dgm:spPr/>
    </dgm:pt>
    <dgm:pt modelId="{77B3206E-258F-46A3-B2C5-EF80707072FD}" type="pres">
      <dgm:prSet presAssocID="{7206AEA1-1259-4CC1-9A39-4E964373749D}" presName="node" presStyleLbl="node1" presStyleIdx="2" presStyleCnt="7">
        <dgm:presLayoutVars>
          <dgm:bulletEnabled val="1"/>
        </dgm:presLayoutVars>
      </dgm:prSet>
      <dgm:spPr/>
      <dgm:t>
        <a:bodyPr/>
        <a:lstStyle/>
        <a:p>
          <a:endParaRPr lang="es-CL"/>
        </a:p>
      </dgm:t>
    </dgm:pt>
    <dgm:pt modelId="{5A92266A-F745-48BF-9FB2-C47C9DF29426}" type="pres">
      <dgm:prSet presAssocID="{48C0332E-CECB-484E-B09A-C7FC828AFA3A}" presName="sibTrans" presStyleCnt="0"/>
      <dgm:spPr/>
    </dgm:pt>
    <dgm:pt modelId="{4B7DAE14-E4C7-4F59-92E7-79BCA7AD14BC}" type="pres">
      <dgm:prSet presAssocID="{CE20A445-32A6-4555-8925-450F7B941440}" presName="node" presStyleLbl="node1" presStyleIdx="3" presStyleCnt="7">
        <dgm:presLayoutVars>
          <dgm:bulletEnabled val="1"/>
        </dgm:presLayoutVars>
      </dgm:prSet>
      <dgm:spPr/>
      <dgm:t>
        <a:bodyPr/>
        <a:lstStyle/>
        <a:p>
          <a:endParaRPr lang="es-CL"/>
        </a:p>
      </dgm:t>
    </dgm:pt>
    <dgm:pt modelId="{8BA17803-0D46-4D85-B2CD-23997A31D8B6}" type="pres">
      <dgm:prSet presAssocID="{B0E4C642-14C5-4B56-9274-9C0FA613341D}" presName="sibTrans" presStyleCnt="0"/>
      <dgm:spPr/>
    </dgm:pt>
    <dgm:pt modelId="{F1FACBA7-9055-4354-85F2-D2CB31AA3346}" type="pres">
      <dgm:prSet presAssocID="{881C8CEF-BD15-491D-AAED-96DDE2CCFAD9}" presName="node" presStyleLbl="node1" presStyleIdx="4" presStyleCnt="7">
        <dgm:presLayoutVars>
          <dgm:bulletEnabled val="1"/>
        </dgm:presLayoutVars>
      </dgm:prSet>
      <dgm:spPr/>
      <dgm:t>
        <a:bodyPr/>
        <a:lstStyle/>
        <a:p>
          <a:endParaRPr lang="es-CL"/>
        </a:p>
      </dgm:t>
    </dgm:pt>
    <dgm:pt modelId="{C3B9B104-424F-4E03-B982-CF0CA220A6CD}" type="pres">
      <dgm:prSet presAssocID="{E759F15D-8087-4F4B-908E-9A2377FE1E79}" presName="sibTrans" presStyleCnt="0"/>
      <dgm:spPr/>
    </dgm:pt>
    <dgm:pt modelId="{E7A6526B-C996-4090-BA34-0EB73F3A4216}" type="pres">
      <dgm:prSet presAssocID="{F798A1BF-E3AC-4D83-AAD7-6D9F4BB0B4FC}" presName="node" presStyleLbl="node1" presStyleIdx="5" presStyleCnt="7">
        <dgm:presLayoutVars>
          <dgm:bulletEnabled val="1"/>
        </dgm:presLayoutVars>
      </dgm:prSet>
      <dgm:spPr/>
      <dgm:t>
        <a:bodyPr/>
        <a:lstStyle/>
        <a:p>
          <a:endParaRPr lang="es-CL"/>
        </a:p>
      </dgm:t>
    </dgm:pt>
    <dgm:pt modelId="{9D673D6A-436F-4DEE-93F4-1C67D6993EF1}" type="pres">
      <dgm:prSet presAssocID="{A7D4FA2B-C1B4-46F2-A866-358CA52DEBA0}" presName="sibTrans" presStyleCnt="0"/>
      <dgm:spPr/>
    </dgm:pt>
    <dgm:pt modelId="{397DB828-B890-4B44-8A03-8E6F2550A7F0}" type="pres">
      <dgm:prSet presAssocID="{A445E053-AFB9-4406-B1AA-FD234F5DEE8A}" presName="node" presStyleLbl="node1" presStyleIdx="6" presStyleCnt="7">
        <dgm:presLayoutVars>
          <dgm:bulletEnabled val="1"/>
        </dgm:presLayoutVars>
      </dgm:prSet>
      <dgm:spPr/>
      <dgm:t>
        <a:bodyPr/>
        <a:lstStyle/>
        <a:p>
          <a:endParaRPr lang="es-CL"/>
        </a:p>
      </dgm:t>
    </dgm:pt>
  </dgm:ptLst>
  <dgm:cxnLst>
    <dgm:cxn modelId="{D2722D30-90B9-4529-8311-36AAB5DBDE32}" type="presOf" srcId="{881C8CEF-BD15-491D-AAED-96DDE2CCFAD9}" destId="{F1FACBA7-9055-4354-85F2-D2CB31AA3346}" srcOrd="0" destOrd="0" presId="urn:microsoft.com/office/officeart/2005/8/layout/default"/>
    <dgm:cxn modelId="{26436C58-D94E-49F2-8636-C6DC3E198673}" type="presOf" srcId="{F798A1BF-E3AC-4D83-AAD7-6D9F4BB0B4FC}" destId="{E7A6526B-C996-4090-BA34-0EB73F3A4216}" srcOrd="0" destOrd="0" presId="urn:microsoft.com/office/officeart/2005/8/layout/default"/>
    <dgm:cxn modelId="{6F9AB07E-384B-4A6E-AB6D-09AE48F1E7FE}" type="presOf" srcId="{CE20A445-32A6-4555-8925-450F7B941440}" destId="{4B7DAE14-E4C7-4F59-92E7-79BCA7AD14BC}" srcOrd="0" destOrd="0" presId="urn:microsoft.com/office/officeart/2005/8/layout/default"/>
    <dgm:cxn modelId="{88750F83-BD10-4866-ABEE-9449782050B0}" srcId="{77E28088-0143-465E-8735-27FC6B15721F}" destId="{F798A1BF-E3AC-4D83-AAD7-6D9F4BB0B4FC}" srcOrd="5" destOrd="0" parTransId="{E7EF217D-EBF7-4032-932D-15CF8E6B3558}" sibTransId="{A7D4FA2B-C1B4-46F2-A866-358CA52DEBA0}"/>
    <dgm:cxn modelId="{C7FDD385-E3ED-4674-841B-47B33C2DA790}" type="presOf" srcId="{626FC1D7-22AF-4942-84B5-EC87C589174A}" destId="{7783B736-6C2F-4BC0-AF46-C007930F51BC}" srcOrd="0" destOrd="0" presId="urn:microsoft.com/office/officeart/2005/8/layout/default"/>
    <dgm:cxn modelId="{50D82981-04C5-4D0A-9B73-13645D69AFD7}" srcId="{77E28088-0143-465E-8735-27FC6B15721F}" destId="{626FC1D7-22AF-4942-84B5-EC87C589174A}" srcOrd="0" destOrd="0" parTransId="{807B571A-4ED8-4E6D-B2E1-93E6967E02BA}" sibTransId="{DC5F5B1E-5D89-4F58-9F96-5E512E904874}"/>
    <dgm:cxn modelId="{544A6314-3A56-408F-B4C2-50F84D5F1D18}" srcId="{77E28088-0143-465E-8735-27FC6B15721F}" destId="{881C8CEF-BD15-491D-AAED-96DDE2CCFAD9}" srcOrd="4" destOrd="0" parTransId="{90733D92-165D-432F-BA03-B04A1A5F2086}" sibTransId="{E759F15D-8087-4F4B-908E-9A2377FE1E79}"/>
    <dgm:cxn modelId="{8DB79F6F-8601-4AEA-BE24-77596A2352E6}" type="presOf" srcId="{77E28088-0143-465E-8735-27FC6B15721F}" destId="{C2059CC9-9338-4CB6-9354-B9B424D04B33}" srcOrd="0" destOrd="0" presId="urn:microsoft.com/office/officeart/2005/8/layout/default"/>
    <dgm:cxn modelId="{1C1CAFEB-E1CD-4527-91E7-98B4459F8185}" srcId="{77E28088-0143-465E-8735-27FC6B15721F}" destId="{CE20A445-32A6-4555-8925-450F7B941440}" srcOrd="3" destOrd="0" parTransId="{4FACA502-606E-489F-842A-DE8385CC2BDF}" sibTransId="{B0E4C642-14C5-4B56-9274-9C0FA613341D}"/>
    <dgm:cxn modelId="{053D9DFB-DAB5-4E9B-A499-1548AA0F9D80}" type="presOf" srcId="{7206AEA1-1259-4CC1-9A39-4E964373749D}" destId="{77B3206E-258F-46A3-B2C5-EF80707072FD}" srcOrd="0" destOrd="0" presId="urn:microsoft.com/office/officeart/2005/8/layout/default"/>
    <dgm:cxn modelId="{1A1031E2-FAFF-4CC4-AF70-81F87F5BAD8C}" srcId="{77E28088-0143-465E-8735-27FC6B15721F}" destId="{8E529C11-5E9C-4452-A657-D3C204AD3AA6}" srcOrd="1" destOrd="0" parTransId="{8A1D1A3B-6DD2-41EE-9B09-4E088C6ECE4C}" sibTransId="{F3A9759F-D81D-4615-8A96-FB27A201C65B}"/>
    <dgm:cxn modelId="{16B9705D-F0E0-4EB5-9F1D-03CB31115185}" type="presOf" srcId="{8E529C11-5E9C-4452-A657-D3C204AD3AA6}" destId="{5C9ADF15-6A2E-4741-A997-6AD2F89F225C}" srcOrd="0" destOrd="0" presId="urn:microsoft.com/office/officeart/2005/8/layout/default"/>
    <dgm:cxn modelId="{128A9459-8831-4E14-B98B-9D25752896A7}" type="presOf" srcId="{A445E053-AFB9-4406-B1AA-FD234F5DEE8A}" destId="{397DB828-B890-4B44-8A03-8E6F2550A7F0}" srcOrd="0" destOrd="0" presId="urn:microsoft.com/office/officeart/2005/8/layout/default"/>
    <dgm:cxn modelId="{5417DB14-802E-4D1B-B0D4-AB221A79E77C}" srcId="{77E28088-0143-465E-8735-27FC6B15721F}" destId="{7206AEA1-1259-4CC1-9A39-4E964373749D}" srcOrd="2" destOrd="0" parTransId="{6FD35D3E-E429-4E86-B706-EE3506B13FDF}" sibTransId="{48C0332E-CECB-484E-B09A-C7FC828AFA3A}"/>
    <dgm:cxn modelId="{344FB827-E3CF-4243-9C11-7573BF07F97D}" srcId="{77E28088-0143-465E-8735-27FC6B15721F}" destId="{A445E053-AFB9-4406-B1AA-FD234F5DEE8A}" srcOrd="6" destOrd="0" parTransId="{D270F076-34FE-46E1-9DD4-B666ADF13D2B}" sibTransId="{159AC1E3-143A-4EBF-B48B-710EC41A89C1}"/>
    <dgm:cxn modelId="{8A6175E5-9F75-4B84-8D6D-DA0E65E291FF}" type="presParOf" srcId="{C2059CC9-9338-4CB6-9354-B9B424D04B33}" destId="{7783B736-6C2F-4BC0-AF46-C007930F51BC}" srcOrd="0" destOrd="0" presId="urn:microsoft.com/office/officeart/2005/8/layout/default"/>
    <dgm:cxn modelId="{66132689-372A-430D-8444-AE8D4053447B}" type="presParOf" srcId="{C2059CC9-9338-4CB6-9354-B9B424D04B33}" destId="{DEFA51EA-D304-4C87-8A10-DB0C1606B912}" srcOrd="1" destOrd="0" presId="urn:microsoft.com/office/officeart/2005/8/layout/default"/>
    <dgm:cxn modelId="{5D702C0D-E818-4858-87EC-309CA023D54F}" type="presParOf" srcId="{C2059CC9-9338-4CB6-9354-B9B424D04B33}" destId="{5C9ADF15-6A2E-4741-A997-6AD2F89F225C}" srcOrd="2" destOrd="0" presId="urn:microsoft.com/office/officeart/2005/8/layout/default"/>
    <dgm:cxn modelId="{C9035184-0811-44CB-BA63-EF4A4F972A53}" type="presParOf" srcId="{C2059CC9-9338-4CB6-9354-B9B424D04B33}" destId="{76481821-DE3F-4D59-8ABF-C8D6E2DE83FC}" srcOrd="3" destOrd="0" presId="urn:microsoft.com/office/officeart/2005/8/layout/default"/>
    <dgm:cxn modelId="{2BBE90B1-5E39-46A9-9534-797F2BE69390}" type="presParOf" srcId="{C2059CC9-9338-4CB6-9354-B9B424D04B33}" destId="{77B3206E-258F-46A3-B2C5-EF80707072FD}" srcOrd="4" destOrd="0" presId="urn:microsoft.com/office/officeart/2005/8/layout/default"/>
    <dgm:cxn modelId="{D6006255-0DD5-459C-9005-81B574F5C32B}" type="presParOf" srcId="{C2059CC9-9338-4CB6-9354-B9B424D04B33}" destId="{5A92266A-F745-48BF-9FB2-C47C9DF29426}" srcOrd="5" destOrd="0" presId="urn:microsoft.com/office/officeart/2005/8/layout/default"/>
    <dgm:cxn modelId="{ACE16E11-809F-4057-A641-70D2063D72DD}" type="presParOf" srcId="{C2059CC9-9338-4CB6-9354-B9B424D04B33}" destId="{4B7DAE14-E4C7-4F59-92E7-79BCA7AD14BC}" srcOrd="6" destOrd="0" presId="urn:microsoft.com/office/officeart/2005/8/layout/default"/>
    <dgm:cxn modelId="{018ED50A-3610-4CB2-884E-88F5C1ACCA9D}" type="presParOf" srcId="{C2059CC9-9338-4CB6-9354-B9B424D04B33}" destId="{8BA17803-0D46-4D85-B2CD-23997A31D8B6}" srcOrd="7" destOrd="0" presId="urn:microsoft.com/office/officeart/2005/8/layout/default"/>
    <dgm:cxn modelId="{91C60659-7C1C-4CB0-B290-9377BDCC56F5}" type="presParOf" srcId="{C2059CC9-9338-4CB6-9354-B9B424D04B33}" destId="{F1FACBA7-9055-4354-85F2-D2CB31AA3346}" srcOrd="8" destOrd="0" presId="urn:microsoft.com/office/officeart/2005/8/layout/default"/>
    <dgm:cxn modelId="{6C115491-EA88-4B67-A791-CD8F435F9EC8}" type="presParOf" srcId="{C2059CC9-9338-4CB6-9354-B9B424D04B33}" destId="{C3B9B104-424F-4E03-B982-CF0CA220A6CD}" srcOrd="9" destOrd="0" presId="urn:microsoft.com/office/officeart/2005/8/layout/default"/>
    <dgm:cxn modelId="{D0905058-32E4-4AD8-ACE1-32381D87BD19}" type="presParOf" srcId="{C2059CC9-9338-4CB6-9354-B9B424D04B33}" destId="{E7A6526B-C996-4090-BA34-0EB73F3A4216}" srcOrd="10" destOrd="0" presId="urn:microsoft.com/office/officeart/2005/8/layout/default"/>
    <dgm:cxn modelId="{796C5804-2B53-4FF2-986A-51874117118A}" type="presParOf" srcId="{C2059CC9-9338-4CB6-9354-B9B424D04B33}" destId="{9D673D6A-436F-4DEE-93F4-1C67D6993EF1}" srcOrd="11" destOrd="0" presId="urn:microsoft.com/office/officeart/2005/8/layout/default"/>
    <dgm:cxn modelId="{A14D804F-74D9-4CF3-9C9C-F998D4369B91}" type="presParOf" srcId="{C2059CC9-9338-4CB6-9354-B9B424D04B33}" destId="{397DB828-B890-4B44-8A03-8E6F2550A7F0}"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90A1C54-575D-4FE1-AF12-9947FBB51A2B}"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s-CL"/>
        </a:p>
      </dgm:t>
    </dgm:pt>
    <dgm:pt modelId="{0F36E19D-D895-4249-82E9-BB8BA1F9049C}">
      <dgm:prSet/>
      <dgm:spPr/>
      <dgm:t>
        <a:bodyPr/>
        <a:lstStyle/>
        <a:p>
          <a:pPr algn="just" rtl="0"/>
          <a:r>
            <a:rPr lang="es-CL" dirty="0" smtClean="0">
              <a:latin typeface="Arial" panose="020B0604020202020204" pitchFamily="34" charset="0"/>
              <a:cs typeface="Arial" panose="020B0604020202020204" pitchFamily="34" charset="0"/>
            </a:rPr>
            <a:t>Para atender los efectos y consecuencias que producen (personales, organizacionales, familiares, etc.). </a:t>
          </a:r>
          <a:endParaRPr lang="es-CL" dirty="0">
            <a:latin typeface="Arial" panose="020B0604020202020204" pitchFamily="34" charset="0"/>
            <a:cs typeface="Arial" panose="020B0604020202020204" pitchFamily="34" charset="0"/>
          </a:endParaRPr>
        </a:p>
      </dgm:t>
    </dgm:pt>
    <dgm:pt modelId="{11C19A77-FE65-4021-A4E9-0B196D4747F3}" type="parTrans" cxnId="{E4450418-7251-4F03-8839-DD22F36F5883}">
      <dgm:prSet/>
      <dgm:spPr/>
      <dgm:t>
        <a:bodyPr/>
        <a:lstStyle/>
        <a:p>
          <a:endParaRPr lang="es-CL"/>
        </a:p>
      </dgm:t>
    </dgm:pt>
    <dgm:pt modelId="{7D86C862-7FFC-489B-A1D6-B07575EE1588}" type="sibTrans" cxnId="{E4450418-7251-4F03-8839-DD22F36F5883}">
      <dgm:prSet/>
      <dgm:spPr/>
      <dgm:t>
        <a:bodyPr/>
        <a:lstStyle/>
        <a:p>
          <a:endParaRPr lang="es-CL"/>
        </a:p>
      </dgm:t>
    </dgm:pt>
    <dgm:pt modelId="{C0387E55-9B26-46A4-8D9E-5A7969A17A48}">
      <dgm:prSet/>
      <dgm:spPr/>
      <dgm:t>
        <a:bodyPr/>
        <a:lstStyle/>
        <a:p>
          <a:pPr rtl="0"/>
          <a:r>
            <a:rPr lang="es-CL" smtClean="0"/>
            <a:t>Para, en la medida de lo posible, reducirlos, eliminarlos o erradicarlos. </a:t>
          </a:r>
          <a:endParaRPr lang="es-CL"/>
        </a:p>
      </dgm:t>
    </dgm:pt>
    <dgm:pt modelId="{15F8C6EC-D054-4729-A3B6-242A9BA97A86}" type="parTrans" cxnId="{6CB690BF-CB32-48D3-9C45-2B546402ABF4}">
      <dgm:prSet/>
      <dgm:spPr/>
      <dgm:t>
        <a:bodyPr/>
        <a:lstStyle/>
        <a:p>
          <a:endParaRPr lang="es-CL"/>
        </a:p>
      </dgm:t>
    </dgm:pt>
    <dgm:pt modelId="{1DC41E56-45A2-40C1-9041-C0ECC117F9DA}" type="sibTrans" cxnId="{6CB690BF-CB32-48D3-9C45-2B546402ABF4}">
      <dgm:prSet/>
      <dgm:spPr/>
      <dgm:t>
        <a:bodyPr/>
        <a:lstStyle/>
        <a:p>
          <a:endParaRPr lang="es-CL"/>
        </a:p>
      </dgm:t>
    </dgm:pt>
    <dgm:pt modelId="{16D731B4-8A28-4725-AFF1-AB757829245A}" type="pres">
      <dgm:prSet presAssocID="{990A1C54-575D-4FE1-AF12-9947FBB51A2B}" presName="linear" presStyleCnt="0">
        <dgm:presLayoutVars>
          <dgm:animLvl val="lvl"/>
          <dgm:resizeHandles val="exact"/>
        </dgm:presLayoutVars>
      </dgm:prSet>
      <dgm:spPr/>
      <dgm:t>
        <a:bodyPr/>
        <a:lstStyle/>
        <a:p>
          <a:endParaRPr lang="es-CL"/>
        </a:p>
      </dgm:t>
    </dgm:pt>
    <dgm:pt modelId="{70575816-345B-4E46-86C0-7AFC72A58470}" type="pres">
      <dgm:prSet presAssocID="{0F36E19D-D895-4249-82E9-BB8BA1F9049C}" presName="parentText" presStyleLbl="node1" presStyleIdx="0" presStyleCnt="2">
        <dgm:presLayoutVars>
          <dgm:chMax val="0"/>
          <dgm:bulletEnabled val="1"/>
        </dgm:presLayoutVars>
      </dgm:prSet>
      <dgm:spPr/>
      <dgm:t>
        <a:bodyPr/>
        <a:lstStyle/>
        <a:p>
          <a:endParaRPr lang="es-CL"/>
        </a:p>
      </dgm:t>
    </dgm:pt>
    <dgm:pt modelId="{9F65A177-8B28-4D3E-8D99-1BA10CA8DDBE}" type="pres">
      <dgm:prSet presAssocID="{7D86C862-7FFC-489B-A1D6-B07575EE1588}" presName="spacer" presStyleCnt="0"/>
      <dgm:spPr/>
    </dgm:pt>
    <dgm:pt modelId="{8455F680-8F3F-4487-BBBF-8EF9CFD8A249}" type="pres">
      <dgm:prSet presAssocID="{C0387E55-9B26-46A4-8D9E-5A7969A17A48}" presName="parentText" presStyleLbl="node1" presStyleIdx="1" presStyleCnt="2">
        <dgm:presLayoutVars>
          <dgm:chMax val="0"/>
          <dgm:bulletEnabled val="1"/>
        </dgm:presLayoutVars>
      </dgm:prSet>
      <dgm:spPr/>
      <dgm:t>
        <a:bodyPr/>
        <a:lstStyle/>
        <a:p>
          <a:endParaRPr lang="es-CL"/>
        </a:p>
      </dgm:t>
    </dgm:pt>
  </dgm:ptLst>
  <dgm:cxnLst>
    <dgm:cxn modelId="{E4450418-7251-4F03-8839-DD22F36F5883}" srcId="{990A1C54-575D-4FE1-AF12-9947FBB51A2B}" destId="{0F36E19D-D895-4249-82E9-BB8BA1F9049C}" srcOrd="0" destOrd="0" parTransId="{11C19A77-FE65-4021-A4E9-0B196D4747F3}" sibTransId="{7D86C862-7FFC-489B-A1D6-B07575EE1588}"/>
    <dgm:cxn modelId="{6CB690BF-CB32-48D3-9C45-2B546402ABF4}" srcId="{990A1C54-575D-4FE1-AF12-9947FBB51A2B}" destId="{C0387E55-9B26-46A4-8D9E-5A7969A17A48}" srcOrd="1" destOrd="0" parTransId="{15F8C6EC-D054-4729-A3B6-242A9BA97A86}" sibTransId="{1DC41E56-45A2-40C1-9041-C0ECC117F9DA}"/>
    <dgm:cxn modelId="{279288CB-473C-42A4-B668-2914DD15A22D}" type="presOf" srcId="{990A1C54-575D-4FE1-AF12-9947FBB51A2B}" destId="{16D731B4-8A28-4725-AFF1-AB757829245A}" srcOrd="0" destOrd="0" presId="urn:microsoft.com/office/officeart/2005/8/layout/vList2"/>
    <dgm:cxn modelId="{6D2FE0D5-BB7B-4FA4-AEF8-65F892676EFA}" type="presOf" srcId="{0F36E19D-D895-4249-82E9-BB8BA1F9049C}" destId="{70575816-345B-4E46-86C0-7AFC72A58470}" srcOrd="0" destOrd="0" presId="urn:microsoft.com/office/officeart/2005/8/layout/vList2"/>
    <dgm:cxn modelId="{2D25254B-CA56-4131-B3B7-EA18F7294C81}" type="presOf" srcId="{C0387E55-9B26-46A4-8D9E-5A7969A17A48}" destId="{8455F680-8F3F-4487-BBBF-8EF9CFD8A249}" srcOrd="0" destOrd="0" presId="urn:microsoft.com/office/officeart/2005/8/layout/vList2"/>
    <dgm:cxn modelId="{20C4C8AD-117E-4C14-858A-CBA4F04A5694}" type="presParOf" srcId="{16D731B4-8A28-4725-AFF1-AB757829245A}" destId="{70575816-345B-4E46-86C0-7AFC72A58470}" srcOrd="0" destOrd="0" presId="urn:microsoft.com/office/officeart/2005/8/layout/vList2"/>
    <dgm:cxn modelId="{CF62D88D-20C1-4496-A156-31C763D8EA90}" type="presParOf" srcId="{16D731B4-8A28-4725-AFF1-AB757829245A}" destId="{9F65A177-8B28-4D3E-8D99-1BA10CA8DDBE}" srcOrd="1" destOrd="0" presId="urn:microsoft.com/office/officeart/2005/8/layout/vList2"/>
    <dgm:cxn modelId="{58DF09B0-E3B4-4AFD-85D1-40714382D694}" type="presParOf" srcId="{16D731B4-8A28-4725-AFF1-AB757829245A}" destId="{8455F680-8F3F-4487-BBBF-8EF9CFD8A24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122467E-2A61-496F-9564-90199204DD2E}" type="doc">
      <dgm:prSet loTypeId="urn:microsoft.com/office/officeart/2008/layout/VerticalCurvedList" loCatId="list" qsTypeId="urn:microsoft.com/office/officeart/2005/8/quickstyle/simple1" qsCatId="simple" csTypeId="urn:microsoft.com/office/officeart/2005/8/colors/colorful5" csCatId="colorful"/>
      <dgm:spPr/>
      <dgm:t>
        <a:bodyPr/>
        <a:lstStyle/>
        <a:p>
          <a:endParaRPr lang="es-CL"/>
        </a:p>
      </dgm:t>
    </dgm:pt>
    <dgm:pt modelId="{FD2CC679-6E41-478E-94EB-9FAC00C889E6}">
      <dgm:prSet custT="1"/>
      <dgm:spPr/>
      <dgm:t>
        <a:bodyPr/>
        <a:lstStyle/>
        <a:p>
          <a:pPr rtl="0"/>
          <a:r>
            <a:rPr lang="es-US" sz="1400" dirty="0" smtClean="0">
              <a:latin typeface="Arial" panose="020B0604020202020204" pitchFamily="34" charset="0"/>
              <a:cs typeface="Arial" panose="020B0604020202020204" pitchFamily="34" charset="0"/>
            </a:rPr>
            <a:t>Gestionar todos los negocios de forma responsable</a:t>
          </a:r>
          <a:endParaRPr lang="es-CL" sz="1400" dirty="0">
            <a:latin typeface="Arial" panose="020B0604020202020204" pitchFamily="34" charset="0"/>
            <a:cs typeface="Arial" panose="020B0604020202020204" pitchFamily="34" charset="0"/>
          </a:endParaRPr>
        </a:p>
      </dgm:t>
    </dgm:pt>
    <dgm:pt modelId="{99600186-7CE0-496E-8F55-8824B88F7FDF}" type="parTrans" cxnId="{52D03E4A-9A40-489D-B30C-7AA7625AC741}">
      <dgm:prSet/>
      <dgm:spPr/>
      <dgm:t>
        <a:bodyPr/>
        <a:lstStyle/>
        <a:p>
          <a:endParaRPr lang="es-CL" sz="1400">
            <a:latin typeface="Arial" panose="020B0604020202020204" pitchFamily="34" charset="0"/>
            <a:cs typeface="Arial" panose="020B0604020202020204" pitchFamily="34" charset="0"/>
          </a:endParaRPr>
        </a:p>
      </dgm:t>
    </dgm:pt>
    <dgm:pt modelId="{286D234C-4018-409D-B731-8949E4A95FD4}" type="sibTrans" cxnId="{52D03E4A-9A40-489D-B30C-7AA7625AC741}">
      <dgm:prSet/>
      <dgm:spPr/>
      <dgm:t>
        <a:bodyPr/>
        <a:lstStyle/>
        <a:p>
          <a:endParaRPr lang="es-CL" sz="1400">
            <a:latin typeface="Arial" panose="020B0604020202020204" pitchFamily="34" charset="0"/>
            <a:cs typeface="Arial" panose="020B0604020202020204" pitchFamily="34" charset="0"/>
          </a:endParaRPr>
        </a:p>
      </dgm:t>
    </dgm:pt>
    <dgm:pt modelId="{40C58904-3C29-4B7C-8F37-AA157ABA360C}">
      <dgm:prSet custT="1"/>
      <dgm:spPr/>
      <dgm:t>
        <a:bodyPr/>
        <a:lstStyle/>
        <a:p>
          <a:pPr rtl="0"/>
          <a:r>
            <a:rPr lang="es-US" sz="1400" smtClean="0">
              <a:latin typeface="Arial" panose="020B0604020202020204" pitchFamily="34" charset="0"/>
              <a:cs typeface="Arial" panose="020B0604020202020204" pitchFamily="34" charset="0"/>
            </a:rPr>
            <a:t>Generando riqueza para la empresa </a:t>
          </a:r>
          <a:endParaRPr lang="es-CL" sz="1400">
            <a:latin typeface="Arial" panose="020B0604020202020204" pitchFamily="34" charset="0"/>
            <a:cs typeface="Arial" panose="020B0604020202020204" pitchFamily="34" charset="0"/>
          </a:endParaRPr>
        </a:p>
      </dgm:t>
    </dgm:pt>
    <dgm:pt modelId="{9D2BBDEB-636E-4975-A708-4E67283C9CAE}" type="parTrans" cxnId="{67031A82-AE5D-4C99-BC30-8D38EE048DF6}">
      <dgm:prSet/>
      <dgm:spPr/>
      <dgm:t>
        <a:bodyPr/>
        <a:lstStyle/>
        <a:p>
          <a:endParaRPr lang="es-CL" sz="1400">
            <a:latin typeface="Arial" panose="020B0604020202020204" pitchFamily="34" charset="0"/>
            <a:cs typeface="Arial" panose="020B0604020202020204" pitchFamily="34" charset="0"/>
          </a:endParaRPr>
        </a:p>
      </dgm:t>
    </dgm:pt>
    <dgm:pt modelId="{8EE311E5-7C74-4B37-88E7-3D3854626C04}" type="sibTrans" cxnId="{67031A82-AE5D-4C99-BC30-8D38EE048DF6}">
      <dgm:prSet/>
      <dgm:spPr/>
      <dgm:t>
        <a:bodyPr/>
        <a:lstStyle/>
        <a:p>
          <a:endParaRPr lang="es-CL" sz="1400">
            <a:latin typeface="Arial" panose="020B0604020202020204" pitchFamily="34" charset="0"/>
            <a:cs typeface="Arial" panose="020B0604020202020204" pitchFamily="34" charset="0"/>
          </a:endParaRPr>
        </a:p>
      </dgm:t>
    </dgm:pt>
    <dgm:pt modelId="{20A73C0B-22F4-4928-9D0D-75E60190106C}">
      <dgm:prSet custT="1"/>
      <dgm:spPr/>
      <dgm:t>
        <a:bodyPr/>
        <a:lstStyle/>
        <a:p>
          <a:pPr rtl="0"/>
          <a:r>
            <a:rPr lang="es-US" sz="1400" smtClean="0">
              <a:latin typeface="Arial" panose="020B0604020202020204" pitchFamily="34" charset="0"/>
              <a:cs typeface="Arial" panose="020B0604020202020204" pitchFamily="34" charset="0"/>
            </a:rPr>
            <a:t>Generando riqueza para sus proveedores</a:t>
          </a:r>
          <a:endParaRPr lang="es-CL" sz="1400">
            <a:latin typeface="Arial" panose="020B0604020202020204" pitchFamily="34" charset="0"/>
            <a:cs typeface="Arial" panose="020B0604020202020204" pitchFamily="34" charset="0"/>
          </a:endParaRPr>
        </a:p>
      </dgm:t>
    </dgm:pt>
    <dgm:pt modelId="{38976347-B5BF-44C0-BC6A-8967AAD52110}" type="parTrans" cxnId="{EF5E2EFA-9BB4-410C-AEC6-0002369BD93E}">
      <dgm:prSet/>
      <dgm:spPr/>
      <dgm:t>
        <a:bodyPr/>
        <a:lstStyle/>
        <a:p>
          <a:endParaRPr lang="es-CL" sz="1400">
            <a:latin typeface="Arial" panose="020B0604020202020204" pitchFamily="34" charset="0"/>
            <a:cs typeface="Arial" panose="020B0604020202020204" pitchFamily="34" charset="0"/>
          </a:endParaRPr>
        </a:p>
      </dgm:t>
    </dgm:pt>
    <dgm:pt modelId="{BC0F4F7B-9C59-4E70-80AC-CADDCBB1231F}" type="sibTrans" cxnId="{EF5E2EFA-9BB4-410C-AEC6-0002369BD93E}">
      <dgm:prSet/>
      <dgm:spPr/>
      <dgm:t>
        <a:bodyPr/>
        <a:lstStyle/>
        <a:p>
          <a:endParaRPr lang="es-CL" sz="1400">
            <a:latin typeface="Arial" panose="020B0604020202020204" pitchFamily="34" charset="0"/>
            <a:cs typeface="Arial" panose="020B0604020202020204" pitchFamily="34" charset="0"/>
          </a:endParaRPr>
        </a:p>
      </dgm:t>
    </dgm:pt>
    <dgm:pt modelId="{7CC5B1B9-3699-491D-AE8B-421C65118458}">
      <dgm:prSet custT="1"/>
      <dgm:spPr/>
      <dgm:t>
        <a:bodyPr/>
        <a:lstStyle/>
        <a:p>
          <a:pPr rtl="0"/>
          <a:r>
            <a:rPr lang="es-US" sz="1400" smtClean="0">
              <a:latin typeface="Arial" panose="020B0604020202020204" pitchFamily="34" charset="0"/>
              <a:cs typeface="Arial" panose="020B0604020202020204" pitchFamily="34" charset="0"/>
            </a:rPr>
            <a:t>Generando riqueza para accionistas</a:t>
          </a:r>
          <a:endParaRPr lang="es-CL" sz="1400">
            <a:latin typeface="Arial" panose="020B0604020202020204" pitchFamily="34" charset="0"/>
            <a:cs typeface="Arial" panose="020B0604020202020204" pitchFamily="34" charset="0"/>
          </a:endParaRPr>
        </a:p>
      </dgm:t>
    </dgm:pt>
    <dgm:pt modelId="{E4209689-A390-400A-85C1-CF85822C3AA1}" type="parTrans" cxnId="{6BF9464A-B4F6-430A-A3DD-1497E942B1E0}">
      <dgm:prSet/>
      <dgm:spPr/>
      <dgm:t>
        <a:bodyPr/>
        <a:lstStyle/>
        <a:p>
          <a:endParaRPr lang="es-CL" sz="1400">
            <a:latin typeface="Arial" panose="020B0604020202020204" pitchFamily="34" charset="0"/>
            <a:cs typeface="Arial" panose="020B0604020202020204" pitchFamily="34" charset="0"/>
          </a:endParaRPr>
        </a:p>
      </dgm:t>
    </dgm:pt>
    <dgm:pt modelId="{BB85BBAE-1C35-4FE6-BD7B-7C9046827EEA}" type="sibTrans" cxnId="{6BF9464A-B4F6-430A-A3DD-1497E942B1E0}">
      <dgm:prSet/>
      <dgm:spPr/>
      <dgm:t>
        <a:bodyPr/>
        <a:lstStyle/>
        <a:p>
          <a:endParaRPr lang="es-CL" sz="1400">
            <a:latin typeface="Arial" panose="020B0604020202020204" pitchFamily="34" charset="0"/>
            <a:cs typeface="Arial" panose="020B0604020202020204" pitchFamily="34" charset="0"/>
          </a:endParaRPr>
        </a:p>
      </dgm:t>
    </dgm:pt>
    <dgm:pt modelId="{3DAD4826-0C65-4AF5-BC66-81CD71D90468}">
      <dgm:prSet custT="1"/>
      <dgm:spPr/>
      <dgm:t>
        <a:bodyPr/>
        <a:lstStyle/>
        <a:p>
          <a:pPr rtl="0"/>
          <a:r>
            <a:rPr lang="es-US" sz="1400" smtClean="0">
              <a:latin typeface="Arial" panose="020B0604020202020204" pitchFamily="34" charset="0"/>
              <a:cs typeface="Arial" panose="020B0604020202020204" pitchFamily="34" charset="0"/>
            </a:rPr>
            <a:t>Generando riqueza para para la sociedad </a:t>
          </a:r>
          <a:endParaRPr lang="es-CL" sz="1400">
            <a:latin typeface="Arial" panose="020B0604020202020204" pitchFamily="34" charset="0"/>
            <a:cs typeface="Arial" panose="020B0604020202020204" pitchFamily="34" charset="0"/>
          </a:endParaRPr>
        </a:p>
      </dgm:t>
    </dgm:pt>
    <dgm:pt modelId="{E397C83D-5FDD-42F4-9C02-706AF2240B66}" type="parTrans" cxnId="{6C2C47B0-5B8A-4949-9D69-88DCC4F5819F}">
      <dgm:prSet/>
      <dgm:spPr/>
      <dgm:t>
        <a:bodyPr/>
        <a:lstStyle/>
        <a:p>
          <a:endParaRPr lang="es-CL" sz="1400">
            <a:latin typeface="Arial" panose="020B0604020202020204" pitchFamily="34" charset="0"/>
            <a:cs typeface="Arial" panose="020B0604020202020204" pitchFamily="34" charset="0"/>
          </a:endParaRPr>
        </a:p>
      </dgm:t>
    </dgm:pt>
    <dgm:pt modelId="{85E7B4E9-3ADF-4C8D-8AE3-49C2C032312D}" type="sibTrans" cxnId="{6C2C47B0-5B8A-4949-9D69-88DCC4F5819F}">
      <dgm:prSet/>
      <dgm:spPr/>
      <dgm:t>
        <a:bodyPr/>
        <a:lstStyle/>
        <a:p>
          <a:endParaRPr lang="es-CL" sz="1400">
            <a:latin typeface="Arial" panose="020B0604020202020204" pitchFamily="34" charset="0"/>
            <a:cs typeface="Arial" panose="020B0604020202020204" pitchFamily="34" charset="0"/>
          </a:endParaRPr>
        </a:p>
      </dgm:t>
    </dgm:pt>
    <dgm:pt modelId="{F95C03CD-F650-41C6-BAA0-D369838F91C2}" type="pres">
      <dgm:prSet presAssocID="{6122467E-2A61-496F-9564-90199204DD2E}" presName="Name0" presStyleCnt="0">
        <dgm:presLayoutVars>
          <dgm:chMax val="7"/>
          <dgm:chPref val="7"/>
          <dgm:dir/>
        </dgm:presLayoutVars>
      </dgm:prSet>
      <dgm:spPr/>
      <dgm:t>
        <a:bodyPr/>
        <a:lstStyle/>
        <a:p>
          <a:endParaRPr lang="es-CL"/>
        </a:p>
      </dgm:t>
    </dgm:pt>
    <dgm:pt modelId="{7620E333-4F7D-4509-961B-F9894E345CA5}" type="pres">
      <dgm:prSet presAssocID="{6122467E-2A61-496F-9564-90199204DD2E}" presName="Name1" presStyleCnt="0"/>
      <dgm:spPr/>
    </dgm:pt>
    <dgm:pt modelId="{51FB9298-8FED-4326-932C-E1B5F3D4ECB9}" type="pres">
      <dgm:prSet presAssocID="{6122467E-2A61-496F-9564-90199204DD2E}" presName="cycle" presStyleCnt="0"/>
      <dgm:spPr/>
    </dgm:pt>
    <dgm:pt modelId="{4370E0D9-FA3A-4CAB-A1E6-F81A729AA47E}" type="pres">
      <dgm:prSet presAssocID="{6122467E-2A61-496F-9564-90199204DD2E}" presName="srcNode" presStyleLbl="node1" presStyleIdx="0" presStyleCnt="5"/>
      <dgm:spPr/>
    </dgm:pt>
    <dgm:pt modelId="{9C4D2DC4-63B8-40F2-8F58-85F57E5D2377}" type="pres">
      <dgm:prSet presAssocID="{6122467E-2A61-496F-9564-90199204DD2E}" presName="conn" presStyleLbl="parChTrans1D2" presStyleIdx="0" presStyleCnt="1"/>
      <dgm:spPr/>
      <dgm:t>
        <a:bodyPr/>
        <a:lstStyle/>
        <a:p>
          <a:endParaRPr lang="es-CL"/>
        </a:p>
      </dgm:t>
    </dgm:pt>
    <dgm:pt modelId="{DF6691BF-CC7C-4476-912C-C138EA9CE3C3}" type="pres">
      <dgm:prSet presAssocID="{6122467E-2A61-496F-9564-90199204DD2E}" presName="extraNode" presStyleLbl="node1" presStyleIdx="0" presStyleCnt="5"/>
      <dgm:spPr/>
    </dgm:pt>
    <dgm:pt modelId="{5D191033-7F2C-42A6-88E5-6E4FE562F5CA}" type="pres">
      <dgm:prSet presAssocID="{6122467E-2A61-496F-9564-90199204DD2E}" presName="dstNode" presStyleLbl="node1" presStyleIdx="0" presStyleCnt="5"/>
      <dgm:spPr/>
    </dgm:pt>
    <dgm:pt modelId="{8B32462B-10E5-4771-8525-620A1D3825CF}" type="pres">
      <dgm:prSet presAssocID="{FD2CC679-6E41-478E-94EB-9FAC00C889E6}" presName="text_1" presStyleLbl="node1" presStyleIdx="0" presStyleCnt="5">
        <dgm:presLayoutVars>
          <dgm:bulletEnabled val="1"/>
        </dgm:presLayoutVars>
      </dgm:prSet>
      <dgm:spPr/>
      <dgm:t>
        <a:bodyPr/>
        <a:lstStyle/>
        <a:p>
          <a:endParaRPr lang="es-CL"/>
        </a:p>
      </dgm:t>
    </dgm:pt>
    <dgm:pt modelId="{843ED5E0-D668-439C-B051-9F8193567211}" type="pres">
      <dgm:prSet presAssocID="{FD2CC679-6E41-478E-94EB-9FAC00C889E6}" presName="accent_1" presStyleCnt="0"/>
      <dgm:spPr/>
    </dgm:pt>
    <dgm:pt modelId="{1C6565F9-F0CB-4C1C-903C-4EA9BAB3F262}" type="pres">
      <dgm:prSet presAssocID="{FD2CC679-6E41-478E-94EB-9FAC00C889E6}" presName="accentRepeatNode" presStyleLbl="solidFgAcc1" presStyleIdx="0" presStyleCnt="5"/>
      <dgm:spPr/>
    </dgm:pt>
    <dgm:pt modelId="{69A1DFB4-1329-407E-B447-7DA811050A9B}" type="pres">
      <dgm:prSet presAssocID="{40C58904-3C29-4B7C-8F37-AA157ABA360C}" presName="text_2" presStyleLbl="node1" presStyleIdx="1" presStyleCnt="5">
        <dgm:presLayoutVars>
          <dgm:bulletEnabled val="1"/>
        </dgm:presLayoutVars>
      </dgm:prSet>
      <dgm:spPr/>
      <dgm:t>
        <a:bodyPr/>
        <a:lstStyle/>
        <a:p>
          <a:endParaRPr lang="es-CL"/>
        </a:p>
      </dgm:t>
    </dgm:pt>
    <dgm:pt modelId="{1EC0C1E7-350C-4EDB-AB0D-983D1DE765F3}" type="pres">
      <dgm:prSet presAssocID="{40C58904-3C29-4B7C-8F37-AA157ABA360C}" presName="accent_2" presStyleCnt="0"/>
      <dgm:spPr/>
    </dgm:pt>
    <dgm:pt modelId="{54CB579D-0BD2-4552-AD43-B8BD35762464}" type="pres">
      <dgm:prSet presAssocID="{40C58904-3C29-4B7C-8F37-AA157ABA360C}" presName="accentRepeatNode" presStyleLbl="solidFgAcc1" presStyleIdx="1" presStyleCnt="5"/>
      <dgm:spPr/>
    </dgm:pt>
    <dgm:pt modelId="{E45FC5EB-0620-4A42-BBC0-35B29E289FCB}" type="pres">
      <dgm:prSet presAssocID="{20A73C0B-22F4-4928-9D0D-75E60190106C}" presName="text_3" presStyleLbl="node1" presStyleIdx="2" presStyleCnt="5">
        <dgm:presLayoutVars>
          <dgm:bulletEnabled val="1"/>
        </dgm:presLayoutVars>
      </dgm:prSet>
      <dgm:spPr/>
      <dgm:t>
        <a:bodyPr/>
        <a:lstStyle/>
        <a:p>
          <a:endParaRPr lang="es-CL"/>
        </a:p>
      </dgm:t>
    </dgm:pt>
    <dgm:pt modelId="{4853E762-AB76-428F-871F-0A7E84333266}" type="pres">
      <dgm:prSet presAssocID="{20A73C0B-22F4-4928-9D0D-75E60190106C}" presName="accent_3" presStyleCnt="0"/>
      <dgm:spPr/>
    </dgm:pt>
    <dgm:pt modelId="{937CD12E-70B8-4997-9CBA-FF21B10F62A3}" type="pres">
      <dgm:prSet presAssocID="{20A73C0B-22F4-4928-9D0D-75E60190106C}" presName="accentRepeatNode" presStyleLbl="solidFgAcc1" presStyleIdx="2" presStyleCnt="5"/>
      <dgm:spPr/>
    </dgm:pt>
    <dgm:pt modelId="{CAD2F08C-DB9D-4F59-8852-57E88F06D57A}" type="pres">
      <dgm:prSet presAssocID="{7CC5B1B9-3699-491D-AE8B-421C65118458}" presName="text_4" presStyleLbl="node1" presStyleIdx="3" presStyleCnt="5">
        <dgm:presLayoutVars>
          <dgm:bulletEnabled val="1"/>
        </dgm:presLayoutVars>
      </dgm:prSet>
      <dgm:spPr/>
      <dgm:t>
        <a:bodyPr/>
        <a:lstStyle/>
        <a:p>
          <a:endParaRPr lang="es-CL"/>
        </a:p>
      </dgm:t>
    </dgm:pt>
    <dgm:pt modelId="{E1AF3E01-7B00-42C4-BE1A-D67A84008D51}" type="pres">
      <dgm:prSet presAssocID="{7CC5B1B9-3699-491D-AE8B-421C65118458}" presName="accent_4" presStyleCnt="0"/>
      <dgm:spPr/>
    </dgm:pt>
    <dgm:pt modelId="{C5EA1ECD-5384-4B0F-8D76-2C7C8542333E}" type="pres">
      <dgm:prSet presAssocID="{7CC5B1B9-3699-491D-AE8B-421C65118458}" presName="accentRepeatNode" presStyleLbl="solidFgAcc1" presStyleIdx="3" presStyleCnt="5"/>
      <dgm:spPr/>
    </dgm:pt>
    <dgm:pt modelId="{B466A564-879C-4E3F-8138-3477FDF91B60}" type="pres">
      <dgm:prSet presAssocID="{3DAD4826-0C65-4AF5-BC66-81CD71D90468}" presName="text_5" presStyleLbl="node1" presStyleIdx="4" presStyleCnt="5">
        <dgm:presLayoutVars>
          <dgm:bulletEnabled val="1"/>
        </dgm:presLayoutVars>
      </dgm:prSet>
      <dgm:spPr/>
      <dgm:t>
        <a:bodyPr/>
        <a:lstStyle/>
        <a:p>
          <a:endParaRPr lang="es-CL"/>
        </a:p>
      </dgm:t>
    </dgm:pt>
    <dgm:pt modelId="{056F8DC2-35DC-4FDE-B5AF-5EFFF4A34477}" type="pres">
      <dgm:prSet presAssocID="{3DAD4826-0C65-4AF5-BC66-81CD71D90468}" presName="accent_5" presStyleCnt="0"/>
      <dgm:spPr/>
    </dgm:pt>
    <dgm:pt modelId="{F1DEC097-9E9A-46B1-9E79-2D051C248E6F}" type="pres">
      <dgm:prSet presAssocID="{3DAD4826-0C65-4AF5-BC66-81CD71D90468}" presName="accentRepeatNode" presStyleLbl="solidFgAcc1" presStyleIdx="4" presStyleCnt="5"/>
      <dgm:spPr/>
    </dgm:pt>
  </dgm:ptLst>
  <dgm:cxnLst>
    <dgm:cxn modelId="{9433ACA5-1305-4E81-BF3A-828C9C253EC3}" type="presOf" srcId="{3DAD4826-0C65-4AF5-BC66-81CD71D90468}" destId="{B466A564-879C-4E3F-8138-3477FDF91B60}" srcOrd="0" destOrd="0" presId="urn:microsoft.com/office/officeart/2008/layout/VerticalCurvedList"/>
    <dgm:cxn modelId="{A2A259C3-D97F-4365-830B-3862EBAD646E}" type="presOf" srcId="{40C58904-3C29-4B7C-8F37-AA157ABA360C}" destId="{69A1DFB4-1329-407E-B447-7DA811050A9B}" srcOrd="0" destOrd="0" presId="urn:microsoft.com/office/officeart/2008/layout/VerticalCurvedList"/>
    <dgm:cxn modelId="{28F550F5-88E4-4E86-8C14-77F060E01DB4}" type="presOf" srcId="{20A73C0B-22F4-4928-9D0D-75E60190106C}" destId="{E45FC5EB-0620-4A42-BBC0-35B29E289FCB}" srcOrd="0" destOrd="0" presId="urn:microsoft.com/office/officeart/2008/layout/VerticalCurvedList"/>
    <dgm:cxn modelId="{9EC6BE09-DA0F-441B-8D8D-032071AAFB75}" type="presOf" srcId="{FD2CC679-6E41-478E-94EB-9FAC00C889E6}" destId="{8B32462B-10E5-4771-8525-620A1D3825CF}" srcOrd="0" destOrd="0" presId="urn:microsoft.com/office/officeart/2008/layout/VerticalCurvedList"/>
    <dgm:cxn modelId="{208D5285-5D4B-4C3A-9770-C0E6D113027D}" type="presOf" srcId="{6122467E-2A61-496F-9564-90199204DD2E}" destId="{F95C03CD-F650-41C6-BAA0-D369838F91C2}" srcOrd="0" destOrd="0" presId="urn:microsoft.com/office/officeart/2008/layout/VerticalCurvedList"/>
    <dgm:cxn modelId="{1B555578-5C89-49EC-B0EE-9EB93C5C5756}" type="presOf" srcId="{7CC5B1B9-3699-491D-AE8B-421C65118458}" destId="{CAD2F08C-DB9D-4F59-8852-57E88F06D57A}" srcOrd="0" destOrd="0" presId="urn:microsoft.com/office/officeart/2008/layout/VerticalCurvedList"/>
    <dgm:cxn modelId="{6BF9464A-B4F6-430A-A3DD-1497E942B1E0}" srcId="{6122467E-2A61-496F-9564-90199204DD2E}" destId="{7CC5B1B9-3699-491D-AE8B-421C65118458}" srcOrd="3" destOrd="0" parTransId="{E4209689-A390-400A-85C1-CF85822C3AA1}" sibTransId="{BB85BBAE-1C35-4FE6-BD7B-7C9046827EEA}"/>
    <dgm:cxn modelId="{DA89E331-D814-4FFF-B3AD-9CD8AE303796}" type="presOf" srcId="{286D234C-4018-409D-B731-8949E4A95FD4}" destId="{9C4D2DC4-63B8-40F2-8F58-85F57E5D2377}" srcOrd="0" destOrd="0" presId="urn:microsoft.com/office/officeart/2008/layout/VerticalCurvedList"/>
    <dgm:cxn modelId="{6C2C47B0-5B8A-4949-9D69-88DCC4F5819F}" srcId="{6122467E-2A61-496F-9564-90199204DD2E}" destId="{3DAD4826-0C65-4AF5-BC66-81CD71D90468}" srcOrd="4" destOrd="0" parTransId="{E397C83D-5FDD-42F4-9C02-706AF2240B66}" sibTransId="{85E7B4E9-3ADF-4C8D-8AE3-49C2C032312D}"/>
    <dgm:cxn modelId="{67031A82-AE5D-4C99-BC30-8D38EE048DF6}" srcId="{6122467E-2A61-496F-9564-90199204DD2E}" destId="{40C58904-3C29-4B7C-8F37-AA157ABA360C}" srcOrd="1" destOrd="0" parTransId="{9D2BBDEB-636E-4975-A708-4E67283C9CAE}" sibTransId="{8EE311E5-7C74-4B37-88E7-3D3854626C04}"/>
    <dgm:cxn modelId="{52D03E4A-9A40-489D-B30C-7AA7625AC741}" srcId="{6122467E-2A61-496F-9564-90199204DD2E}" destId="{FD2CC679-6E41-478E-94EB-9FAC00C889E6}" srcOrd="0" destOrd="0" parTransId="{99600186-7CE0-496E-8F55-8824B88F7FDF}" sibTransId="{286D234C-4018-409D-B731-8949E4A95FD4}"/>
    <dgm:cxn modelId="{EF5E2EFA-9BB4-410C-AEC6-0002369BD93E}" srcId="{6122467E-2A61-496F-9564-90199204DD2E}" destId="{20A73C0B-22F4-4928-9D0D-75E60190106C}" srcOrd="2" destOrd="0" parTransId="{38976347-B5BF-44C0-BC6A-8967AAD52110}" sibTransId="{BC0F4F7B-9C59-4E70-80AC-CADDCBB1231F}"/>
    <dgm:cxn modelId="{E35FBB4A-EB3D-4EDA-AA43-3974EE352062}" type="presParOf" srcId="{F95C03CD-F650-41C6-BAA0-D369838F91C2}" destId="{7620E333-4F7D-4509-961B-F9894E345CA5}" srcOrd="0" destOrd="0" presId="urn:microsoft.com/office/officeart/2008/layout/VerticalCurvedList"/>
    <dgm:cxn modelId="{2017EA82-1979-4B14-87E0-4A0A26E1F055}" type="presParOf" srcId="{7620E333-4F7D-4509-961B-F9894E345CA5}" destId="{51FB9298-8FED-4326-932C-E1B5F3D4ECB9}" srcOrd="0" destOrd="0" presId="urn:microsoft.com/office/officeart/2008/layout/VerticalCurvedList"/>
    <dgm:cxn modelId="{5BEEF223-F760-4C0C-ADE1-C469235F8324}" type="presParOf" srcId="{51FB9298-8FED-4326-932C-E1B5F3D4ECB9}" destId="{4370E0D9-FA3A-4CAB-A1E6-F81A729AA47E}" srcOrd="0" destOrd="0" presId="urn:microsoft.com/office/officeart/2008/layout/VerticalCurvedList"/>
    <dgm:cxn modelId="{71A9ECED-BEF5-4098-81B2-BA4B491C59D8}" type="presParOf" srcId="{51FB9298-8FED-4326-932C-E1B5F3D4ECB9}" destId="{9C4D2DC4-63B8-40F2-8F58-85F57E5D2377}" srcOrd="1" destOrd="0" presId="urn:microsoft.com/office/officeart/2008/layout/VerticalCurvedList"/>
    <dgm:cxn modelId="{0C12855A-98CA-43CF-8837-1764DC1F5852}" type="presParOf" srcId="{51FB9298-8FED-4326-932C-E1B5F3D4ECB9}" destId="{DF6691BF-CC7C-4476-912C-C138EA9CE3C3}" srcOrd="2" destOrd="0" presId="urn:microsoft.com/office/officeart/2008/layout/VerticalCurvedList"/>
    <dgm:cxn modelId="{BB27E0BC-D81C-44A7-92B4-B5C5AAEA734F}" type="presParOf" srcId="{51FB9298-8FED-4326-932C-E1B5F3D4ECB9}" destId="{5D191033-7F2C-42A6-88E5-6E4FE562F5CA}" srcOrd="3" destOrd="0" presId="urn:microsoft.com/office/officeart/2008/layout/VerticalCurvedList"/>
    <dgm:cxn modelId="{96C6B823-B7B3-4D5B-B1A3-AA615A3E4FAE}" type="presParOf" srcId="{7620E333-4F7D-4509-961B-F9894E345CA5}" destId="{8B32462B-10E5-4771-8525-620A1D3825CF}" srcOrd="1" destOrd="0" presId="urn:microsoft.com/office/officeart/2008/layout/VerticalCurvedList"/>
    <dgm:cxn modelId="{A43356F7-F14E-43C0-8FAD-52BB6E34030D}" type="presParOf" srcId="{7620E333-4F7D-4509-961B-F9894E345CA5}" destId="{843ED5E0-D668-439C-B051-9F8193567211}" srcOrd="2" destOrd="0" presId="urn:microsoft.com/office/officeart/2008/layout/VerticalCurvedList"/>
    <dgm:cxn modelId="{B35B8886-3A37-4967-92CF-FBE6C43FA5FE}" type="presParOf" srcId="{843ED5E0-D668-439C-B051-9F8193567211}" destId="{1C6565F9-F0CB-4C1C-903C-4EA9BAB3F262}" srcOrd="0" destOrd="0" presId="urn:microsoft.com/office/officeart/2008/layout/VerticalCurvedList"/>
    <dgm:cxn modelId="{621B875B-AAE6-481B-8856-76BD79839F67}" type="presParOf" srcId="{7620E333-4F7D-4509-961B-F9894E345CA5}" destId="{69A1DFB4-1329-407E-B447-7DA811050A9B}" srcOrd="3" destOrd="0" presId="urn:microsoft.com/office/officeart/2008/layout/VerticalCurvedList"/>
    <dgm:cxn modelId="{BD6C55A5-29A1-40C1-A09A-E53F0F391EF6}" type="presParOf" srcId="{7620E333-4F7D-4509-961B-F9894E345CA5}" destId="{1EC0C1E7-350C-4EDB-AB0D-983D1DE765F3}" srcOrd="4" destOrd="0" presId="urn:microsoft.com/office/officeart/2008/layout/VerticalCurvedList"/>
    <dgm:cxn modelId="{7AEA380F-14E2-4827-A30C-78D18A4DE382}" type="presParOf" srcId="{1EC0C1E7-350C-4EDB-AB0D-983D1DE765F3}" destId="{54CB579D-0BD2-4552-AD43-B8BD35762464}" srcOrd="0" destOrd="0" presId="urn:microsoft.com/office/officeart/2008/layout/VerticalCurvedList"/>
    <dgm:cxn modelId="{37FD191C-B2F6-4BAC-A24F-463D12E7DB3A}" type="presParOf" srcId="{7620E333-4F7D-4509-961B-F9894E345CA5}" destId="{E45FC5EB-0620-4A42-BBC0-35B29E289FCB}" srcOrd="5" destOrd="0" presId="urn:microsoft.com/office/officeart/2008/layout/VerticalCurvedList"/>
    <dgm:cxn modelId="{2BA57AC9-0C4F-465A-9632-621357503723}" type="presParOf" srcId="{7620E333-4F7D-4509-961B-F9894E345CA5}" destId="{4853E762-AB76-428F-871F-0A7E84333266}" srcOrd="6" destOrd="0" presId="urn:microsoft.com/office/officeart/2008/layout/VerticalCurvedList"/>
    <dgm:cxn modelId="{B6FA55EE-EB82-439E-B150-6DD158E156DB}" type="presParOf" srcId="{4853E762-AB76-428F-871F-0A7E84333266}" destId="{937CD12E-70B8-4997-9CBA-FF21B10F62A3}" srcOrd="0" destOrd="0" presId="urn:microsoft.com/office/officeart/2008/layout/VerticalCurvedList"/>
    <dgm:cxn modelId="{3407B398-B9D1-4376-8496-285139BFFD37}" type="presParOf" srcId="{7620E333-4F7D-4509-961B-F9894E345CA5}" destId="{CAD2F08C-DB9D-4F59-8852-57E88F06D57A}" srcOrd="7" destOrd="0" presId="urn:microsoft.com/office/officeart/2008/layout/VerticalCurvedList"/>
    <dgm:cxn modelId="{CDAA6D8C-BB02-4237-B52B-5AD1A3123318}" type="presParOf" srcId="{7620E333-4F7D-4509-961B-F9894E345CA5}" destId="{E1AF3E01-7B00-42C4-BE1A-D67A84008D51}" srcOrd="8" destOrd="0" presId="urn:microsoft.com/office/officeart/2008/layout/VerticalCurvedList"/>
    <dgm:cxn modelId="{6035D920-6DE8-427F-B317-744206FEE92A}" type="presParOf" srcId="{E1AF3E01-7B00-42C4-BE1A-D67A84008D51}" destId="{C5EA1ECD-5384-4B0F-8D76-2C7C8542333E}" srcOrd="0" destOrd="0" presId="urn:microsoft.com/office/officeart/2008/layout/VerticalCurvedList"/>
    <dgm:cxn modelId="{BC4EC8DF-6A99-46D4-95E4-C273F228217A}" type="presParOf" srcId="{7620E333-4F7D-4509-961B-F9894E345CA5}" destId="{B466A564-879C-4E3F-8138-3477FDF91B60}" srcOrd="9" destOrd="0" presId="urn:microsoft.com/office/officeart/2008/layout/VerticalCurvedList"/>
    <dgm:cxn modelId="{417C1407-2182-4B97-B41B-7689453E96C8}" type="presParOf" srcId="{7620E333-4F7D-4509-961B-F9894E345CA5}" destId="{056F8DC2-35DC-4FDE-B5AF-5EFFF4A34477}" srcOrd="10" destOrd="0" presId="urn:microsoft.com/office/officeart/2008/layout/VerticalCurvedList"/>
    <dgm:cxn modelId="{A678E107-299B-4890-A0A9-8DB064B4D2BB}" type="presParOf" srcId="{056F8DC2-35DC-4FDE-B5AF-5EFFF4A34477}" destId="{F1DEC097-9E9A-46B1-9E79-2D051C248E6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CL"/>
        </a:p>
      </dgm:t>
    </dgm:pt>
    <dgm:pt modelId="{5E7ED2CF-49A0-47B7-8BE4-93F674BB09D8}">
      <dgm:prSet phldrT="[Texto]" custT="1"/>
      <dgm:spPr/>
      <dgm:t>
        <a:bodyPr/>
        <a:lstStyle/>
        <a:p>
          <a:pPr algn="just"/>
          <a:r>
            <a:rPr lang="es-US" sz="1400" dirty="0" smtClean="0">
              <a:latin typeface="Arial" panose="020B0604020202020204" pitchFamily="34" charset="0"/>
              <a:cs typeface="Arial" panose="020B0604020202020204" pitchFamily="34" charset="0"/>
            </a:rPr>
            <a:t>Primero:</a:t>
          </a:r>
          <a:endParaRPr lang="es-CL" sz="1400" dirty="0">
            <a:latin typeface="Arial" panose="020B0604020202020204" pitchFamily="34" charset="0"/>
            <a:cs typeface="Arial" panose="020B0604020202020204" pitchFamily="34" charset="0"/>
          </a:endParaRPr>
        </a:p>
      </dgm:t>
    </dgm:pt>
    <dgm:pt modelId="{494541E0-4930-4B21-88C3-8A77EBD555DB}" type="parTrans" cxnId="{AB07E62C-EC5A-491F-BB6E-82C546036AA9}">
      <dgm:prSet/>
      <dgm:spPr/>
      <dgm:t>
        <a:bodyPr/>
        <a:lstStyle/>
        <a:p>
          <a:pPr algn="just"/>
          <a:endParaRPr lang="es-CL" sz="1400">
            <a:latin typeface="Arial" panose="020B0604020202020204" pitchFamily="34" charset="0"/>
            <a:cs typeface="Arial" panose="020B0604020202020204" pitchFamily="34" charset="0"/>
          </a:endParaRPr>
        </a:p>
      </dgm:t>
    </dgm:pt>
    <dgm:pt modelId="{F6670A4E-D45C-46E1-8C02-3A1DD44636CD}" type="sibTrans" cxnId="{AB07E62C-EC5A-491F-BB6E-82C546036AA9}">
      <dgm:prSet/>
      <dgm:spPr/>
      <dgm:t>
        <a:bodyPr/>
        <a:lstStyle/>
        <a:p>
          <a:pPr algn="just"/>
          <a:endParaRPr lang="es-CL" sz="1400">
            <a:latin typeface="Arial" panose="020B0604020202020204" pitchFamily="34" charset="0"/>
            <a:cs typeface="Arial" panose="020B0604020202020204" pitchFamily="34" charset="0"/>
          </a:endParaRPr>
        </a:p>
      </dgm:t>
    </dgm:pt>
    <dgm:pt modelId="{DAE19CA9-3CE8-49EC-98F3-CE2838793A6A}">
      <dgm:prSet phldrT="[Texto]" custT="1"/>
      <dgm:spPr/>
      <dgm:t>
        <a:bodyPr/>
        <a:lstStyle/>
        <a:p>
          <a:pPr algn="just"/>
          <a:r>
            <a:rPr lang="es-US" sz="1400" dirty="0" smtClean="0">
              <a:latin typeface="Arial" panose="020B0604020202020204" pitchFamily="34" charset="0"/>
              <a:cs typeface="Arial" panose="020B0604020202020204" pitchFamily="34" charset="0"/>
            </a:rPr>
            <a:t>Comienza ofreciendo asistencia educativa gratuita y realiza préstamos a productores de leche. </a:t>
          </a:r>
          <a:endParaRPr lang="es-CL" sz="1400" dirty="0">
            <a:latin typeface="Arial" panose="020B0604020202020204" pitchFamily="34" charset="0"/>
            <a:cs typeface="Arial" panose="020B0604020202020204" pitchFamily="34" charset="0"/>
          </a:endParaRPr>
        </a:p>
      </dgm:t>
    </dgm:pt>
    <dgm:pt modelId="{FFB7ECDC-40F7-483B-AF2F-8EDDAF2B2635}" type="parTrans" cxnId="{9DFA76C2-304D-40CB-A3DF-112FA097FF63}">
      <dgm:prSet/>
      <dgm:spPr/>
      <dgm:t>
        <a:bodyPr/>
        <a:lstStyle/>
        <a:p>
          <a:pPr algn="just"/>
          <a:endParaRPr lang="es-CL" sz="1400">
            <a:latin typeface="Arial" panose="020B0604020202020204" pitchFamily="34" charset="0"/>
            <a:cs typeface="Arial" panose="020B0604020202020204" pitchFamily="34" charset="0"/>
          </a:endParaRPr>
        </a:p>
      </dgm:t>
    </dgm:pt>
    <dgm:pt modelId="{84527E65-7C54-45E9-8C65-4DE46BC9E434}" type="sibTrans" cxnId="{9DFA76C2-304D-40CB-A3DF-112FA097FF63}">
      <dgm:prSet/>
      <dgm:spPr/>
      <dgm:t>
        <a:bodyPr/>
        <a:lstStyle/>
        <a:p>
          <a:pPr algn="just"/>
          <a:endParaRPr lang="es-CL" sz="1400">
            <a:latin typeface="Arial" panose="020B0604020202020204" pitchFamily="34" charset="0"/>
            <a:cs typeface="Arial" panose="020B0604020202020204" pitchFamily="34" charset="0"/>
          </a:endParaRPr>
        </a:p>
      </dgm:t>
    </dgm:pt>
    <dgm:pt modelId="{68DF0276-27EB-4066-8E38-40FC0ACE67E6}">
      <dgm:prSet phldrT="[Texto]" custT="1"/>
      <dgm:spPr/>
      <dgm:t>
        <a:bodyPr/>
        <a:lstStyle/>
        <a:p>
          <a:pPr algn="just"/>
          <a:r>
            <a:rPr lang="es-US" sz="1400" dirty="0" smtClean="0">
              <a:latin typeface="Arial" panose="020B0604020202020204" pitchFamily="34" charset="0"/>
              <a:cs typeface="Arial" panose="020B0604020202020204" pitchFamily="34" charset="0"/>
            </a:rPr>
            <a:t>Segundo:</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US" sz="1400" dirty="0" smtClean="0">
              <a:latin typeface="Arial" panose="020B0604020202020204" pitchFamily="34" charset="0"/>
              <a:cs typeface="Arial" panose="020B0604020202020204" pitchFamily="34" charset="0"/>
            </a:rPr>
            <a:t>A continuación, construye fábricas, forma directivos y personal técnico, manteniendo relación con ellos durante mucho tiempo.</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DE17E0F0-887A-46ED-A147-E3AF62EAAE57}" type="pres">
      <dgm:prSet presAssocID="{5E7ED2CF-49A0-47B7-8BE4-93F674BB09D8}" presName="linNode" presStyleCnt="0"/>
      <dgm:spPr/>
    </dgm:pt>
    <dgm:pt modelId="{81622440-FE9E-41F7-8106-953C09C37B39}" type="pres">
      <dgm:prSet presAssocID="{5E7ED2CF-49A0-47B7-8BE4-93F674BB09D8}" presName="parentText" presStyleLbl="node1" presStyleIdx="0" presStyleCnt="2" custScaleX="47345" custScaleY="47293">
        <dgm:presLayoutVars>
          <dgm:chMax val="1"/>
          <dgm:bulletEnabled val="1"/>
        </dgm:presLayoutVars>
      </dgm:prSet>
      <dgm:spPr/>
      <dgm:t>
        <a:bodyPr/>
        <a:lstStyle/>
        <a:p>
          <a:endParaRPr lang="es-CL"/>
        </a:p>
      </dgm:t>
    </dgm:pt>
    <dgm:pt modelId="{4554E4BA-1AB3-4496-8A78-9905DF8DB1C9}" type="pres">
      <dgm:prSet presAssocID="{5E7ED2CF-49A0-47B7-8BE4-93F674BB09D8}" presName="descendantText" presStyleLbl="alignAccFollowNode1" presStyleIdx="0" presStyleCnt="2" custScaleX="123452" custScaleY="43189">
        <dgm:presLayoutVars>
          <dgm:bulletEnabled val="1"/>
        </dgm:presLayoutVars>
      </dgm:prSet>
      <dgm:spPr/>
      <dgm:t>
        <a:bodyPr/>
        <a:lstStyle/>
        <a:p>
          <a:endParaRPr lang="es-CL"/>
        </a:p>
      </dgm:t>
    </dgm:pt>
    <dgm:pt modelId="{04F26047-1B28-4A30-82DC-B23B5FBCECBA}" type="pres">
      <dgm:prSet presAssocID="{F6670A4E-D45C-46E1-8C02-3A1DD44636CD}" presName="sp" presStyleCnt="0"/>
      <dgm:spPr/>
    </dgm:pt>
    <dgm:pt modelId="{B441A7F9-0D7D-47A7-AAC9-8D4FA3804791}" type="pres">
      <dgm:prSet presAssocID="{68DF0276-27EB-4066-8E38-40FC0ACE67E6}" presName="linNode" presStyleCnt="0"/>
      <dgm:spPr/>
    </dgm:pt>
    <dgm:pt modelId="{CB018636-5878-4109-98AC-03F7C653802F}" type="pres">
      <dgm:prSet presAssocID="{68DF0276-27EB-4066-8E38-40FC0ACE67E6}" presName="parentText" presStyleLbl="node1" presStyleIdx="1" presStyleCnt="2" custScaleX="48420" custScaleY="50031">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1" presStyleCnt="2" custScaleX="124057" custScaleY="51800" custLinFactNeighborX="-1075" custLinFactNeighborY="779">
        <dgm:presLayoutVars>
          <dgm:bulletEnabled val="1"/>
        </dgm:presLayoutVars>
      </dgm:prSet>
      <dgm:spPr/>
      <dgm:t>
        <a:bodyPr/>
        <a:lstStyle/>
        <a:p>
          <a:endParaRPr lang="es-CL"/>
        </a:p>
      </dgm:t>
    </dgm:pt>
  </dgm:ptLst>
  <dgm:cxnLst>
    <dgm:cxn modelId="{9DFA76C2-304D-40CB-A3DF-112FA097FF63}" srcId="{5E7ED2CF-49A0-47B7-8BE4-93F674BB09D8}" destId="{DAE19CA9-3CE8-49EC-98F3-CE2838793A6A}" srcOrd="0" destOrd="0" parTransId="{FFB7ECDC-40F7-483B-AF2F-8EDDAF2B2635}" sibTransId="{84527E65-7C54-45E9-8C65-4DE46BC9E434}"/>
    <dgm:cxn modelId="{51226041-0CAB-487F-8DBB-A1355B95A944}" srcId="{9F144129-3F7E-4700-9356-C9CEEF7E37C7}" destId="{68DF0276-27EB-4066-8E38-40FC0ACE67E6}" srcOrd="1" destOrd="0" parTransId="{9E2FE7D4-B1A9-4FFD-BC92-8EA0620E9ED8}" sibTransId="{D83C2FF0-25FA-4B2F-9980-B9C419CB8907}"/>
    <dgm:cxn modelId="{0D09CD8C-D7D2-4B37-8055-A199ECC6E59D}" type="presOf" srcId="{DAE19CA9-3CE8-49EC-98F3-CE2838793A6A}" destId="{4554E4BA-1AB3-4496-8A78-9905DF8DB1C9}" srcOrd="0" destOrd="0" presId="urn:microsoft.com/office/officeart/2005/8/layout/vList5"/>
    <dgm:cxn modelId="{AB07E62C-EC5A-491F-BB6E-82C546036AA9}" srcId="{9F144129-3F7E-4700-9356-C9CEEF7E37C7}" destId="{5E7ED2CF-49A0-47B7-8BE4-93F674BB09D8}" srcOrd="0" destOrd="0" parTransId="{494541E0-4930-4B21-88C3-8A77EBD555DB}" sibTransId="{F6670A4E-D45C-46E1-8C02-3A1DD44636CD}"/>
    <dgm:cxn modelId="{AB4921A7-8A54-4A7A-AB01-55428618C79D}" type="presOf" srcId="{84D5F8FE-9607-43A9-8AEC-5214DC045637}" destId="{A2B10824-EB17-463A-833B-36F01244DA08}" srcOrd="0" destOrd="0" presId="urn:microsoft.com/office/officeart/2005/8/layout/vList5"/>
    <dgm:cxn modelId="{05C6C7DE-5C6B-42C0-BDA1-9F14B48738B4}" type="presOf" srcId="{68DF0276-27EB-4066-8E38-40FC0ACE67E6}" destId="{CB018636-5878-4109-98AC-03F7C653802F}" srcOrd="0" destOrd="0" presId="urn:microsoft.com/office/officeart/2005/8/layout/vList5"/>
    <dgm:cxn modelId="{07BC548F-ABDC-4816-BADB-8156F8930DB0}" type="presOf" srcId="{9F144129-3F7E-4700-9356-C9CEEF7E37C7}" destId="{A83F8D58-2034-4D05-987B-5EC43D348526}" srcOrd="0" destOrd="0" presId="urn:microsoft.com/office/officeart/2005/8/layout/vList5"/>
    <dgm:cxn modelId="{1770CF64-FF21-4993-93EE-DC53F7D92453}" srcId="{68DF0276-27EB-4066-8E38-40FC0ACE67E6}" destId="{84D5F8FE-9607-43A9-8AEC-5214DC045637}" srcOrd="0" destOrd="0" parTransId="{380B4E23-9DE1-4ECC-A672-2152145E9812}" sibTransId="{5D910EB5-AD64-4363-9BE1-FB07B29090A9}"/>
    <dgm:cxn modelId="{E2B72296-2389-4B45-A4BF-A2724FDD37F6}" type="presOf" srcId="{5E7ED2CF-49A0-47B7-8BE4-93F674BB09D8}" destId="{81622440-FE9E-41F7-8106-953C09C37B39}" srcOrd="0" destOrd="0" presId="urn:microsoft.com/office/officeart/2005/8/layout/vList5"/>
    <dgm:cxn modelId="{D3C76301-2BAB-47F5-8750-F1C0CBCB7FA9}" type="presParOf" srcId="{A83F8D58-2034-4D05-987B-5EC43D348526}" destId="{DE17E0F0-887A-46ED-A147-E3AF62EAAE57}" srcOrd="0" destOrd="0" presId="urn:microsoft.com/office/officeart/2005/8/layout/vList5"/>
    <dgm:cxn modelId="{CB7308CF-7AE5-4928-9D7B-B980EAD84EB5}" type="presParOf" srcId="{DE17E0F0-887A-46ED-A147-E3AF62EAAE57}" destId="{81622440-FE9E-41F7-8106-953C09C37B39}" srcOrd="0" destOrd="0" presId="urn:microsoft.com/office/officeart/2005/8/layout/vList5"/>
    <dgm:cxn modelId="{2DB352C9-8549-4278-A255-D2059B2045E7}" type="presParOf" srcId="{DE17E0F0-887A-46ED-A147-E3AF62EAAE57}" destId="{4554E4BA-1AB3-4496-8A78-9905DF8DB1C9}" srcOrd="1" destOrd="0" presId="urn:microsoft.com/office/officeart/2005/8/layout/vList5"/>
    <dgm:cxn modelId="{6245F36B-B567-4A4F-A48E-60E54AEB3DAC}" type="presParOf" srcId="{A83F8D58-2034-4D05-987B-5EC43D348526}" destId="{04F26047-1B28-4A30-82DC-B23B5FBCECBA}" srcOrd="1" destOrd="0" presId="urn:microsoft.com/office/officeart/2005/8/layout/vList5"/>
    <dgm:cxn modelId="{F7A17F7B-501D-456F-8562-01A84E166A19}" type="presParOf" srcId="{A83F8D58-2034-4D05-987B-5EC43D348526}" destId="{B441A7F9-0D7D-47A7-AAC9-8D4FA3804791}" srcOrd="2" destOrd="0" presId="urn:microsoft.com/office/officeart/2005/8/layout/vList5"/>
    <dgm:cxn modelId="{75410FD3-5403-4345-A194-D864D43B43E3}" type="presParOf" srcId="{B441A7F9-0D7D-47A7-AAC9-8D4FA3804791}" destId="{CB018636-5878-4109-98AC-03F7C653802F}" srcOrd="0" destOrd="0" presId="urn:microsoft.com/office/officeart/2005/8/layout/vList5"/>
    <dgm:cxn modelId="{864E7FC9-4D98-4492-BB0A-B8477048DF8F}"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40AE85A-B9CD-4E3A-BFFE-3E2556648980}" type="doc">
      <dgm:prSet loTypeId="urn:microsoft.com/office/officeart/2005/8/layout/hProcess9" loCatId="process" qsTypeId="urn:microsoft.com/office/officeart/2005/8/quickstyle/simple1" qsCatId="simple" csTypeId="urn:microsoft.com/office/officeart/2005/8/colors/colorful2" csCatId="colorful"/>
      <dgm:spPr/>
      <dgm:t>
        <a:bodyPr/>
        <a:lstStyle/>
        <a:p>
          <a:endParaRPr lang="es-CL"/>
        </a:p>
      </dgm:t>
    </dgm:pt>
    <dgm:pt modelId="{C98E41EC-A4B9-476F-8012-3F335FCABA2E}">
      <dgm:prSet custT="1"/>
      <dgm:spPr/>
      <dgm:t>
        <a:bodyPr/>
        <a:lstStyle/>
        <a:p>
          <a:pPr rtl="0"/>
          <a:r>
            <a:rPr lang="es-US" sz="1400" smtClean="0">
              <a:latin typeface="Arial" panose="020B0604020202020204" pitchFamily="34" charset="0"/>
              <a:cs typeface="Arial" panose="020B0604020202020204" pitchFamily="34" charset="0"/>
            </a:rPr>
            <a:t>Boletín desde hace 50 años</a:t>
          </a:r>
          <a:endParaRPr lang="es-CL" sz="1400">
            <a:latin typeface="Arial" panose="020B0604020202020204" pitchFamily="34" charset="0"/>
            <a:cs typeface="Arial" panose="020B0604020202020204" pitchFamily="34" charset="0"/>
          </a:endParaRPr>
        </a:p>
      </dgm:t>
    </dgm:pt>
    <dgm:pt modelId="{A9D9343D-F6CF-44BB-A499-9923E00F49D1}" type="parTrans" cxnId="{56E1B03F-64F5-41D2-A3A5-20CE86D9C723}">
      <dgm:prSet/>
      <dgm:spPr/>
      <dgm:t>
        <a:bodyPr/>
        <a:lstStyle/>
        <a:p>
          <a:endParaRPr lang="es-CL" sz="1400">
            <a:latin typeface="Arial" panose="020B0604020202020204" pitchFamily="34" charset="0"/>
            <a:cs typeface="Arial" panose="020B0604020202020204" pitchFamily="34" charset="0"/>
          </a:endParaRPr>
        </a:p>
      </dgm:t>
    </dgm:pt>
    <dgm:pt modelId="{4F0B7FCB-BDB6-4271-AFCE-0CFB41087782}" type="sibTrans" cxnId="{56E1B03F-64F5-41D2-A3A5-20CE86D9C723}">
      <dgm:prSet/>
      <dgm:spPr/>
      <dgm:t>
        <a:bodyPr/>
        <a:lstStyle/>
        <a:p>
          <a:endParaRPr lang="es-CL" sz="1400">
            <a:latin typeface="Arial" panose="020B0604020202020204" pitchFamily="34" charset="0"/>
            <a:cs typeface="Arial" panose="020B0604020202020204" pitchFamily="34" charset="0"/>
          </a:endParaRPr>
        </a:p>
      </dgm:t>
    </dgm:pt>
    <dgm:pt modelId="{1F558AF2-EA39-45D1-9717-C1F79CD302C0}">
      <dgm:prSet custT="1"/>
      <dgm:spPr/>
      <dgm:t>
        <a:bodyPr/>
        <a:lstStyle/>
        <a:p>
          <a:pPr rtl="0"/>
          <a:r>
            <a:rPr lang="es-US" sz="1400" smtClean="0">
              <a:latin typeface="Arial" panose="020B0604020202020204" pitchFamily="34" charset="0"/>
              <a:cs typeface="Arial" panose="020B0604020202020204" pitchFamily="34" charset="0"/>
            </a:rPr>
            <a:t>Sección de noticias (</a:t>
          </a:r>
          <a:r>
            <a:rPr lang="es-US" sz="1400" i="1" smtClean="0">
              <a:latin typeface="Arial" panose="020B0604020202020204" pitchFamily="34" charset="0"/>
              <a:cs typeface="Arial" panose="020B0604020202020204" pitchFamily="34" charset="0"/>
            </a:rPr>
            <a:t>news</a:t>
          </a:r>
          <a:r>
            <a:rPr lang="es-US" sz="1400" smtClean="0">
              <a:latin typeface="Arial" panose="020B0604020202020204" pitchFamily="34" charset="0"/>
              <a:cs typeface="Arial" panose="020B0604020202020204" pitchFamily="34" charset="0"/>
            </a:rPr>
            <a:t>) </a:t>
          </a:r>
          <a:endParaRPr lang="es-CL" sz="1400">
            <a:latin typeface="Arial" panose="020B0604020202020204" pitchFamily="34" charset="0"/>
            <a:cs typeface="Arial" panose="020B0604020202020204" pitchFamily="34" charset="0"/>
          </a:endParaRPr>
        </a:p>
      </dgm:t>
    </dgm:pt>
    <dgm:pt modelId="{A14D44D9-B743-4448-840D-368F7DAFEB32}" type="parTrans" cxnId="{6527E954-E8B5-44F6-A2D9-3CF3D19C216B}">
      <dgm:prSet/>
      <dgm:spPr/>
      <dgm:t>
        <a:bodyPr/>
        <a:lstStyle/>
        <a:p>
          <a:endParaRPr lang="es-CL" sz="1400">
            <a:latin typeface="Arial" panose="020B0604020202020204" pitchFamily="34" charset="0"/>
            <a:cs typeface="Arial" panose="020B0604020202020204" pitchFamily="34" charset="0"/>
          </a:endParaRPr>
        </a:p>
      </dgm:t>
    </dgm:pt>
    <dgm:pt modelId="{548FB26D-905A-4BEE-8309-B167CFFF295D}" type="sibTrans" cxnId="{6527E954-E8B5-44F6-A2D9-3CF3D19C216B}">
      <dgm:prSet/>
      <dgm:spPr/>
      <dgm:t>
        <a:bodyPr/>
        <a:lstStyle/>
        <a:p>
          <a:endParaRPr lang="es-CL" sz="1400">
            <a:latin typeface="Arial" panose="020B0604020202020204" pitchFamily="34" charset="0"/>
            <a:cs typeface="Arial" panose="020B0604020202020204" pitchFamily="34" charset="0"/>
          </a:endParaRPr>
        </a:p>
      </dgm:t>
    </dgm:pt>
    <dgm:pt modelId="{6E4AF9F0-A579-4382-8421-F6AD68038069}">
      <dgm:prSet custT="1"/>
      <dgm:spPr/>
      <dgm:t>
        <a:bodyPr/>
        <a:lstStyle/>
        <a:p>
          <a:pPr rtl="0"/>
          <a:r>
            <a:rPr lang="es-US" sz="1400" dirty="0" smtClean="0">
              <a:latin typeface="Arial" panose="020B0604020202020204" pitchFamily="34" charset="0"/>
              <a:cs typeface="Arial" panose="020B0604020202020204" pitchFamily="34" charset="0"/>
            </a:rPr>
            <a:t>Nestlé TV</a:t>
          </a:r>
          <a:endParaRPr lang="es-CL" sz="1400" dirty="0">
            <a:latin typeface="Arial" panose="020B0604020202020204" pitchFamily="34" charset="0"/>
            <a:cs typeface="Arial" panose="020B0604020202020204" pitchFamily="34" charset="0"/>
          </a:endParaRPr>
        </a:p>
      </dgm:t>
    </dgm:pt>
    <dgm:pt modelId="{EF107D2A-3FF3-465E-83A9-A68AF2F4938B}" type="parTrans" cxnId="{5807280F-24A0-496A-8A75-702D3EFD450D}">
      <dgm:prSet/>
      <dgm:spPr/>
      <dgm:t>
        <a:bodyPr/>
        <a:lstStyle/>
        <a:p>
          <a:endParaRPr lang="es-CL" sz="1400">
            <a:latin typeface="Arial" panose="020B0604020202020204" pitchFamily="34" charset="0"/>
            <a:cs typeface="Arial" panose="020B0604020202020204" pitchFamily="34" charset="0"/>
          </a:endParaRPr>
        </a:p>
      </dgm:t>
    </dgm:pt>
    <dgm:pt modelId="{C8D6AC72-251C-4C31-8060-DF038294845C}" type="sibTrans" cxnId="{5807280F-24A0-496A-8A75-702D3EFD450D}">
      <dgm:prSet/>
      <dgm:spPr/>
      <dgm:t>
        <a:bodyPr/>
        <a:lstStyle/>
        <a:p>
          <a:endParaRPr lang="es-CL" sz="1400">
            <a:latin typeface="Arial" panose="020B0604020202020204" pitchFamily="34" charset="0"/>
            <a:cs typeface="Arial" panose="020B0604020202020204" pitchFamily="34" charset="0"/>
          </a:endParaRPr>
        </a:p>
      </dgm:t>
    </dgm:pt>
    <dgm:pt modelId="{B3FBA0A5-1172-439C-BACA-C810C7FCC067}">
      <dgm:prSet custT="1"/>
      <dgm:spPr/>
      <dgm:t>
        <a:bodyPr/>
        <a:lstStyle/>
        <a:p>
          <a:pPr rtl="0"/>
          <a:r>
            <a:rPr lang="es-US" sz="1400" smtClean="0">
              <a:latin typeface="Arial" panose="020B0604020202020204" pitchFamily="34" charset="0"/>
              <a:cs typeface="Arial" panose="020B0604020202020204" pitchFamily="34" charset="0"/>
            </a:rPr>
            <a:t>Nestlé actual</a:t>
          </a:r>
          <a:endParaRPr lang="es-CL" sz="1400">
            <a:latin typeface="Arial" panose="020B0604020202020204" pitchFamily="34" charset="0"/>
            <a:cs typeface="Arial" panose="020B0604020202020204" pitchFamily="34" charset="0"/>
          </a:endParaRPr>
        </a:p>
      </dgm:t>
    </dgm:pt>
    <dgm:pt modelId="{3C0FD3AD-0A39-48F0-B3DB-7B6CED3F0F4B}" type="parTrans" cxnId="{E5D5A005-25E3-4599-A33E-6779AA8F4B0C}">
      <dgm:prSet/>
      <dgm:spPr/>
      <dgm:t>
        <a:bodyPr/>
        <a:lstStyle/>
        <a:p>
          <a:endParaRPr lang="es-CL" sz="1400">
            <a:latin typeface="Arial" panose="020B0604020202020204" pitchFamily="34" charset="0"/>
            <a:cs typeface="Arial" panose="020B0604020202020204" pitchFamily="34" charset="0"/>
          </a:endParaRPr>
        </a:p>
      </dgm:t>
    </dgm:pt>
    <dgm:pt modelId="{63252CE5-E486-4C48-ADF8-B52E51FBD236}" type="sibTrans" cxnId="{E5D5A005-25E3-4599-A33E-6779AA8F4B0C}">
      <dgm:prSet/>
      <dgm:spPr/>
      <dgm:t>
        <a:bodyPr/>
        <a:lstStyle/>
        <a:p>
          <a:endParaRPr lang="es-CL" sz="1400">
            <a:latin typeface="Arial" panose="020B0604020202020204" pitchFamily="34" charset="0"/>
            <a:cs typeface="Arial" panose="020B0604020202020204" pitchFamily="34" charset="0"/>
          </a:endParaRPr>
        </a:p>
      </dgm:t>
    </dgm:pt>
    <dgm:pt modelId="{49EE68FB-1B32-4F86-9A5F-665355C4D00C}">
      <dgm:prSet custT="1"/>
      <dgm:spPr/>
      <dgm:t>
        <a:bodyPr/>
        <a:lstStyle/>
        <a:p>
          <a:pPr rtl="0"/>
          <a:r>
            <a:rPr lang="es-US" sz="1400" smtClean="0">
              <a:latin typeface="Arial" panose="020B0604020202020204" pitchFamily="34" charset="0"/>
              <a:cs typeface="Arial" panose="020B0604020202020204" pitchFamily="34" charset="0"/>
            </a:rPr>
            <a:t>Nestlé Innova</a:t>
          </a:r>
          <a:endParaRPr lang="es-CL" sz="1400">
            <a:latin typeface="Arial" panose="020B0604020202020204" pitchFamily="34" charset="0"/>
            <a:cs typeface="Arial" panose="020B0604020202020204" pitchFamily="34" charset="0"/>
          </a:endParaRPr>
        </a:p>
      </dgm:t>
    </dgm:pt>
    <dgm:pt modelId="{E2FBFC57-55A7-4901-AE5D-616B74A07247}" type="parTrans" cxnId="{975A103B-2139-4AD8-8F8C-78A2F45A0EA6}">
      <dgm:prSet/>
      <dgm:spPr/>
      <dgm:t>
        <a:bodyPr/>
        <a:lstStyle/>
        <a:p>
          <a:endParaRPr lang="es-CL" sz="1400">
            <a:latin typeface="Arial" panose="020B0604020202020204" pitchFamily="34" charset="0"/>
            <a:cs typeface="Arial" panose="020B0604020202020204" pitchFamily="34" charset="0"/>
          </a:endParaRPr>
        </a:p>
      </dgm:t>
    </dgm:pt>
    <dgm:pt modelId="{1AC0DEEC-9557-4F81-98F6-817CEB144E06}" type="sibTrans" cxnId="{975A103B-2139-4AD8-8F8C-78A2F45A0EA6}">
      <dgm:prSet/>
      <dgm:spPr/>
      <dgm:t>
        <a:bodyPr/>
        <a:lstStyle/>
        <a:p>
          <a:endParaRPr lang="es-CL" sz="1400">
            <a:latin typeface="Arial" panose="020B0604020202020204" pitchFamily="34" charset="0"/>
            <a:cs typeface="Arial" panose="020B0604020202020204" pitchFamily="34" charset="0"/>
          </a:endParaRPr>
        </a:p>
      </dgm:t>
    </dgm:pt>
    <dgm:pt modelId="{A9D291D5-8369-4744-AD92-ED0C08B51CAC}" type="pres">
      <dgm:prSet presAssocID="{340AE85A-B9CD-4E3A-BFFE-3E2556648980}" presName="CompostProcess" presStyleCnt="0">
        <dgm:presLayoutVars>
          <dgm:dir/>
          <dgm:resizeHandles val="exact"/>
        </dgm:presLayoutVars>
      </dgm:prSet>
      <dgm:spPr/>
    </dgm:pt>
    <dgm:pt modelId="{D26BDB74-0454-4BE4-B09A-4DF6BD82E706}" type="pres">
      <dgm:prSet presAssocID="{340AE85A-B9CD-4E3A-BFFE-3E2556648980}" presName="arrow" presStyleLbl="bgShp" presStyleIdx="0" presStyleCnt="1"/>
      <dgm:spPr/>
    </dgm:pt>
    <dgm:pt modelId="{813D6576-7BD5-4F23-97D0-D39165C7AFA2}" type="pres">
      <dgm:prSet presAssocID="{340AE85A-B9CD-4E3A-BFFE-3E2556648980}" presName="linearProcess" presStyleCnt="0"/>
      <dgm:spPr/>
    </dgm:pt>
    <dgm:pt modelId="{92BBCA0E-90C8-4491-863A-9AD03338FC30}" type="pres">
      <dgm:prSet presAssocID="{C98E41EC-A4B9-476F-8012-3F335FCABA2E}" presName="textNode" presStyleLbl="node1" presStyleIdx="0" presStyleCnt="5">
        <dgm:presLayoutVars>
          <dgm:bulletEnabled val="1"/>
        </dgm:presLayoutVars>
      </dgm:prSet>
      <dgm:spPr/>
    </dgm:pt>
    <dgm:pt modelId="{E6477D9B-9DF4-4F64-A4D7-188AA311F770}" type="pres">
      <dgm:prSet presAssocID="{4F0B7FCB-BDB6-4271-AFCE-0CFB41087782}" presName="sibTrans" presStyleCnt="0"/>
      <dgm:spPr/>
    </dgm:pt>
    <dgm:pt modelId="{4C72532C-C10A-4EB3-97D6-E38E7BF50666}" type="pres">
      <dgm:prSet presAssocID="{1F558AF2-EA39-45D1-9717-C1F79CD302C0}" presName="textNode" presStyleLbl="node1" presStyleIdx="1" presStyleCnt="5">
        <dgm:presLayoutVars>
          <dgm:bulletEnabled val="1"/>
        </dgm:presLayoutVars>
      </dgm:prSet>
      <dgm:spPr/>
    </dgm:pt>
    <dgm:pt modelId="{A822A62B-E3AA-4D21-B158-FE5DF90B021B}" type="pres">
      <dgm:prSet presAssocID="{548FB26D-905A-4BEE-8309-B167CFFF295D}" presName="sibTrans" presStyleCnt="0"/>
      <dgm:spPr/>
    </dgm:pt>
    <dgm:pt modelId="{8DDF1B5C-AF49-4802-8236-53089624AC57}" type="pres">
      <dgm:prSet presAssocID="{6E4AF9F0-A579-4382-8421-F6AD68038069}" presName="textNode" presStyleLbl="node1" presStyleIdx="2" presStyleCnt="5">
        <dgm:presLayoutVars>
          <dgm:bulletEnabled val="1"/>
        </dgm:presLayoutVars>
      </dgm:prSet>
      <dgm:spPr/>
    </dgm:pt>
    <dgm:pt modelId="{1799E21F-9BCA-4A6F-8C6A-E7906501062A}" type="pres">
      <dgm:prSet presAssocID="{C8D6AC72-251C-4C31-8060-DF038294845C}" presName="sibTrans" presStyleCnt="0"/>
      <dgm:spPr/>
    </dgm:pt>
    <dgm:pt modelId="{433791B3-036D-4CCB-967D-FAD889DF5207}" type="pres">
      <dgm:prSet presAssocID="{B3FBA0A5-1172-439C-BACA-C810C7FCC067}" presName="textNode" presStyleLbl="node1" presStyleIdx="3" presStyleCnt="5">
        <dgm:presLayoutVars>
          <dgm:bulletEnabled val="1"/>
        </dgm:presLayoutVars>
      </dgm:prSet>
      <dgm:spPr/>
    </dgm:pt>
    <dgm:pt modelId="{B7B0019D-5C6B-4DC4-986C-5101E0C6EC03}" type="pres">
      <dgm:prSet presAssocID="{63252CE5-E486-4C48-ADF8-B52E51FBD236}" presName="sibTrans" presStyleCnt="0"/>
      <dgm:spPr/>
    </dgm:pt>
    <dgm:pt modelId="{3ADBD911-C92B-432D-8BFC-284D02849F47}" type="pres">
      <dgm:prSet presAssocID="{49EE68FB-1B32-4F86-9A5F-665355C4D00C}" presName="textNode" presStyleLbl="node1" presStyleIdx="4" presStyleCnt="5">
        <dgm:presLayoutVars>
          <dgm:bulletEnabled val="1"/>
        </dgm:presLayoutVars>
      </dgm:prSet>
      <dgm:spPr/>
    </dgm:pt>
  </dgm:ptLst>
  <dgm:cxnLst>
    <dgm:cxn modelId="{56E1B03F-64F5-41D2-A3A5-20CE86D9C723}" srcId="{340AE85A-B9CD-4E3A-BFFE-3E2556648980}" destId="{C98E41EC-A4B9-476F-8012-3F335FCABA2E}" srcOrd="0" destOrd="0" parTransId="{A9D9343D-F6CF-44BB-A499-9923E00F49D1}" sibTransId="{4F0B7FCB-BDB6-4271-AFCE-0CFB41087782}"/>
    <dgm:cxn modelId="{AEE2926C-7AE1-4613-A36A-6E73CA1277DF}" type="presOf" srcId="{49EE68FB-1B32-4F86-9A5F-665355C4D00C}" destId="{3ADBD911-C92B-432D-8BFC-284D02849F47}" srcOrd="0" destOrd="0" presId="urn:microsoft.com/office/officeart/2005/8/layout/hProcess9"/>
    <dgm:cxn modelId="{CE74B669-197C-47D8-9F6B-F3FB0408E5BC}" type="presOf" srcId="{6E4AF9F0-A579-4382-8421-F6AD68038069}" destId="{8DDF1B5C-AF49-4802-8236-53089624AC57}" srcOrd="0" destOrd="0" presId="urn:microsoft.com/office/officeart/2005/8/layout/hProcess9"/>
    <dgm:cxn modelId="{499C566F-9FBC-4E99-8541-24EDD1A85FC6}" type="presOf" srcId="{1F558AF2-EA39-45D1-9717-C1F79CD302C0}" destId="{4C72532C-C10A-4EB3-97D6-E38E7BF50666}" srcOrd="0" destOrd="0" presId="urn:microsoft.com/office/officeart/2005/8/layout/hProcess9"/>
    <dgm:cxn modelId="{F31BCFAD-DCC7-4738-8EFB-6DB29E18470F}" type="presOf" srcId="{B3FBA0A5-1172-439C-BACA-C810C7FCC067}" destId="{433791B3-036D-4CCB-967D-FAD889DF5207}" srcOrd="0" destOrd="0" presId="urn:microsoft.com/office/officeart/2005/8/layout/hProcess9"/>
    <dgm:cxn modelId="{68434329-3959-457B-8324-851D4BF8E4EA}" type="presOf" srcId="{340AE85A-B9CD-4E3A-BFFE-3E2556648980}" destId="{A9D291D5-8369-4744-AD92-ED0C08B51CAC}" srcOrd="0" destOrd="0" presId="urn:microsoft.com/office/officeart/2005/8/layout/hProcess9"/>
    <dgm:cxn modelId="{5807280F-24A0-496A-8A75-702D3EFD450D}" srcId="{340AE85A-B9CD-4E3A-BFFE-3E2556648980}" destId="{6E4AF9F0-A579-4382-8421-F6AD68038069}" srcOrd="2" destOrd="0" parTransId="{EF107D2A-3FF3-465E-83A9-A68AF2F4938B}" sibTransId="{C8D6AC72-251C-4C31-8060-DF038294845C}"/>
    <dgm:cxn modelId="{E5D5A005-25E3-4599-A33E-6779AA8F4B0C}" srcId="{340AE85A-B9CD-4E3A-BFFE-3E2556648980}" destId="{B3FBA0A5-1172-439C-BACA-C810C7FCC067}" srcOrd="3" destOrd="0" parTransId="{3C0FD3AD-0A39-48F0-B3DB-7B6CED3F0F4B}" sibTransId="{63252CE5-E486-4C48-ADF8-B52E51FBD236}"/>
    <dgm:cxn modelId="{975A103B-2139-4AD8-8F8C-78A2F45A0EA6}" srcId="{340AE85A-B9CD-4E3A-BFFE-3E2556648980}" destId="{49EE68FB-1B32-4F86-9A5F-665355C4D00C}" srcOrd="4" destOrd="0" parTransId="{E2FBFC57-55A7-4901-AE5D-616B74A07247}" sibTransId="{1AC0DEEC-9557-4F81-98F6-817CEB144E06}"/>
    <dgm:cxn modelId="{DEFC2FAA-C56C-41B8-B999-12F74F94CD88}" type="presOf" srcId="{C98E41EC-A4B9-476F-8012-3F335FCABA2E}" destId="{92BBCA0E-90C8-4491-863A-9AD03338FC30}" srcOrd="0" destOrd="0" presId="urn:microsoft.com/office/officeart/2005/8/layout/hProcess9"/>
    <dgm:cxn modelId="{6527E954-E8B5-44F6-A2D9-3CF3D19C216B}" srcId="{340AE85A-B9CD-4E3A-BFFE-3E2556648980}" destId="{1F558AF2-EA39-45D1-9717-C1F79CD302C0}" srcOrd="1" destOrd="0" parTransId="{A14D44D9-B743-4448-840D-368F7DAFEB32}" sibTransId="{548FB26D-905A-4BEE-8309-B167CFFF295D}"/>
    <dgm:cxn modelId="{7DA45A4F-369D-4663-8D32-53F474D0AA58}" type="presParOf" srcId="{A9D291D5-8369-4744-AD92-ED0C08B51CAC}" destId="{D26BDB74-0454-4BE4-B09A-4DF6BD82E706}" srcOrd="0" destOrd="0" presId="urn:microsoft.com/office/officeart/2005/8/layout/hProcess9"/>
    <dgm:cxn modelId="{CA16DB87-40F1-4473-AAE0-6C59E5CF3375}" type="presParOf" srcId="{A9D291D5-8369-4744-AD92-ED0C08B51CAC}" destId="{813D6576-7BD5-4F23-97D0-D39165C7AFA2}" srcOrd="1" destOrd="0" presId="urn:microsoft.com/office/officeart/2005/8/layout/hProcess9"/>
    <dgm:cxn modelId="{AEA84E36-A0FC-469C-B9B0-387BE1A6917E}" type="presParOf" srcId="{813D6576-7BD5-4F23-97D0-D39165C7AFA2}" destId="{92BBCA0E-90C8-4491-863A-9AD03338FC30}" srcOrd="0" destOrd="0" presId="urn:microsoft.com/office/officeart/2005/8/layout/hProcess9"/>
    <dgm:cxn modelId="{B7A305E1-2C76-4253-915F-F462F4FB94AB}" type="presParOf" srcId="{813D6576-7BD5-4F23-97D0-D39165C7AFA2}" destId="{E6477D9B-9DF4-4F64-A4D7-188AA311F770}" srcOrd="1" destOrd="0" presId="urn:microsoft.com/office/officeart/2005/8/layout/hProcess9"/>
    <dgm:cxn modelId="{32C94487-B038-46EA-82EE-D593B4FE2691}" type="presParOf" srcId="{813D6576-7BD5-4F23-97D0-D39165C7AFA2}" destId="{4C72532C-C10A-4EB3-97D6-E38E7BF50666}" srcOrd="2" destOrd="0" presId="urn:microsoft.com/office/officeart/2005/8/layout/hProcess9"/>
    <dgm:cxn modelId="{B092A24A-5F2D-4645-91B0-06FA54A55967}" type="presParOf" srcId="{813D6576-7BD5-4F23-97D0-D39165C7AFA2}" destId="{A822A62B-E3AA-4D21-B158-FE5DF90B021B}" srcOrd="3" destOrd="0" presId="urn:microsoft.com/office/officeart/2005/8/layout/hProcess9"/>
    <dgm:cxn modelId="{0FD3BC1F-2E74-44C6-9C96-00D939F5161F}" type="presParOf" srcId="{813D6576-7BD5-4F23-97D0-D39165C7AFA2}" destId="{8DDF1B5C-AF49-4802-8236-53089624AC57}" srcOrd="4" destOrd="0" presId="urn:microsoft.com/office/officeart/2005/8/layout/hProcess9"/>
    <dgm:cxn modelId="{3D216848-A3D7-45BA-A663-51C90B9FFA7E}" type="presParOf" srcId="{813D6576-7BD5-4F23-97D0-D39165C7AFA2}" destId="{1799E21F-9BCA-4A6F-8C6A-E7906501062A}" srcOrd="5" destOrd="0" presId="urn:microsoft.com/office/officeart/2005/8/layout/hProcess9"/>
    <dgm:cxn modelId="{C0F4D5F2-8F84-4454-8360-39A34DCCB27B}" type="presParOf" srcId="{813D6576-7BD5-4F23-97D0-D39165C7AFA2}" destId="{433791B3-036D-4CCB-967D-FAD889DF5207}" srcOrd="6" destOrd="0" presId="urn:microsoft.com/office/officeart/2005/8/layout/hProcess9"/>
    <dgm:cxn modelId="{CA014926-D62D-40B3-B730-258040A5EFE4}" type="presParOf" srcId="{813D6576-7BD5-4F23-97D0-D39165C7AFA2}" destId="{B7B0019D-5C6B-4DC4-986C-5101E0C6EC03}" srcOrd="7" destOrd="0" presId="urn:microsoft.com/office/officeart/2005/8/layout/hProcess9"/>
    <dgm:cxn modelId="{B722E6C3-9466-4C34-B1EA-DFDB7B51D098}" type="presParOf" srcId="{813D6576-7BD5-4F23-97D0-D39165C7AFA2}" destId="{3ADBD911-C92B-432D-8BFC-284D02849F47}"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CL"/>
        </a:p>
      </dgm:t>
    </dgm:pt>
    <dgm:pt modelId="{5E7ED2CF-49A0-47B7-8BE4-93F674BB09D8}">
      <dgm:prSet phldrT="[Texto]" custT="1"/>
      <dgm:spPr/>
      <dgm:t>
        <a:bodyPr/>
        <a:lstStyle/>
        <a:p>
          <a:pPr algn="just"/>
          <a:r>
            <a:rPr lang="es-CL" sz="1400" dirty="0" smtClean="0">
              <a:latin typeface="Arial" panose="020B0604020202020204" pitchFamily="34" charset="0"/>
              <a:cs typeface="Arial" panose="020B0604020202020204" pitchFamily="34" charset="0"/>
            </a:rPr>
            <a:t>Boletín</a:t>
          </a:r>
          <a:r>
            <a:rPr lang="es-US" sz="1400" dirty="0" smtClean="0">
              <a:latin typeface="Arial" panose="020B0604020202020204" pitchFamily="34" charset="0"/>
              <a:cs typeface="Arial" panose="020B0604020202020204" pitchFamily="34" charset="0"/>
            </a:rPr>
            <a:t>:</a:t>
          </a:r>
          <a:endParaRPr lang="es-CL" sz="1400" dirty="0">
            <a:latin typeface="Arial" panose="020B0604020202020204" pitchFamily="34" charset="0"/>
            <a:cs typeface="Arial" panose="020B0604020202020204" pitchFamily="34" charset="0"/>
          </a:endParaRPr>
        </a:p>
      </dgm:t>
    </dgm:pt>
    <dgm:pt modelId="{494541E0-4930-4B21-88C3-8A77EBD555DB}" type="parTrans" cxnId="{AB07E62C-EC5A-491F-BB6E-82C546036AA9}">
      <dgm:prSet/>
      <dgm:spPr/>
      <dgm:t>
        <a:bodyPr/>
        <a:lstStyle/>
        <a:p>
          <a:pPr algn="just"/>
          <a:endParaRPr lang="es-CL" sz="1400">
            <a:latin typeface="Arial" panose="020B0604020202020204" pitchFamily="34" charset="0"/>
            <a:cs typeface="Arial" panose="020B0604020202020204" pitchFamily="34" charset="0"/>
          </a:endParaRPr>
        </a:p>
      </dgm:t>
    </dgm:pt>
    <dgm:pt modelId="{F6670A4E-D45C-46E1-8C02-3A1DD44636CD}" type="sibTrans" cxnId="{AB07E62C-EC5A-491F-BB6E-82C546036AA9}">
      <dgm:prSet/>
      <dgm:spPr/>
      <dgm:t>
        <a:bodyPr/>
        <a:lstStyle/>
        <a:p>
          <a:pPr algn="just"/>
          <a:endParaRPr lang="es-CL" sz="1400">
            <a:latin typeface="Arial" panose="020B0604020202020204" pitchFamily="34" charset="0"/>
            <a:cs typeface="Arial" panose="020B0604020202020204" pitchFamily="34" charset="0"/>
          </a:endParaRPr>
        </a:p>
      </dgm:t>
    </dgm:pt>
    <dgm:pt modelId="{DAE19CA9-3CE8-49EC-98F3-CE2838793A6A}">
      <dgm:prSet phldrT="[Texto]" custT="1"/>
      <dgm:spPr/>
      <dgm:t>
        <a:bodyPr/>
        <a:lstStyle/>
        <a:p>
          <a:pPr algn="just"/>
          <a:r>
            <a:rPr lang="es-MX" sz="1400" dirty="0" smtClean="0">
              <a:latin typeface="Arial" panose="020B0604020202020204" pitchFamily="34" charset="0"/>
              <a:cs typeface="Arial" panose="020B0604020202020204" pitchFamily="34" charset="0"/>
            </a:rPr>
            <a:t>Ha abandonado el tono paternalista por otros actuales, como “Somos una gran empresa que trata muy bien a su gente”.</a:t>
          </a:r>
          <a:endParaRPr lang="es-CL" sz="1400" dirty="0">
            <a:latin typeface="Arial" panose="020B0604020202020204" pitchFamily="34" charset="0"/>
            <a:cs typeface="Arial" panose="020B0604020202020204" pitchFamily="34" charset="0"/>
          </a:endParaRPr>
        </a:p>
      </dgm:t>
    </dgm:pt>
    <dgm:pt modelId="{FFB7ECDC-40F7-483B-AF2F-8EDDAF2B2635}" type="parTrans" cxnId="{9DFA76C2-304D-40CB-A3DF-112FA097FF63}">
      <dgm:prSet/>
      <dgm:spPr/>
      <dgm:t>
        <a:bodyPr/>
        <a:lstStyle/>
        <a:p>
          <a:pPr algn="just"/>
          <a:endParaRPr lang="es-CL" sz="1400">
            <a:latin typeface="Arial" panose="020B0604020202020204" pitchFamily="34" charset="0"/>
            <a:cs typeface="Arial" panose="020B0604020202020204" pitchFamily="34" charset="0"/>
          </a:endParaRPr>
        </a:p>
      </dgm:t>
    </dgm:pt>
    <dgm:pt modelId="{84527E65-7C54-45E9-8C65-4DE46BC9E434}" type="sibTrans" cxnId="{9DFA76C2-304D-40CB-A3DF-112FA097FF63}">
      <dgm:prSet/>
      <dgm:spPr/>
      <dgm:t>
        <a:bodyPr/>
        <a:lstStyle/>
        <a:p>
          <a:pPr algn="just"/>
          <a:endParaRPr lang="es-CL" sz="1400">
            <a:latin typeface="Arial" panose="020B0604020202020204" pitchFamily="34" charset="0"/>
            <a:cs typeface="Arial" panose="020B0604020202020204" pitchFamily="34" charset="0"/>
          </a:endParaRPr>
        </a:p>
      </dgm:t>
    </dgm:pt>
    <dgm:pt modelId="{68DF0276-27EB-4066-8E38-40FC0ACE67E6}">
      <dgm:prSet phldrT="[Texto]" custT="1"/>
      <dgm:spPr/>
      <dgm:t>
        <a:bodyPr/>
        <a:lstStyle/>
        <a:p>
          <a:pPr algn="just"/>
          <a:r>
            <a:rPr lang="es-CL" sz="1400" dirty="0" smtClean="0">
              <a:latin typeface="Arial" panose="020B0604020202020204" pitchFamily="34" charset="0"/>
              <a:cs typeface="Arial" panose="020B0604020202020204" pitchFamily="34" charset="0"/>
            </a:rPr>
            <a:t>Noticias</a:t>
          </a:r>
          <a:r>
            <a:rPr lang="es-US" sz="1400" dirty="0" smtClean="0">
              <a:latin typeface="Arial" panose="020B0604020202020204" pitchFamily="34" charset="0"/>
              <a:cs typeface="Arial" panose="020B0604020202020204" pitchFamily="34" charset="0"/>
            </a:rPr>
            <a:t>:</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MX" sz="1400" dirty="0" smtClean="0">
              <a:latin typeface="Arial" panose="020B0604020202020204" pitchFamily="34" charset="0"/>
              <a:cs typeface="Arial" panose="020B0604020202020204" pitchFamily="34" charset="0"/>
            </a:rPr>
            <a:t>El propósito es que los empleados obtengan un mayor conocimiento sobre la cultura interna y una mayor aproximación a la empresa.</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DE17E0F0-887A-46ED-A147-E3AF62EAAE57}" type="pres">
      <dgm:prSet presAssocID="{5E7ED2CF-49A0-47B7-8BE4-93F674BB09D8}" presName="linNode" presStyleCnt="0"/>
      <dgm:spPr/>
    </dgm:pt>
    <dgm:pt modelId="{81622440-FE9E-41F7-8106-953C09C37B39}" type="pres">
      <dgm:prSet presAssocID="{5E7ED2CF-49A0-47B7-8BE4-93F674BB09D8}" presName="parentText" presStyleLbl="node1" presStyleIdx="0" presStyleCnt="2" custScaleX="47345" custScaleY="47293">
        <dgm:presLayoutVars>
          <dgm:chMax val="1"/>
          <dgm:bulletEnabled val="1"/>
        </dgm:presLayoutVars>
      </dgm:prSet>
      <dgm:spPr/>
      <dgm:t>
        <a:bodyPr/>
        <a:lstStyle/>
        <a:p>
          <a:endParaRPr lang="es-CL"/>
        </a:p>
      </dgm:t>
    </dgm:pt>
    <dgm:pt modelId="{4554E4BA-1AB3-4496-8A78-9905DF8DB1C9}" type="pres">
      <dgm:prSet presAssocID="{5E7ED2CF-49A0-47B7-8BE4-93F674BB09D8}" presName="descendantText" presStyleLbl="alignAccFollowNode1" presStyleIdx="0" presStyleCnt="2" custScaleX="123452" custScaleY="43189">
        <dgm:presLayoutVars>
          <dgm:bulletEnabled val="1"/>
        </dgm:presLayoutVars>
      </dgm:prSet>
      <dgm:spPr/>
      <dgm:t>
        <a:bodyPr/>
        <a:lstStyle/>
        <a:p>
          <a:endParaRPr lang="es-CL"/>
        </a:p>
      </dgm:t>
    </dgm:pt>
    <dgm:pt modelId="{04F26047-1B28-4A30-82DC-B23B5FBCECBA}" type="pres">
      <dgm:prSet presAssocID="{F6670A4E-D45C-46E1-8C02-3A1DD44636CD}" presName="sp" presStyleCnt="0"/>
      <dgm:spPr/>
    </dgm:pt>
    <dgm:pt modelId="{B441A7F9-0D7D-47A7-AAC9-8D4FA3804791}" type="pres">
      <dgm:prSet presAssocID="{68DF0276-27EB-4066-8E38-40FC0ACE67E6}" presName="linNode" presStyleCnt="0"/>
      <dgm:spPr/>
    </dgm:pt>
    <dgm:pt modelId="{CB018636-5878-4109-98AC-03F7C653802F}" type="pres">
      <dgm:prSet presAssocID="{68DF0276-27EB-4066-8E38-40FC0ACE67E6}" presName="parentText" presStyleLbl="node1" presStyleIdx="1" presStyleCnt="2" custScaleX="48420" custScaleY="50031">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1" presStyleCnt="2" custScaleX="124057" custScaleY="51800" custLinFactNeighborX="-1075" custLinFactNeighborY="779">
        <dgm:presLayoutVars>
          <dgm:bulletEnabled val="1"/>
        </dgm:presLayoutVars>
      </dgm:prSet>
      <dgm:spPr/>
      <dgm:t>
        <a:bodyPr/>
        <a:lstStyle/>
        <a:p>
          <a:endParaRPr lang="es-CL"/>
        </a:p>
      </dgm:t>
    </dgm:pt>
  </dgm:ptLst>
  <dgm:cxnLst>
    <dgm:cxn modelId="{9DFA76C2-304D-40CB-A3DF-112FA097FF63}" srcId="{5E7ED2CF-49A0-47B7-8BE4-93F674BB09D8}" destId="{DAE19CA9-3CE8-49EC-98F3-CE2838793A6A}" srcOrd="0" destOrd="0" parTransId="{FFB7ECDC-40F7-483B-AF2F-8EDDAF2B2635}" sibTransId="{84527E65-7C54-45E9-8C65-4DE46BC9E434}"/>
    <dgm:cxn modelId="{8FB3F0B4-38DA-4458-B611-3D132B30D23A}" type="presOf" srcId="{68DF0276-27EB-4066-8E38-40FC0ACE67E6}" destId="{CB018636-5878-4109-98AC-03F7C653802F}" srcOrd="0" destOrd="0" presId="urn:microsoft.com/office/officeart/2005/8/layout/vList5"/>
    <dgm:cxn modelId="{51226041-0CAB-487F-8DBB-A1355B95A944}" srcId="{9F144129-3F7E-4700-9356-C9CEEF7E37C7}" destId="{68DF0276-27EB-4066-8E38-40FC0ACE67E6}" srcOrd="1" destOrd="0" parTransId="{9E2FE7D4-B1A9-4FFD-BC92-8EA0620E9ED8}" sibTransId="{D83C2FF0-25FA-4B2F-9980-B9C419CB8907}"/>
    <dgm:cxn modelId="{AB07E62C-EC5A-491F-BB6E-82C546036AA9}" srcId="{9F144129-3F7E-4700-9356-C9CEEF7E37C7}" destId="{5E7ED2CF-49A0-47B7-8BE4-93F674BB09D8}" srcOrd="0" destOrd="0" parTransId="{494541E0-4930-4B21-88C3-8A77EBD555DB}" sibTransId="{F6670A4E-D45C-46E1-8C02-3A1DD44636CD}"/>
    <dgm:cxn modelId="{F65F4004-8F45-45E1-9845-618201C33CDA}" type="presOf" srcId="{5E7ED2CF-49A0-47B7-8BE4-93F674BB09D8}" destId="{81622440-FE9E-41F7-8106-953C09C37B39}" srcOrd="0" destOrd="0" presId="urn:microsoft.com/office/officeart/2005/8/layout/vList5"/>
    <dgm:cxn modelId="{A5B4AC87-5CD9-4EBE-A7DF-AFFFDD50455C}" type="presOf" srcId="{9F144129-3F7E-4700-9356-C9CEEF7E37C7}" destId="{A83F8D58-2034-4D05-987B-5EC43D348526}" srcOrd="0" destOrd="0" presId="urn:microsoft.com/office/officeart/2005/8/layout/vList5"/>
    <dgm:cxn modelId="{1770CF64-FF21-4993-93EE-DC53F7D92453}" srcId="{68DF0276-27EB-4066-8E38-40FC0ACE67E6}" destId="{84D5F8FE-9607-43A9-8AEC-5214DC045637}" srcOrd="0" destOrd="0" parTransId="{380B4E23-9DE1-4ECC-A672-2152145E9812}" sibTransId="{5D910EB5-AD64-4363-9BE1-FB07B29090A9}"/>
    <dgm:cxn modelId="{CAC27A59-8F4B-441B-8BBA-9E241F64A6F5}" type="presOf" srcId="{84D5F8FE-9607-43A9-8AEC-5214DC045637}" destId="{A2B10824-EB17-463A-833B-36F01244DA08}" srcOrd="0" destOrd="0" presId="urn:microsoft.com/office/officeart/2005/8/layout/vList5"/>
    <dgm:cxn modelId="{343D21EB-CF40-4F2A-B8F2-43E8156D0119}" type="presOf" srcId="{DAE19CA9-3CE8-49EC-98F3-CE2838793A6A}" destId="{4554E4BA-1AB3-4496-8A78-9905DF8DB1C9}" srcOrd="0" destOrd="0" presId="urn:microsoft.com/office/officeart/2005/8/layout/vList5"/>
    <dgm:cxn modelId="{CE3953A2-9FB4-4288-896B-0C5EB91709E9}" type="presParOf" srcId="{A83F8D58-2034-4D05-987B-5EC43D348526}" destId="{DE17E0F0-887A-46ED-A147-E3AF62EAAE57}" srcOrd="0" destOrd="0" presId="urn:microsoft.com/office/officeart/2005/8/layout/vList5"/>
    <dgm:cxn modelId="{C50202CB-A97A-4D9D-B9C3-937B2CE27C01}" type="presParOf" srcId="{DE17E0F0-887A-46ED-A147-E3AF62EAAE57}" destId="{81622440-FE9E-41F7-8106-953C09C37B39}" srcOrd="0" destOrd="0" presId="urn:microsoft.com/office/officeart/2005/8/layout/vList5"/>
    <dgm:cxn modelId="{C51A1E6D-C841-4C18-BEF0-2F0FE9F7B159}" type="presParOf" srcId="{DE17E0F0-887A-46ED-A147-E3AF62EAAE57}" destId="{4554E4BA-1AB3-4496-8A78-9905DF8DB1C9}" srcOrd="1" destOrd="0" presId="urn:microsoft.com/office/officeart/2005/8/layout/vList5"/>
    <dgm:cxn modelId="{F7E073AF-EEE4-4519-BE96-274329E5EEBC}" type="presParOf" srcId="{A83F8D58-2034-4D05-987B-5EC43D348526}" destId="{04F26047-1B28-4A30-82DC-B23B5FBCECBA}" srcOrd="1" destOrd="0" presId="urn:microsoft.com/office/officeart/2005/8/layout/vList5"/>
    <dgm:cxn modelId="{6795E0EF-BC3C-4985-959C-61C569B6E108}" type="presParOf" srcId="{A83F8D58-2034-4D05-987B-5EC43D348526}" destId="{B441A7F9-0D7D-47A7-AAC9-8D4FA3804791}" srcOrd="2" destOrd="0" presId="urn:microsoft.com/office/officeart/2005/8/layout/vList5"/>
    <dgm:cxn modelId="{DDD569EC-A2EC-42BA-A6A2-208A3226085E}" type="presParOf" srcId="{B441A7F9-0D7D-47A7-AAC9-8D4FA3804791}" destId="{CB018636-5878-4109-98AC-03F7C653802F}" srcOrd="0" destOrd="0" presId="urn:microsoft.com/office/officeart/2005/8/layout/vList5"/>
    <dgm:cxn modelId="{8425885F-EB0C-41CB-8349-528011695EF8}"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CL"/>
        </a:p>
      </dgm:t>
    </dgm:pt>
    <dgm:pt modelId="{5E7ED2CF-49A0-47B7-8BE4-93F674BB09D8}">
      <dgm:prSet phldrT="[Texto]" custT="1"/>
      <dgm:spPr/>
      <dgm:t>
        <a:bodyPr/>
        <a:lstStyle/>
        <a:p>
          <a:pPr algn="just"/>
          <a:r>
            <a:rPr lang="es-CL" sz="1400" dirty="0" smtClean="0">
              <a:latin typeface="Arial" panose="020B0604020202020204" pitchFamily="34" charset="0"/>
              <a:cs typeface="Arial" panose="020B0604020202020204" pitchFamily="34" charset="0"/>
            </a:rPr>
            <a:t>Nestlé TV</a:t>
          </a:r>
          <a:r>
            <a:rPr lang="es-US" sz="1400" dirty="0" smtClean="0">
              <a:latin typeface="Arial" panose="020B0604020202020204" pitchFamily="34" charset="0"/>
              <a:cs typeface="Arial" panose="020B0604020202020204" pitchFamily="34" charset="0"/>
            </a:rPr>
            <a:t>:</a:t>
          </a:r>
          <a:endParaRPr lang="es-CL" sz="1400" dirty="0">
            <a:latin typeface="Arial" panose="020B0604020202020204" pitchFamily="34" charset="0"/>
            <a:cs typeface="Arial" panose="020B0604020202020204" pitchFamily="34" charset="0"/>
          </a:endParaRPr>
        </a:p>
      </dgm:t>
    </dgm:pt>
    <dgm:pt modelId="{494541E0-4930-4B21-88C3-8A77EBD555DB}" type="parTrans" cxnId="{AB07E62C-EC5A-491F-BB6E-82C546036AA9}">
      <dgm:prSet/>
      <dgm:spPr/>
      <dgm:t>
        <a:bodyPr/>
        <a:lstStyle/>
        <a:p>
          <a:pPr algn="just"/>
          <a:endParaRPr lang="es-CL" sz="1400">
            <a:latin typeface="Arial" panose="020B0604020202020204" pitchFamily="34" charset="0"/>
            <a:cs typeface="Arial" panose="020B0604020202020204" pitchFamily="34" charset="0"/>
          </a:endParaRPr>
        </a:p>
      </dgm:t>
    </dgm:pt>
    <dgm:pt modelId="{F6670A4E-D45C-46E1-8C02-3A1DD44636CD}" type="sibTrans" cxnId="{AB07E62C-EC5A-491F-BB6E-82C546036AA9}">
      <dgm:prSet/>
      <dgm:spPr/>
      <dgm:t>
        <a:bodyPr/>
        <a:lstStyle/>
        <a:p>
          <a:pPr algn="just"/>
          <a:endParaRPr lang="es-CL" sz="1400">
            <a:latin typeface="Arial" panose="020B0604020202020204" pitchFamily="34" charset="0"/>
            <a:cs typeface="Arial" panose="020B0604020202020204" pitchFamily="34" charset="0"/>
          </a:endParaRPr>
        </a:p>
      </dgm:t>
    </dgm:pt>
    <dgm:pt modelId="{DAE19CA9-3CE8-49EC-98F3-CE2838793A6A}">
      <dgm:prSet phldrT="[Texto]" custT="1"/>
      <dgm:spPr/>
      <dgm:t>
        <a:bodyPr/>
        <a:lstStyle/>
        <a:p>
          <a:pPr algn="just"/>
          <a:r>
            <a:rPr lang="es-MX" sz="1400" dirty="0" smtClean="0">
              <a:latin typeface="Arial" panose="020B0604020202020204" pitchFamily="34" charset="0"/>
              <a:cs typeface="Arial" panose="020B0604020202020204" pitchFamily="34" charset="0"/>
            </a:rPr>
            <a:t>Una televisión </a:t>
          </a:r>
          <a:r>
            <a:rPr lang="es-MX" sz="1400" dirty="0" err="1" smtClean="0">
              <a:latin typeface="Arial" panose="020B0604020202020204" pitchFamily="34" charset="0"/>
              <a:cs typeface="Arial" panose="020B0604020202020204" pitchFamily="34" charset="0"/>
            </a:rPr>
            <a:t>on</a:t>
          </a:r>
          <a:r>
            <a:rPr lang="es-MX" sz="1400" dirty="0" smtClean="0">
              <a:latin typeface="Arial" panose="020B0604020202020204" pitchFamily="34" charset="0"/>
              <a:cs typeface="Arial" panose="020B0604020202020204" pitchFamily="34" charset="0"/>
            </a:rPr>
            <a:t> line a la carta en la que los empleados eligen entre seis canales temáticos lo que quieren ver y cuándo.</a:t>
          </a:r>
          <a:endParaRPr lang="es-CL" sz="1400" dirty="0">
            <a:latin typeface="Arial" panose="020B0604020202020204" pitchFamily="34" charset="0"/>
            <a:cs typeface="Arial" panose="020B0604020202020204" pitchFamily="34" charset="0"/>
          </a:endParaRPr>
        </a:p>
      </dgm:t>
    </dgm:pt>
    <dgm:pt modelId="{FFB7ECDC-40F7-483B-AF2F-8EDDAF2B2635}" type="parTrans" cxnId="{9DFA76C2-304D-40CB-A3DF-112FA097FF63}">
      <dgm:prSet/>
      <dgm:spPr/>
      <dgm:t>
        <a:bodyPr/>
        <a:lstStyle/>
        <a:p>
          <a:pPr algn="just"/>
          <a:endParaRPr lang="es-CL" sz="1400">
            <a:latin typeface="Arial" panose="020B0604020202020204" pitchFamily="34" charset="0"/>
            <a:cs typeface="Arial" panose="020B0604020202020204" pitchFamily="34" charset="0"/>
          </a:endParaRPr>
        </a:p>
      </dgm:t>
    </dgm:pt>
    <dgm:pt modelId="{84527E65-7C54-45E9-8C65-4DE46BC9E434}" type="sibTrans" cxnId="{9DFA76C2-304D-40CB-A3DF-112FA097FF63}">
      <dgm:prSet/>
      <dgm:spPr/>
      <dgm:t>
        <a:bodyPr/>
        <a:lstStyle/>
        <a:p>
          <a:pPr algn="just"/>
          <a:endParaRPr lang="es-CL" sz="1400">
            <a:latin typeface="Arial" panose="020B0604020202020204" pitchFamily="34" charset="0"/>
            <a:cs typeface="Arial" panose="020B0604020202020204" pitchFamily="34" charset="0"/>
          </a:endParaRPr>
        </a:p>
      </dgm:t>
    </dgm:pt>
    <dgm:pt modelId="{68DF0276-27EB-4066-8E38-40FC0ACE67E6}">
      <dgm:prSet phldrT="[Texto]" custT="1"/>
      <dgm:spPr/>
      <dgm:t>
        <a:bodyPr/>
        <a:lstStyle/>
        <a:p>
          <a:pPr algn="just"/>
          <a:r>
            <a:rPr lang="es-CL" sz="1400" dirty="0" smtClean="0">
              <a:latin typeface="Arial" panose="020B0604020202020204" pitchFamily="34" charset="0"/>
              <a:cs typeface="Arial" panose="020B0604020202020204" pitchFamily="34" charset="0"/>
            </a:rPr>
            <a:t>Nestlé actual:</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MX" sz="1400" dirty="0" smtClean="0">
              <a:latin typeface="Arial" panose="020B0604020202020204" pitchFamily="34" charset="0"/>
              <a:cs typeface="Arial" panose="020B0604020202020204" pitchFamily="34" charset="0"/>
            </a:rPr>
            <a:t>Es un vídeo, donde los trabajadores pueden acceder a las novedades de la empresa proporcionadas por sus directivos, así como noticias, lanzamientos de productos, cultura y conocimiento sobre este gigante empresarial. </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DE17E0F0-887A-46ED-A147-E3AF62EAAE57}" type="pres">
      <dgm:prSet presAssocID="{5E7ED2CF-49A0-47B7-8BE4-93F674BB09D8}" presName="linNode" presStyleCnt="0"/>
      <dgm:spPr/>
    </dgm:pt>
    <dgm:pt modelId="{81622440-FE9E-41F7-8106-953C09C37B39}" type="pres">
      <dgm:prSet presAssocID="{5E7ED2CF-49A0-47B7-8BE4-93F674BB09D8}" presName="parentText" presStyleLbl="node1" presStyleIdx="0" presStyleCnt="2" custScaleX="47345" custScaleY="35257">
        <dgm:presLayoutVars>
          <dgm:chMax val="1"/>
          <dgm:bulletEnabled val="1"/>
        </dgm:presLayoutVars>
      </dgm:prSet>
      <dgm:spPr/>
      <dgm:t>
        <a:bodyPr/>
        <a:lstStyle/>
        <a:p>
          <a:endParaRPr lang="es-CL"/>
        </a:p>
      </dgm:t>
    </dgm:pt>
    <dgm:pt modelId="{4554E4BA-1AB3-4496-8A78-9905DF8DB1C9}" type="pres">
      <dgm:prSet presAssocID="{5E7ED2CF-49A0-47B7-8BE4-93F674BB09D8}" presName="descendantText" presStyleLbl="alignAccFollowNode1" presStyleIdx="0" presStyleCnt="2" custScaleX="123452" custScaleY="26122">
        <dgm:presLayoutVars>
          <dgm:bulletEnabled val="1"/>
        </dgm:presLayoutVars>
      </dgm:prSet>
      <dgm:spPr/>
      <dgm:t>
        <a:bodyPr/>
        <a:lstStyle/>
        <a:p>
          <a:endParaRPr lang="es-CL"/>
        </a:p>
      </dgm:t>
    </dgm:pt>
    <dgm:pt modelId="{04F26047-1B28-4A30-82DC-B23B5FBCECBA}" type="pres">
      <dgm:prSet presAssocID="{F6670A4E-D45C-46E1-8C02-3A1DD44636CD}" presName="sp" presStyleCnt="0"/>
      <dgm:spPr/>
    </dgm:pt>
    <dgm:pt modelId="{B441A7F9-0D7D-47A7-AAC9-8D4FA3804791}" type="pres">
      <dgm:prSet presAssocID="{68DF0276-27EB-4066-8E38-40FC0ACE67E6}" presName="linNode" presStyleCnt="0"/>
      <dgm:spPr/>
    </dgm:pt>
    <dgm:pt modelId="{CB018636-5878-4109-98AC-03F7C653802F}" type="pres">
      <dgm:prSet presAssocID="{68DF0276-27EB-4066-8E38-40FC0ACE67E6}" presName="parentText" presStyleLbl="node1" presStyleIdx="1" presStyleCnt="2" custScaleX="48420" custScaleY="45012">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1" presStyleCnt="2" custScaleX="124057" custScaleY="51800" custLinFactNeighborX="-1075" custLinFactNeighborY="779">
        <dgm:presLayoutVars>
          <dgm:bulletEnabled val="1"/>
        </dgm:presLayoutVars>
      </dgm:prSet>
      <dgm:spPr/>
      <dgm:t>
        <a:bodyPr/>
        <a:lstStyle/>
        <a:p>
          <a:endParaRPr lang="es-CL"/>
        </a:p>
      </dgm:t>
    </dgm:pt>
  </dgm:ptLst>
  <dgm:cxnLst>
    <dgm:cxn modelId="{F49F34A3-243C-4A4D-946C-563D99D83026}" type="presOf" srcId="{9F144129-3F7E-4700-9356-C9CEEF7E37C7}" destId="{A83F8D58-2034-4D05-987B-5EC43D348526}" srcOrd="0" destOrd="0" presId="urn:microsoft.com/office/officeart/2005/8/layout/vList5"/>
    <dgm:cxn modelId="{9DFA76C2-304D-40CB-A3DF-112FA097FF63}" srcId="{5E7ED2CF-49A0-47B7-8BE4-93F674BB09D8}" destId="{DAE19CA9-3CE8-49EC-98F3-CE2838793A6A}" srcOrd="0" destOrd="0" parTransId="{FFB7ECDC-40F7-483B-AF2F-8EDDAF2B2635}" sibTransId="{84527E65-7C54-45E9-8C65-4DE46BC9E434}"/>
    <dgm:cxn modelId="{CC9C9139-18A8-46B9-8261-71B7E8497362}" type="presOf" srcId="{84D5F8FE-9607-43A9-8AEC-5214DC045637}" destId="{A2B10824-EB17-463A-833B-36F01244DA08}" srcOrd="0" destOrd="0" presId="urn:microsoft.com/office/officeart/2005/8/layout/vList5"/>
    <dgm:cxn modelId="{1770CF64-FF21-4993-93EE-DC53F7D92453}" srcId="{68DF0276-27EB-4066-8E38-40FC0ACE67E6}" destId="{84D5F8FE-9607-43A9-8AEC-5214DC045637}" srcOrd="0" destOrd="0" parTransId="{380B4E23-9DE1-4ECC-A672-2152145E9812}" sibTransId="{5D910EB5-AD64-4363-9BE1-FB07B29090A9}"/>
    <dgm:cxn modelId="{AB07E62C-EC5A-491F-BB6E-82C546036AA9}" srcId="{9F144129-3F7E-4700-9356-C9CEEF7E37C7}" destId="{5E7ED2CF-49A0-47B7-8BE4-93F674BB09D8}" srcOrd="0" destOrd="0" parTransId="{494541E0-4930-4B21-88C3-8A77EBD555DB}" sibTransId="{F6670A4E-D45C-46E1-8C02-3A1DD44636CD}"/>
    <dgm:cxn modelId="{11FF687B-03AF-423A-AFEA-F80B2B89EAF9}" type="presOf" srcId="{DAE19CA9-3CE8-49EC-98F3-CE2838793A6A}" destId="{4554E4BA-1AB3-4496-8A78-9905DF8DB1C9}" srcOrd="0" destOrd="0" presId="urn:microsoft.com/office/officeart/2005/8/layout/vList5"/>
    <dgm:cxn modelId="{51226041-0CAB-487F-8DBB-A1355B95A944}" srcId="{9F144129-3F7E-4700-9356-C9CEEF7E37C7}" destId="{68DF0276-27EB-4066-8E38-40FC0ACE67E6}" srcOrd="1" destOrd="0" parTransId="{9E2FE7D4-B1A9-4FFD-BC92-8EA0620E9ED8}" sibTransId="{D83C2FF0-25FA-4B2F-9980-B9C419CB8907}"/>
    <dgm:cxn modelId="{3EC57AF2-1D86-42BC-8404-00D025B9B610}" type="presOf" srcId="{5E7ED2CF-49A0-47B7-8BE4-93F674BB09D8}" destId="{81622440-FE9E-41F7-8106-953C09C37B39}" srcOrd="0" destOrd="0" presId="urn:microsoft.com/office/officeart/2005/8/layout/vList5"/>
    <dgm:cxn modelId="{61131C82-7CAE-4735-9448-FACC76D935ED}" type="presOf" srcId="{68DF0276-27EB-4066-8E38-40FC0ACE67E6}" destId="{CB018636-5878-4109-98AC-03F7C653802F}" srcOrd="0" destOrd="0" presId="urn:microsoft.com/office/officeart/2005/8/layout/vList5"/>
    <dgm:cxn modelId="{9F8C79CE-F9A2-4336-B50F-5D5A160F1F9E}" type="presParOf" srcId="{A83F8D58-2034-4D05-987B-5EC43D348526}" destId="{DE17E0F0-887A-46ED-A147-E3AF62EAAE57}" srcOrd="0" destOrd="0" presId="urn:microsoft.com/office/officeart/2005/8/layout/vList5"/>
    <dgm:cxn modelId="{30DA37C0-1F1E-47D7-8B37-3037857C7087}" type="presParOf" srcId="{DE17E0F0-887A-46ED-A147-E3AF62EAAE57}" destId="{81622440-FE9E-41F7-8106-953C09C37B39}" srcOrd="0" destOrd="0" presId="urn:microsoft.com/office/officeart/2005/8/layout/vList5"/>
    <dgm:cxn modelId="{2FABBF31-32E7-40FC-8C40-E9BF49070576}" type="presParOf" srcId="{DE17E0F0-887A-46ED-A147-E3AF62EAAE57}" destId="{4554E4BA-1AB3-4496-8A78-9905DF8DB1C9}" srcOrd="1" destOrd="0" presId="urn:microsoft.com/office/officeart/2005/8/layout/vList5"/>
    <dgm:cxn modelId="{DA7262FE-B1B4-42F8-8504-BFA9189B6E5C}" type="presParOf" srcId="{A83F8D58-2034-4D05-987B-5EC43D348526}" destId="{04F26047-1B28-4A30-82DC-B23B5FBCECBA}" srcOrd="1" destOrd="0" presId="urn:microsoft.com/office/officeart/2005/8/layout/vList5"/>
    <dgm:cxn modelId="{7B3E9908-F2BF-419C-AFC8-B082EDF48A2A}" type="presParOf" srcId="{A83F8D58-2034-4D05-987B-5EC43D348526}" destId="{B441A7F9-0D7D-47A7-AAC9-8D4FA3804791}" srcOrd="2" destOrd="0" presId="urn:microsoft.com/office/officeart/2005/8/layout/vList5"/>
    <dgm:cxn modelId="{D638E5C2-B2CC-43EA-BDE4-E94978A1AC78}" type="presParOf" srcId="{B441A7F9-0D7D-47A7-AAC9-8D4FA3804791}" destId="{CB018636-5878-4109-98AC-03F7C653802F}" srcOrd="0" destOrd="0" presId="urn:microsoft.com/office/officeart/2005/8/layout/vList5"/>
    <dgm:cxn modelId="{40B9EEF8-7A90-4EE5-9318-3740B72D17C4}"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CL"/>
        </a:p>
      </dgm:t>
    </dgm:pt>
    <dgm:pt modelId="{68DF0276-27EB-4066-8E38-40FC0ACE67E6}">
      <dgm:prSet phldrT="[Texto]" custT="1"/>
      <dgm:spPr/>
      <dgm:t>
        <a:bodyPr/>
        <a:lstStyle/>
        <a:p>
          <a:pPr algn="just"/>
          <a:r>
            <a:rPr lang="es-CL" sz="1400" dirty="0" smtClean="0">
              <a:latin typeface="Arial" panose="020B0604020202020204" pitchFamily="34" charset="0"/>
              <a:cs typeface="Arial" panose="020B0604020202020204" pitchFamily="34" charset="0"/>
            </a:rPr>
            <a:t>Nestlé Innova</a:t>
          </a:r>
          <a:r>
            <a:rPr lang="es-US" sz="1400" dirty="0" smtClean="0">
              <a:latin typeface="Arial" panose="020B0604020202020204" pitchFamily="34" charset="0"/>
              <a:cs typeface="Arial" panose="020B0604020202020204" pitchFamily="34" charset="0"/>
            </a:rPr>
            <a:t>:</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MX" sz="1400" dirty="0" smtClean="0">
              <a:latin typeface="Arial" panose="020B0604020202020204" pitchFamily="34" charset="0"/>
              <a:cs typeface="Arial" panose="020B0604020202020204" pitchFamily="34" charset="0"/>
            </a:rPr>
            <a:t>Es un programa de innovación cuyo objetivo es fomentar la participación y creatividad en los equipos para hacer posible la renovación de la marca.</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B441A7F9-0D7D-47A7-AAC9-8D4FA3804791}" type="pres">
      <dgm:prSet presAssocID="{68DF0276-27EB-4066-8E38-40FC0ACE67E6}" presName="linNode" presStyleCnt="0"/>
      <dgm:spPr/>
      <dgm:t>
        <a:bodyPr/>
        <a:lstStyle/>
        <a:p>
          <a:endParaRPr lang="es-CL"/>
        </a:p>
      </dgm:t>
    </dgm:pt>
    <dgm:pt modelId="{CB018636-5878-4109-98AC-03F7C653802F}" type="pres">
      <dgm:prSet presAssocID="{68DF0276-27EB-4066-8E38-40FC0ACE67E6}" presName="parentText" presStyleLbl="node1" presStyleIdx="0" presStyleCnt="1" custScaleX="48420" custScaleY="50031">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0" presStyleCnt="1" custScaleX="124057" custScaleY="51800" custLinFactNeighborX="-1075" custLinFactNeighborY="779">
        <dgm:presLayoutVars>
          <dgm:bulletEnabled val="1"/>
        </dgm:presLayoutVars>
      </dgm:prSet>
      <dgm:spPr/>
      <dgm:t>
        <a:bodyPr/>
        <a:lstStyle/>
        <a:p>
          <a:endParaRPr lang="es-CL"/>
        </a:p>
      </dgm:t>
    </dgm:pt>
  </dgm:ptLst>
  <dgm:cxnLst>
    <dgm:cxn modelId="{0C2A5EAB-E482-4915-825F-5C9B74FA9598}" type="presOf" srcId="{9F144129-3F7E-4700-9356-C9CEEF7E37C7}" destId="{A83F8D58-2034-4D05-987B-5EC43D348526}" srcOrd="0" destOrd="0" presId="urn:microsoft.com/office/officeart/2005/8/layout/vList5"/>
    <dgm:cxn modelId="{951F038A-B191-4A50-BBB8-F917F5178C9D}" type="presOf" srcId="{68DF0276-27EB-4066-8E38-40FC0ACE67E6}" destId="{CB018636-5878-4109-98AC-03F7C653802F}" srcOrd="0" destOrd="0" presId="urn:microsoft.com/office/officeart/2005/8/layout/vList5"/>
    <dgm:cxn modelId="{1770CF64-FF21-4993-93EE-DC53F7D92453}" srcId="{68DF0276-27EB-4066-8E38-40FC0ACE67E6}" destId="{84D5F8FE-9607-43A9-8AEC-5214DC045637}" srcOrd="0" destOrd="0" parTransId="{380B4E23-9DE1-4ECC-A672-2152145E9812}" sibTransId="{5D910EB5-AD64-4363-9BE1-FB07B29090A9}"/>
    <dgm:cxn modelId="{C6FAD98E-AEEA-44FD-8588-CAAD68B32735}" type="presOf" srcId="{84D5F8FE-9607-43A9-8AEC-5214DC045637}" destId="{A2B10824-EB17-463A-833B-36F01244DA08}" srcOrd="0" destOrd="0" presId="urn:microsoft.com/office/officeart/2005/8/layout/vList5"/>
    <dgm:cxn modelId="{51226041-0CAB-487F-8DBB-A1355B95A944}" srcId="{9F144129-3F7E-4700-9356-C9CEEF7E37C7}" destId="{68DF0276-27EB-4066-8E38-40FC0ACE67E6}" srcOrd="0" destOrd="0" parTransId="{9E2FE7D4-B1A9-4FFD-BC92-8EA0620E9ED8}" sibTransId="{D83C2FF0-25FA-4B2F-9980-B9C419CB8907}"/>
    <dgm:cxn modelId="{CF85484C-94CF-4C02-BE68-36C4BAFF0EEE}" type="presParOf" srcId="{A83F8D58-2034-4D05-987B-5EC43D348526}" destId="{B441A7F9-0D7D-47A7-AAC9-8D4FA3804791}" srcOrd="0" destOrd="0" presId="urn:microsoft.com/office/officeart/2005/8/layout/vList5"/>
    <dgm:cxn modelId="{45F0F0D1-4B3E-47C6-8E46-8BD4451F3378}" type="presParOf" srcId="{B441A7F9-0D7D-47A7-AAC9-8D4FA3804791}" destId="{CB018636-5878-4109-98AC-03F7C653802F}" srcOrd="0" destOrd="0" presId="urn:microsoft.com/office/officeart/2005/8/layout/vList5"/>
    <dgm:cxn modelId="{716907A0-32A7-41A1-9F38-C9B252E7908B}"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0EA69AD-80E1-473C-81D1-FF027DC24EB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CL"/>
        </a:p>
      </dgm:t>
    </dgm:pt>
    <dgm:pt modelId="{92B619F4-6974-4814-BEFB-DEA9FE9440E0}">
      <dgm:prSet custT="1"/>
      <dgm:spPr/>
      <dgm:t>
        <a:bodyPr/>
        <a:lstStyle/>
        <a:p>
          <a:pPr algn="l" rtl="0"/>
          <a:r>
            <a:rPr lang="es-US" sz="1400" dirty="0" smtClean="0">
              <a:latin typeface="Arial" panose="020B0604020202020204" pitchFamily="34" charset="0"/>
              <a:cs typeface="Arial" panose="020B0604020202020204" pitchFamily="34" charset="0"/>
            </a:rPr>
            <a:t>Talleres de creatividad</a:t>
          </a:r>
          <a:endParaRPr lang="es-CL" sz="1400" dirty="0">
            <a:latin typeface="Arial" panose="020B0604020202020204" pitchFamily="34" charset="0"/>
            <a:cs typeface="Arial" panose="020B0604020202020204" pitchFamily="34" charset="0"/>
          </a:endParaRPr>
        </a:p>
      </dgm:t>
    </dgm:pt>
    <dgm:pt modelId="{47917545-3893-499C-A7E4-A7A33BC1BD7F}" type="parTrans" cxnId="{1DE0AF94-F83A-4E52-8111-49338A126DA0}">
      <dgm:prSet/>
      <dgm:spPr/>
      <dgm:t>
        <a:bodyPr/>
        <a:lstStyle/>
        <a:p>
          <a:pPr algn="l"/>
          <a:endParaRPr lang="es-CL" sz="1400">
            <a:latin typeface="Arial" panose="020B0604020202020204" pitchFamily="34" charset="0"/>
            <a:cs typeface="Arial" panose="020B0604020202020204" pitchFamily="34" charset="0"/>
          </a:endParaRPr>
        </a:p>
      </dgm:t>
    </dgm:pt>
    <dgm:pt modelId="{44609822-1B97-4C80-9E41-FBD4CF87D9E3}" type="sibTrans" cxnId="{1DE0AF94-F83A-4E52-8111-49338A126DA0}">
      <dgm:prSet/>
      <dgm:spPr/>
      <dgm:t>
        <a:bodyPr/>
        <a:lstStyle/>
        <a:p>
          <a:pPr algn="l"/>
          <a:endParaRPr lang="es-CL" sz="1400">
            <a:latin typeface="Arial" panose="020B0604020202020204" pitchFamily="34" charset="0"/>
            <a:cs typeface="Arial" panose="020B0604020202020204" pitchFamily="34" charset="0"/>
          </a:endParaRPr>
        </a:p>
      </dgm:t>
    </dgm:pt>
    <dgm:pt modelId="{AC1C9B79-AAE0-40AD-9A67-567D04D6A692}">
      <dgm:prSet custT="1"/>
      <dgm:spPr/>
      <dgm:t>
        <a:bodyPr/>
        <a:lstStyle/>
        <a:p>
          <a:pPr algn="l" rtl="0"/>
          <a:r>
            <a:rPr lang="es-US" sz="1400" smtClean="0">
              <a:latin typeface="Arial" panose="020B0604020202020204" pitchFamily="34" charset="0"/>
              <a:cs typeface="Arial" panose="020B0604020202020204" pitchFamily="34" charset="0"/>
            </a:rPr>
            <a:t>Cursos de creatividad.</a:t>
          </a:r>
          <a:endParaRPr lang="es-CL" sz="1400">
            <a:latin typeface="Arial" panose="020B0604020202020204" pitchFamily="34" charset="0"/>
            <a:cs typeface="Arial" panose="020B0604020202020204" pitchFamily="34" charset="0"/>
          </a:endParaRPr>
        </a:p>
      </dgm:t>
    </dgm:pt>
    <dgm:pt modelId="{579E9EB9-C386-4701-BC94-00DB66E657A9}" type="parTrans" cxnId="{568927C7-7BCF-493D-879D-D2E09DE5717A}">
      <dgm:prSet/>
      <dgm:spPr/>
      <dgm:t>
        <a:bodyPr/>
        <a:lstStyle/>
        <a:p>
          <a:pPr algn="l"/>
          <a:endParaRPr lang="es-CL" sz="1400">
            <a:latin typeface="Arial" panose="020B0604020202020204" pitchFamily="34" charset="0"/>
            <a:cs typeface="Arial" panose="020B0604020202020204" pitchFamily="34" charset="0"/>
          </a:endParaRPr>
        </a:p>
      </dgm:t>
    </dgm:pt>
    <dgm:pt modelId="{7B1ACF1E-9B6B-492E-A74F-7EBE31FD9293}" type="sibTrans" cxnId="{568927C7-7BCF-493D-879D-D2E09DE5717A}">
      <dgm:prSet/>
      <dgm:spPr/>
      <dgm:t>
        <a:bodyPr/>
        <a:lstStyle/>
        <a:p>
          <a:pPr algn="l"/>
          <a:endParaRPr lang="es-CL" sz="1400">
            <a:latin typeface="Arial" panose="020B0604020202020204" pitchFamily="34" charset="0"/>
            <a:cs typeface="Arial" panose="020B0604020202020204" pitchFamily="34" charset="0"/>
          </a:endParaRPr>
        </a:p>
      </dgm:t>
    </dgm:pt>
    <dgm:pt modelId="{707F2312-0954-4055-A4CA-7D89EAC6786B}">
      <dgm:prSet custT="1"/>
      <dgm:spPr/>
      <dgm:t>
        <a:bodyPr/>
        <a:lstStyle/>
        <a:p>
          <a:pPr algn="l" rtl="0"/>
          <a:r>
            <a:rPr lang="es-US" sz="1400" smtClean="0">
              <a:latin typeface="Arial" panose="020B0604020202020204" pitchFamily="34" charset="0"/>
              <a:cs typeface="Arial" panose="020B0604020202020204" pitchFamily="34" charset="0"/>
            </a:rPr>
            <a:t>Intercambios de proyectos internacionales </a:t>
          </a:r>
          <a:endParaRPr lang="es-CL" sz="1400">
            <a:latin typeface="Arial" panose="020B0604020202020204" pitchFamily="34" charset="0"/>
            <a:cs typeface="Arial" panose="020B0604020202020204" pitchFamily="34" charset="0"/>
          </a:endParaRPr>
        </a:p>
      </dgm:t>
    </dgm:pt>
    <dgm:pt modelId="{FADE6824-2CB6-4756-B79B-932329F3D00C}" type="parTrans" cxnId="{2A9B6C31-642A-4024-B051-1919BC01E963}">
      <dgm:prSet/>
      <dgm:spPr/>
      <dgm:t>
        <a:bodyPr/>
        <a:lstStyle/>
        <a:p>
          <a:pPr algn="l"/>
          <a:endParaRPr lang="es-CL" sz="1400">
            <a:latin typeface="Arial" panose="020B0604020202020204" pitchFamily="34" charset="0"/>
            <a:cs typeface="Arial" panose="020B0604020202020204" pitchFamily="34" charset="0"/>
          </a:endParaRPr>
        </a:p>
      </dgm:t>
    </dgm:pt>
    <dgm:pt modelId="{2ED90C64-3ADD-4401-B320-BD23C2407BA9}" type="sibTrans" cxnId="{2A9B6C31-642A-4024-B051-1919BC01E963}">
      <dgm:prSet/>
      <dgm:spPr/>
      <dgm:t>
        <a:bodyPr/>
        <a:lstStyle/>
        <a:p>
          <a:pPr algn="l"/>
          <a:endParaRPr lang="es-CL" sz="1400">
            <a:latin typeface="Arial" panose="020B0604020202020204" pitchFamily="34" charset="0"/>
            <a:cs typeface="Arial" panose="020B0604020202020204" pitchFamily="34" charset="0"/>
          </a:endParaRPr>
        </a:p>
      </dgm:t>
    </dgm:pt>
    <dgm:pt modelId="{2516F1D5-7F96-45B3-AFF6-0DFE3A82502C}">
      <dgm:prSet custT="1"/>
      <dgm:spPr/>
      <dgm:t>
        <a:bodyPr/>
        <a:lstStyle/>
        <a:p>
          <a:pPr algn="l" rtl="0"/>
          <a:r>
            <a:rPr lang="es-US" sz="1400" smtClean="0">
              <a:latin typeface="Arial" panose="020B0604020202020204" pitchFamily="34" charset="0"/>
              <a:cs typeface="Arial" panose="020B0604020202020204" pitchFamily="34" charset="0"/>
            </a:rPr>
            <a:t>Desarrollos técnicos y científicos propios</a:t>
          </a:r>
          <a:endParaRPr lang="es-CL" sz="1400">
            <a:latin typeface="Arial" panose="020B0604020202020204" pitchFamily="34" charset="0"/>
            <a:cs typeface="Arial" panose="020B0604020202020204" pitchFamily="34" charset="0"/>
          </a:endParaRPr>
        </a:p>
      </dgm:t>
    </dgm:pt>
    <dgm:pt modelId="{9C097A89-D526-4AEB-8606-4C7E6A1EF988}" type="parTrans" cxnId="{EF3247F5-E06B-4A8E-BD3A-72D52CC5F3FA}">
      <dgm:prSet/>
      <dgm:spPr/>
      <dgm:t>
        <a:bodyPr/>
        <a:lstStyle/>
        <a:p>
          <a:pPr algn="l"/>
          <a:endParaRPr lang="es-CL" sz="1400">
            <a:latin typeface="Arial" panose="020B0604020202020204" pitchFamily="34" charset="0"/>
            <a:cs typeface="Arial" panose="020B0604020202020204" pitchFamily="34" charset="0"/>
          </a:endParaRPr>
        </a:p>
      </dgm:t>
    </dgm:pt>
    <dgm:pt modelId="{5D07380C-35FE-4BB8-AF6C-5BD40CC09016}" type="sibTrans" cxnId="{EF3247F5-E06B-4A8E-BD3A-72D52CC5F3FA}">
      <dgm:prSet/>
      <dgm:spPr/>
      <dgm:t>
        <a:bodyPr/>
        <a:lstStyle/>
        <a:p>
          <a:pPr algn="l"/>
          <a:endParaRPr lang="es-CL" sz="1400">
            <a:latin typeface="Arial" panose="020B0604020202020204" pitchFamily="34" charset="0"/>
            <a:cs typeface="Arial" panose="020B0604020202020204" pitchFamily="34" charset="0"/>
          </a:endParaRPr>
        </a:p>
      </dgm:t>
    </dgm:pt>
    <dgm:pt modelId="{979F8D05-1039-4D3B-BDC8-9404B79384FC}" type="pres">
      <dgm:prSet presAssocID="{20EA69AD-80E1-473C-81D1-FF027DC24EBB}" presName="linear" presStyleCnt="0">
        <dgm:presLayoutVars>
          <dgm:dir/>
          <dgm:animLvl val="lvl"/>
          <dgm:resizeHandles val="exact"/>
        </dgm:presLayoutVars>
      </dgm:prSet>
      <dgm:spPr/>
    </dgm:pt>
    <dgm:pt modelId="{5D8644C5-6DD2-422B-98C3-B05DBE4601CE}" type="pres">
      <dgm:prSet presAssocID="{92B619F4-6974-4814-BEFB-DEA9FE9440E0}" presName="parentLin" presStyleCnt="0"/>
      <dgm:spPr/>
    </dgm:pt>
    <dgm:pt modelId="{FDBDB1C3-4A11-4E9D-B39F-589036731819}" type="pres">
      <dgm:prSet presAssocID="{92B619F4-6974-4814-BEFB-DEA9FE9440E0}" presName="parentLeftMargin" presStyleLbl="node1" presStyleIdx="0" presStyleCnt="4"/>
      <dgm:spPr/>
    </dgm:pt>
    <dgm:pt modelId="{E8F63CBF-FFF3-479F-BD30-A8508BEFC33D}" type="pres">
      <dgm:prSet presAssocID="{92B619F4-6974-4814-BEFB-DEA9FE9440E0}" presName="parentText" presStyleLbl="node1" presStyleIdx="0" presStyleCnt="4">
        <dgm:presLayoutVars>
          <dgm:chMax val="0"/>
          <dgm:bulletEnabled val="1"/>
        </dgm:presLayoutVars>
      </dgm:prSet>
      <dgm:spPr/>
      <dgm:t>
        <a:bodyPr/>
        <a:lstStyle/>
        <a:p>
          <a:endParaRPr lang="es-CL"/>
        </a:p>
      </dgm:t>
    </dgm:pt>
    <dgm:pt modelId="{1B83A80C-4576-4EAB-9D06-BBC3F56CFA88}" type="pres">
      <dgm:prSet presAssocID="{92B619F4-6974-4814-BEFB-DEA9FE9440E0}" presName="negativeSpace" presStyleCnt="0"/>
      <dgm:spPr/>
    </dgm:pt>
    <dgm:pt modelId="{232D2E32-0858-4AE1-BF3F-BF32967357F6}" type="pres">
      <dgm:prSet presAssocID="{92B619F4-6974-4814-BEFB-DEA9FE9440E0}" presName="childText" presStyleLbl="conFgAcc1" presStyleIdx="0" presStyleCnt="4">
        <dgm:presLayoutVars>
          <dgm:bulletEnabled val="1"/>
        </dgm:presLayoutVars>
      </dgm:prSet>
      <dgm:spPr/>
    </dgm:pt>
    <dgm:pt modelId="{A0FC2AC2-2390-45EB-A789-DBE7CAE7A04F}" type="pres">
      <dgm:prSet presAssocID="{44609822-1B97-4C80-9E41-FBD4CF87D9E3}" presName="spaceBetweenRectangles" presStyleCnt="0"/>
      <dgm:spPr/>
    </dgm:pt>
    <dgm:pt modelId="{506DDDBC-B07B-44E3-8BF8-B69BF8931C23}" type="pres">
      <dgm:prSet presAssocID="{AC1C9B79-AAE0-40AD-9A67-567D04D6A692}" presName="parentLin" presStyleCnt="0"/>
      <dgm:spPr/>
    </dgm:pt>
    <dgm:pt modelId="{70FDC9D7-5547-4185-8A52-27494B20B1EA}" type="pres">
      <dgm:prSet presAssocID="{AC1C9B79-AAE0-40AD-9A67-567D04D6A692}" presName="parentLeftMargin" presStyleLbl="node1" presStyleIdx="0" presStyleCnt="4"/>
      <dgm:spPr/>
    </dgm:pt>
    <dgm:pt modelId="{67F408FA-CFEC-41C2-A2AD-752EE605EB52}" type="pres">
      <dgm:prSet presAssocID="{AC1C9B79-AAE0-40AD-9A67-567D04D6A692}" presName="parentText" presStyleLbl="node1" presStyleIdx="1" presStyleCnt="4">
        <dgm:presLayoutVars>
          <dgm:chMax val="0"/>
          <dgm:bulletEnabled val="1"/>
        </dgm:presLayoutVars>
      </dgm:prSet>
      <dgm:spPr/>
    </dgm:pt>
    <dgm:pt modelId="{D5550331-20FF-47FB-B5C9-F223BE0344E0}" type="pres">
      <dgm:prSet presAssocID="{AC1C9B79-AAE0-40AD-9A67-567D04D6A692}" presName="negativeSpace" presStyleCnt="0"/>
      <dgm:spPr/>
    </dgm:pt>
    <dgm:pt modelId="{0D9F804D-B1E0-44EF-8AAE-1F11E820BDC7}" type="pres">
      <dgm:prSet presAssocID="{AC1C9B79-AAE0-40AD-9A67-567D04D6A692}" presName="childText" presStyleLbl="conFgAcc1" presStyleIdx="1" presStyleCnt="4">
        <dgm:presLayoutVars>
          <dgm:bulletEnabled val="1"/>
        </dgm:presLayoutVars>
      </dgm:prSet>
      <dgm:spPr/>
    </dgm:pt>
    <dgm:pt modelId="{1A7DE7A3-F2A0-4CBD-A970-320909BB58ED}" type="pres">
      <dgm:prSet presAssocID="{7B1ACF1E-9B6B-492E-A74F-7EBE31FD9293}" presName="spaceBetweenRectangles" presStyleCnt="0"/>
      <dgm:spPr/>
    </dgm:pt>
    <dgm:pt modelId="{844E1FED-8C72-4D9E-B28C-81F7BA565414}" type="pres">
      <dgm:prSet presAssocID="{707F2312-0954-4055-A4CA-7D89EAC6786B}" presName="parentLin" presStyleCnt="0"/>
      <dgm:spPr/>
    </dgm:pt>
    <dgm:pt modelId="{A9EF17A2-DB49-4EF9-9E5B-566798A1B300}" type="pres">
      <dgm:prSet presAssocID="{707F2312-0954-4055-A4CA-7D89EAC6786B}" presName="parentLeftMargin" presStyleLbl="node1" presStyleIdx="1" presStyleCnt="4"/>
      <dgm:spPr/>
    </dgm:pt>
    <dgm:pt modelId="{A0546162-5FB3-4C04-8846-74B0B8A06232}" type="pres">
      <dgm:prSet presAssocID="{707F2312-0954-4055-A4CA-7D89EAC6786B}" presName="parentText" presStyleLbl="node1" presStyleIdx="2" presStyleCnt="4">
        <dgm:presLayoutVars>
          <dgm:chMax val="0"/>
          <dgm:bulletEnabled val="1"/>
        </dgm:presLayoutVars>
      </dgm:prSet>
      <dgm:spPr/>
    </dgm:pt>
    <dgm:pt modelId="{BA870617-C386-4BC1-A101-B1052083E08E}" type="pres">
      <dgm:prSet presAssocID="{707F2312-0954-4055-A4CA-7D89EAC6786B}" presName="negativeSpace" presStyleCnt="0"/>
      <dgm:spPr/>
    </dgm:pt>
    <dgm:pt modelId="{5525024A-F78B-4116-AE9B-EFC6D70DFEED}" type="pres">
      <dgm:prSet presAssocID="{707F2312-0954-4055-A4CA-7D89EAC6786B}" presName="childText" presStyleLbl="conFgAcc1" presStyleIdx="2" presStyleCnt="4">
        <dgm:presLayoutVars>
          <dgm:bulletEnabled val="1"/>
        </dgm:presLayoutVars>
      </dgm:prSet>
      <dgm:spPr/>
    </dgm:pt>
    <dgm:pt modelId="{8F1F9826-B4A4-4E67-BC67-C70C048569A2}" type="pres">
      <dgm:prSet presAssocID="{2ED90C64-3ADD-4401-B320-BD23C2407BA9}" presName="spaceBetweenRectangles" presStyleCnt="0"/>
      <dgm:spPr/>
    </dgm:pt>
    <dgm:pt modelId="{AE42663C-2912-4DB8-BCCA-F66E4F381B2E}" type="pres">
      <dgm:prSet presAssocID="{2516F1D5-7F96-45B3-AFF6-0DFE3A82502C}" presName="parentLin" presStyleCnt="0"/>
      <dgm:spPr/>
    </dgm:pt>
    <dgm:pt modelId="{B0E89FE1-F087-4658-B2EA-1F5D75FDEE9D}" type="pres">
      <dgm:prSet presAssocID="{2516F1D5-7F96-45B3-AFF6-0DFE3A82502C}" presName="parentLeftMargin" presStyleLbl="node1" presStyleIdx="2" presStyleCnt="4"/>
      <dgm:spPr/>
    </dgm:pt>
    <dgm:pt modelId="{B735F40A-B229-4AB9-9A35-4F2A2AC32416}" type="pres">
      <dgm:prSet presAssocID="{2516F1D5-7F96-45B3-AFF6-0DFE3A82502C}" presName="parentText" presStyleLbl="node1" presStyleIdx="3" presStyleCnt="4">
        <dgm:presLayoutVars>
          <dgm:chMax val="0"/>
          <dgm:bulletEnabled val="1"/>
        </dgm:presLayoutVars>
      </dgm:prSet>
      <dgm:spPr/>
    </dgm:pt>
    <dgm:pt modelId="{11BE1D09-48BC-487E-8A33-F7AD45A786B7}" type="pres">
      <dgm:prSet presAssocID="{2516F1D5-7F96-45B3-AFF6-0DFE3A82502C}" presName="negativeSpace" presStyleCnt="0"/>
      <dgm:spPr/>
    </dgm:pt>
    <dgm:pt modelId="{87E40F8B-EAC3-4841-BDF8-58C8506E9F4C}" type="pres">
      <dgm:prSet presAssocID="{2516F1D5-7F96-45B3-AFF6-0DFE3A82502C}" presName="childText" presStyleLbl="conFgAcc1" presStyleIdx="3" presStyleCnt="4">
        <dgm:presLayoutVars>
          <dgm:bulletEnabled val="1"/>
        </dgm:presLayoutVars>
      </dgm:prSet>
      <dgm:spPr/>
    </dgm:pt>
  </dgm:ptLst>
  <dgm:cxnLst>
    <dgm:cxn modelId="{8A8868F8-6DF2-4617-8340-C95D8E7E5C87}" type="presOf" srcId="{AC1C9B79-AAE0-40AD-9A67-567D04D6A692}" destId="{70FDC9D7-5547-4185-8A52-27494B20B1EA}" srcOrd="0" destOrd="0" presId="urn:microsoft.com/office/officeart/2005/8/layout/list1"/>
    <dgm:cxn modelId="{EF3247F5-E06B-4A8E-BD3A-72D52CC5F3FA}" srcId="{20EA69AD-80E1-473C-81D1-FF027DC24EBB}" destId="{2516F1D5-7F96-45B3-AFF6-0DFE3A82502C}" srcOrd="3" destOrd="0" parTransId="{9C097A89-D526-4AEB-8606-4C7E6A1EF988}" sibTransId="{5D07380C-35FE-4BB8-AF6C-5BD40CC09016}"/>
    <dgm:cxn modelId="{7BEEBD06-31FE-4F98-AF2B-298191E37894}" type="presOf" srcId="{707F2312-0954-4055-A4CA-7D89EAC6786B}" destId="{A0546162-5FB3-4C04-8846-74B0B8A06232}" srcOrd="1" destOrd="0" presId="urn:microsoft.com/office/officeart/2005/8/layout/list1"/>
    <dgm:cxn modelId="{93577361-18AD-4A3C-9D8C-635FB812862B}" type="presOf" srcId="{2516F1D5-7F96-45B3-AFF6-0DFE3A82502C}" destId="{B0E89FE1-F087-4658-B2EA-1F5D75FDEE9D}" srcOrd="0" destOrd="0" presId="urn:microsoft.com/office/officeart/2005/8/layout/list1"/>
    <dgm:cxn modelId="{1DE0AF94-F83A-4E52-8111-49338A126DA0}" srcId="{20EA69AD-80E1-473C-81D1-FF027DC24EBB}" destId="{92B619F4-6974-4814-BEFB-DEA9FE9440E0}" srcOrd="0" destOrd="0" parTransId="{47917545-3893-499C-A7E4-A7A33BC1BD7F}" sibTransId="{44609822-1B97-4C80-9E41-FBD4CF87D9E3}"/>
    <dgm:cxn modelId="{2A9B6C31-642A-4024-B051-1919BC01E963}" srcId="{20EA69AD-80E1-473C-81D1-FF027DC24EBB}" destId="{707F2312-0954-4055-A4CA-7D89EAC6786B}" srcOrd="2" destOrd="0" parTransId="{FADE6824-2CB6-4756-B79B-932329F3D00C}" sibTransId="{2ED90C64-3ADD-4401-B320-BD23C2407BA9}"/>
    <dgm:cxn modelId="{8439F92D-206A-4492-AC7A-C3BD1E0785A8}" type="presOf" srcId="{AC1C9B79-AAE0-40AD-9A67-567D04D6A692}" destId="{67F408FA-CFEC-41C2-A2AD-752EE605EB52}" srcOrd="1" destOrd="0" presId="urn:microsoft.com/office/officeart/2005/8/layout/list1"/>
    <dgm:cxn modelId="{BFA7EAF2-9576-4781-84C3-772D0E24FA04}" type="presOf" srcId="{92B619F4-6974-4814-BEFB-DEA9FE9440E0}" destId="{FDBDB1C3-4A11-4E9D-B39F-589036731819}" srcOrd="0" destOrd="0" presId="urn:microsoft.com/office/officeart/2005/8/layout/list1"/>
    <dgm:cxn modelId="{2D589495-6971-4FE1-BD0E-D5E15B883C16}" type="presOf" srcId="{20EA69AD-80E1-473C-81D1-FF027DC24EBB}" destId="{979F8D05-1039-4D3B-BDC8-9404B79384FC}" srcOrd="0" destOrd="0" presId="urn:microsoft.com/office/officeart/2005/8/layout/list1"/>
    <dgm:cxn modelId="{4BBCEE30-702C-40AD-B39A-37BE2BA79711}" type="presOf" srcId="{2516F1D5-7F96-45B3-AFF6-0DFE3A82502C}" destId="{B735F40A-B229-4AB9-9A35-4F2A2AC32416}" srcOrd="1" destOrd="0" presId="urn:microsoft.com/office/officeart/2005/8/layout/list1"/>
    <dgm:cxn modelId="{568927C7-7BCF-493D-879D-D2E09DE5717A}" srcId="{20EA69AD-80E1-473C-81D1-FF027DC24EBB}" destId="{AC1C9B79-AAE0-40AD-9A67-567D04D6A692}" srcOrd="1" destOrd="0" parTransId="{579E9EB9-C386-4701-BC94-00DB66E657A9}" sibTransId="{7B1ACF1E-9B6B-492E-A74F-7EBE31FD9293}"/>
    <dgm:cxn modelId="{7B04EDB2-10B9-4F06-882B-19A9F37DD8DA}" type="presOf" srcId="{92B619F4-6974-4814-BEFB-DEA9FE9440E0}" destId="{E8F63CBF-FFF3-479F-BD30-A8508BEFC33D}" srcOrd="1" destOrd="0" presId="urn:microsoft.com/office/officeart/2005/8/layout/list1"/>
    <dgm:cxn modelId="{4835C555-002B-42D0-A707-F2ED4F63E650}" type="presOf" srcId="{707F2312-0954-4055-A4CA-7D89EAC6786B}" destId="{A9EF17A2-DB49-4EF9-9E5B-566798A1B300}" srcOrd="0" destOrd="0" presId="urn:microsoft.com/office/officeart/2005/8/layout/list1"/>
    <dgm:cxn modelId="{8A08B5B6-A26D-4F65-9659-4BAF3FF8CE5D}" type="presParOf" srcId="{979F8D05-1039-4D3B-BDC8-9404B79384FC}" destId="{5D8644C5-6DD2-422B-98C3-B05DBE4601CE}" srcOrd="0" destOrd="0" presId="urn:microsoft.com/office/officeart/2005/8/layout/list1"/>
    <dgm:cxn modelId="{DA92EB0A-DE5B-4577-8ADF-470A2FEEE108}" type="presParOf" srcId="{5D8644C5-6DD2-422B-98C3-B05DBE4601CE}" destId="{FDBDB1C3-4A11-4E9D-B39F-589036731819}" srcOrd="0" destOrd="0" presId="urn:microsoft.com/office/officeart/2005/8/layout/list1"/>
    <dgm:cxn modelId="{E6180F8F-8273-44BF-9FBB-A48EAD057F13}" type="presParOf" srcId="{5D8644C5-6DD2-422B-98C3-B05DBE4601CE}" destId="{E8F63CBF-FFF3-479F-BD30-A8508BEFC33D}" srcOrd="1" destOrd="0" presId="urn:microsoft.com/office/officeart/2005/8/layout/list1"/>
    <dgm:cxn modelId="{32DDBBE9-E740-48BD-A2E5-EC19146619E5}" type="presParOf" srcId="{979F8D05-1039-4D3B-BDC8-9404B79384FC}" destId="{1B83A80C-4576-4EAB-9D06-BBC3F56CFA88}" srcOrd="1" destOrd="0" presId="urn:microsoft.com/office/officeart/2005/8/layout/list1"/>
    <dgm:cxn modelId="{3A76EC87-6065-47A0-83A3-1469E821C8AA}" type="presParOf" srcId="{979F8D05-1039-4D3B-BDC8-9404B79384FC}" destId="{232D2E32-0858-4AE1-BF3F-BF32967357F6}" srcOrd="2" destOrd="0" presId="urn:microsoft.com/office/officeart/2005/8/layout/list1"/>
    <dgm:cxn modelId="{11363B9B-ED2F-48B3-B865-1011D881DA47}" type="presParOf" srcId="{979F8D05-1039-4D3B-BDC8-9404B79384FC}" destId="{A0FC2AC2-2390-45EB-A789-DBE7CAE7A04F}" srcOrd="3" destOrd="0" presId="urn:microsoft.com/office/officeart/2005/8/layout/list1"/>
    <dgm:cxn modelId="{21C75998-D603-4E17-B3BD-A19F7CF7A271}" type="presParOf" srcId="{979F8D05-1039-4D3B-BDC8-9404B79384FC}" destId="{506DDDBC-B07B-44E3-8BF8-B69BF8931C23}" srcOrd="4" destOrd="0" presId="urn:microsoft.com/office/officeart/2005/8/layout/list1"/>
    <dgm:cxn modelId="{C1484BD5-FE93-4BF2-B5C2-79CCE0121732}" type="presParOf" srcId="{506DDDBC-B07B-44E3-8BF8-B69BF8931C23}" destId="{70FDC9D7-5547-4185-8A52-27494B20B1EA}" srcOrd="0" destOrd="0" presId="urn:microsoft.com/office/officeart/2005/8/layout/list1"/>
    <dgm:cxn modelId="{B6716274-CAE0-4696-99E5-4084D3EF6C2C}" type="presParOf" srcId="{506DDDBC-B07B-44E3-8BF8-B69BF8931C23}" destId="{67F408FA-CFEC-41C2-A2AD-752EE605EB52}" srcOrd="1" destOrd="0" presId="urn:microsoft.com/office/officeart/2005/8/layout/list1"/>
    <dgm:cxn modelId="{B8EB17D1-0409-4F08-A047-9FFBAD2D01C7}" type="presParOf" srcId="{979F8D05-1039-4D3B-BDC8-9404B79384FC}" destId="{D5550331-20FF-47FB-B5C9-F223BE0344E0}" srcOrd="5" destOrd="0" presId="urn:microsoft.com/office/officeart/2005/8/layout/list1"/>
    <dgm:cxn modelId="{345DA70C-420D-4EE7-BB38-9DB8D7E99504}" type="presParOf" srcId="{979F8D05-1039-4D3B-BDC8-9404B79384FC}" destId="{0D9F804D-B1E0-44EF-8AAE-1F11E820BDC7}" srcOrd="6" destOrd="0" presId="urn:microsoft.com/office/officeart/2005/8/layout/list1"/>
    <dgm:cxn modelId="{9FC5DB87-9FFB-4A78-8080-F060D625CB05}" type="presParOf" srcId="{979F8D05-1039-4D3B-BDC8-9404B79384FC}" destId="{1A7DE7A3-F2A0-4CBD-A970-320909BB58ED}" srcOrd="7" destOrd="0" presId="urn:microsoft.com/office/officeart/2005/8/layout/list1"/>
    <dgm:cxn modelId="{B6EEBF03-9B43-4D62-9FEF-FDD6490F4916}" type="presParOf" srcId="{979F8D05-1039-4D3B-BDC8-9404B79384FC}" destId="{844E1FED-8C72-4D9E-B28C-81F7BA565414}" srcOrd="8" destOrd="0" presId="urn:microsoft.com/office/officeart/2005/8/layout/list1"/>
    <dgm:cxn modelId="{C192F7E8-D073-4B71-BC3A-B5698E829504}" type="presParOf" srcId="{844E1FED-8C72-4D9E-B28C-81F7BA565414}" destId="{A9EF17A2-DB49-4EF9-9E5B-566798A1B300}" srcOrd="0" destOrd="0" presId="urn:microsoft.com/office/officeart/2005/8/layout/list1"/>
    <dgm:cxn modelId="{7314D8CF-8D0A-45D7-821A-D1038A63A166}" type="presParOf" srcId="{844E1FED-8C72-4D9E-B28C-81F7BA565414}" destId="{A0546162-5FB3-4C04-8846-74B0B8A06232}" srcOrd="1" destOrd="0" presId="urn:microsoft.com/office/officeart/2005/8/layout/list1"/>
    <dgm:cxn modelId="{78A19FC3-F06A-4211-93C3-7350D7C8A7C9}" type="presParOf" srcId="{979F8D05-1039-4D3B-BDC8-9404B79384FC}" destId="{BA870617-C386-4BC1-A101-B1052083E08E}" srcOrd="9" destOrd="0" presId="urn:microsoft.com/office/officeart/2005/8/layout/list1"/>
    <dgm:cxn modelId="{EFE9F51D-4C27-4929-BB48-2D3B6F000812}" type="presParOf" srcId="{979F8D05-1039-4D3B-BDC8-9404B79384FC}" destId="{5525024A-F78B-4116-AE9B-EFC6D70DFEED}" srcOrd="10" destOrd="0" presId="urn:microsoft.com/office/officeart/2005/8/layout/list1"/>
    <dgm:cxn modelId="{0FD43B09-B4C3-414D-98B4-200066BEB71E}" type="presParOf" srcId="{979F8D05-1039-4D3B-BDC8-9404B79384FC}" destId="{8F1F9826-B4A4-4E67-BC67-C70C048569A2}" srcOrd="11" destOrd="0" presId="urn:microsoft.com/office/officeart/2005/8/layout/list1"/>
    <dgm:cxn modelId="{8889C6C1-E899-4808-BEE7-88A9F14014E6}" type="presParOf" srcId="{979F8D05-1039-4D3B-BDC8-9404B79384FC}" destId="{AE42663C-2912-4DB8-BCCA-F66E4F381B2E}" srcOrd="12" destOrd="0" presId="urn:microsoft.com/office/officeart/2005/8/layout/list1"/>
    <dgm:cxn modelId="{B2C23E23-994C-4CA7-8FFD-7D0ACBE2CF59}" type="presParOf" srcId="{AE42663C-2912-4DB8-BCCA-F66E4F381B2E}" destId="{B0E89FE1-F087-4658-B2EA-1F5D75FDEE9D}" srcOrd="0" destOrd="0" presId="urn:microsoft.com/office/officeart/2005/8/layout/list1"/>
    <dgm:cxn modelId="{FFA21A2C-82C5-4A83-BCAF-E96CADF96385}" type="presParOf" srcId="{AE42663C-2912-4DB8-BCCA-F66E4F381B2E}" destId="{B735F40A-B229-4AB9-9A35-4F2A2AC32416}" srcOrd="1" destOrd="0" presId="urn:microsoft.com/office/officeart/2005/8/layout/list1"/>
    <dgm:cxn modelId="{3DDF8504-4B40-45EE-8AA5-E05A8C95B424}" type="presParOf" srcId="{979F8D05-1039-4D3B-BDC8-9404B79384FC}" destId="{11BE1D09-48BC-487E-8A33-F7AD45A786B7}" srcOrd="13" destOrd="0" presId="urn:microsoft.com/office/officeart/2005/8/layout/list1"/>
    <dgm:cxn modelId="{CCA9969A-F71E-4162-A52C-D3B112F1A98A}" type="presParOf" srcId="{979F8D05-1039-4D3B-BDC8-9404B79384FC}" destId="{87E40F8B-EAC3-4841-BDF8-58C8506E9F4C}"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D70E0E2-A3FE-475A-95E8-8DBD4FB039B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s-CL"/>
        </a:p>
      </dgm:t>
    </dgm:pt>
    <dgm:pt modelId="{8F6BEFA4-9D7A-45D5-B99A-776F23C77507}">
      <dgm:prSet custT="1"/>
      <dgm:spPr/>
      <dgm:t>
        <a:bodyPr/>
        <a:lstStyle/>
        <a:p>
          <a:pPr rtl="0"/>
          <a:r>
            <a:rPr lang="es-US" sz="1400" dirty="0" smtClean="0">
              <a:latin typeface="Arial" panose="020B0604020202020204" pitchFamily="34" charset="0"/>
              <a:cs typeface="Arial" panose="020B0604020202020204" pitchFamily="34" charset="0"/>
            </a:rPr>
            <a:t>Técnicas de investigación de mercados.</a:t>
          </a:r>
          <a:endParaRPr lang="es-CL" sz="1400" dirty="0">
            <a:latin typeface="Arial" panose="020B0604020202020204" pitchFamily="34" charset="0"/>
            <a:cs typeface="Arial" panose="020B0604020202020204" pitchFamily="34" charset="0"/>
          </a:endParaRPr>
        </a:p>
      </dgm:t>
    </dgm:pt>
    <dgm:pt modelId="{4F297909-6D3F-489F-8DEA-89E52D1AEBB7}" type="parTrans" cxnId="{8274D4DB-BCC5-46C2-B86B-D6C9846C63E9}">
      <dgm:prSet/>
      <dgm:spPr/>
      <dgm:t>
        <a:bodyPr/>
        <a:lstStyle/>
        <a:p>
          <a:endParaRPr lang="es-CL" sz="1400">
            <a:latin typeface="Arial" panose="020B0604020202020204" pitchFamily="34" charset="0"/>
            <a:cs typeface="Arial" panose="020B0604020202020204" pitchFamily="34" charset="0"/>
          </a:endParaRPr>
        </a:p>
      </dgm:t>
    </dgm:pt>
    <dgm:pt modelId="{187C1B35-DC57-4B0F-9F46-20BE48C68CE6}" type="sibTrans" cxnId="{8274D4DB-BCC5-46C2-B86B-D6C9846C63E9}">
      <dgm:prSet/>
      <dgm:spPr/>
      <dgm:t>
        <a:bodyPr/>
        <a:lstStyle/>
        <a:p>
          <a:endParaRPr lang="es-CL" sz="1400">
            <a:latin typeface="Arial" panose="020B0604020202020204" pitchFamily="34" charset="0"/>
            <a:cs typeface="Arial" panose="020B0604020202020204" pitchFamily="34" charset="0"/>
          </a:endParaRPr>
        </a:p>
      </dgm:t>
    </dgm:pt>
    <dgm:pt modelId="{58E7252D-A70B-43F3-8578-9E27BC1D0CA6}">
      <dgm:prSet custT="1"/>
      <dgm:spPr/>
      <dgm:t>
        <a:bodyPr/>
        <a:lstStyle/>
        <a:p>
          <a:pPr rtl="0"/>
          <a:r>
            <a:rPr lang="es-US" sz="1400" smtClean="0">
              <a:latin typeface="Arial" panose="020B0604020202020204" pitchFamily="34" charset="0"/>
              <a:cs typeface="Arial" panose="020B0604020202020204" pitchFamily="34" charset="0"/>
            </a:rPr>
            <a:t>Talleres de creatividad.</a:t>
          </a:r>
          <a:endParaRPr lang="es-CL" sz="1400">
            <a:latin typeface="Arial" panose="020B0604020202020204" pitchFamily="34" charset="0"/>
            <a:cs typeface="Arial" panose="020B0604020202020204" pitchFamily="34" charset="0"/>
          </a:endParaRPr>
        </a:p>
      </dgm:t>
    </dgm:pt>
    <dgm:pt modelId="{F44CC59E-62A4-4ABA-B26B-CF8E2FF9FBB6}" type="parTrans" cxnId="{7CCD163E-6802-49DC-8C97-88531D793967}">
      <dgm:prSet/>
      <dgm:spPr/>
      <dgm:t>
        <a:bodyPr/>
        <a:lstStyle/>
        <a:p>
          <a:endParaRPr lang="es-CL" sz="1400">
            <a:latin typeface="Arial" panose="020B0604020202020204" pitchFamily="34" charset="0"/>
            <a:cs typeface="Arial" panose="020B0604020202020204" pitchFamily="34" charset="0"/>
          </a:endParaRPr>
        </a:p>
      </dgm:t>
    </dgm:pt>
    <dgm:pt modelId="{098EBD57-1F6A-428D-A9A9-8DA8C91F2667}" type="sibTrans" cxnId="{7CCD163E-6802-49DC-8C97-88531D793967}">
      <dgm:prSet/>
      <dgm:spPr/>
      <dgm:t>
        <a:bodyPr/>
        <a:lstStyle/>
        <a:p>
          <a:endParaRPr lang="es-CL" sz="1400">
            <a:latin typeface="Arial" panose="020B0604020202020204" pitchFamily="34" charset="0"/>
            <a:cs typeface="Arial" panose="020B0604020202020204" pitchFamily="34" charset="0"/>
          </a:endParaRPr>
        </a:p>
      </dgm:t>
    </dgm:pt>
    <dgm:pt modelId="{A5F81F01-456D-487F-A803-2ED13CC8C63E}">
      <dgm:prSet custT="1"/>
      <dgm:spPr/>
      <dgm:t>
        <a:bodyPr/>
        <a:lstStyle/>
        <a:p>
          <a:pPr rtl="0"/>
          <a:r>
            <a:rPr lang="es-US" sz="1400" smtClean="0">
              <a:latin typeface="Arial" panose="020B0604020202020204" pitchFamily="34" charset="0"/>
              <a:cs typeface="Arial" panose="020B0604020202020204" pitchFamily="34" charset="0"/>
            </a:rPr>
            <a:t>Interacción “cara a cara” con los consumidores.</a:t>
          </a:r>
          <a:endParaRPr lang="es-CL" sz="1400">
            <a:latin typeface="Arial" panose="020B0604020202020204" pitchFamily="34" charset="0"/>
            <a:cs typeface="Arial" panose="020B0604020202020204" pitchFamily="34" charset="0"/>
          </a:endParaRPr>
        </a:p>
      </dgm:t>
    </dgm:pt>
    <dgm:pt modelId="{E81CC326-D81B-4B82-AD48-A2B81D66929A}" type="parTrans" cxnId="{E58211B5-B618-4D84-8EE7-D3DA8E6B659D}">
      <dgm:prSet/>
      <dgm:spPr/>
      <dgm:t>
        <a:bodyPr/>
        <a:lstStyle/>
        <a:p>
          <a:endParaRPr lang="es-CL" sz="1400">
            <a:latin typeface="Arial" panose="020B0604020202020204" pitchFamily="34" charset="0"/>
            <a:cs typeface="Arial" panose="020B0604020202020204" pitchFamily="34" charset="0"/>
          </a:endParaRPr>
        </a:p>
      </dgm:t>
    </dgm:pt>
    <dgm:pt modelId="{B0636369-76B9-401B-B532-25F929846478}" type="sibTrans" cxnId="{E58211B5-B618-4D84-8EE7-D3DA8E6B659D}">
      <dgm:prSet/>
      <dgm:spPr/>
      <dgm:t>
        <a:bodyPr/>
        <a:lstStyle/>
        <a:p>
          <a:endParaRPr lang="es-CL" sz="1400">
            <a:latin typeface="Arial" panose="020B0604020202020204" pitchFamily="34" charset="0"/>
            <a:cs typeface="Arial" panose="020B0604020202020204" pitchFamily="34" charset="0"/>
          </a:endParaRPr>
        </a:p>
      </dgm:t>
    </dgm:pt>
    <dgm:pt modelId="{A6318B78-2A04-43D6-97A4-7E21862C05DB}" type="pres">
      <dgm:prSet presAssocID="{1D70E0E2-A3FE-475A-95E8-8DBD4FB039B1}" presName="linear" presStyleCnt="0">
        <dgm:presLayoutVars>
          <dgm:animLvl val="lvl"/>
          <dgm:resizeHandles val="exact"/>
        </dgm:presLayoutVars>
      </dgm:prSet>
      <dgm:spPr/>
    </dgm:pt>
    <dgm:pt modelId="{25DB3F49-B1DF-4669-B53B-C180249B08D5}" type="pres">
      <dgm:prSet presAssocID="{8F6BEFA4-9D7A-45D5-B99A-776F23C77507}" presName="parentText" presStyleLbl="node1" presStyleIdx="0" presStyleCnt="3" custLinFactNeighborX="50631" custLinFactNeighborY="-7449">
        <dgm:presLayoutVars>
          <dgm:chMax val="0"/>
          <dgm:bulletEnabled val="1"/>
        </dgm:presLayoutVars>
      </dgm:prSet>
      <dgm:spPr/>
    </dgm:pt>
    <dgm:pt modelId="{6655B137-9E76-45B1-A27C-9472308A3953}" type="pres">
      <dgm:prSet presAssocID="{187C1B35-DC57-4B0F-9F46-20BE48C68CE6}" presName="spacer" presStyleCnt="0"/>
      <dgm:spPr/>
    </dgm:pt>
    <dgm:pt modelId="{C9EF1918-B16C-4FAB-B64F-E6D9BA8299D7}" type="pres">
      <dgm:prSet presAssocID="{58E7252D-A70B-43F3-8578-9E27BC1D0CA6}" presName="parentText" presStyleLbl="node1" presStyleIdx="1" presStyleCnt="3">
        <dgm:presLayoutVars>
          <dgm:chMax val="0"/>
          <dgm:bulletEnabled val="1"/>
        </dgm:presLayoutVars>
      </dgm:prSet>
      <dgm:spPr/>
    </dgm:pt>
    <dgm:pt modelId="{EACF848C-CD19-4207-A6C7-118546CBFC77}" type="pres">
      <dgm:prSet presAssocID="{098EBD57-1F6A-428D-A9A9-8DA8C91F2667}" presName="spacer" presStyleCnt="0"/>
      <dgm:spPr/>
    </dgm:pt>
    <dgm:pt modelId="{5FE5AE5A-44A8-4D60-9CD4-10A4A4E97212}" type="pres">
      <dgm:prSet presAssocID="{A5F81F01-456D-487F-A803-2ED13CC8C63E}" presName="parentText" presStyleLbl="node1" presStyleIdx="2" presStyleCnt="3">
        <dgm:presLayoutVars>
          <dgm:chMax val="0"/>
          <dgm:bulletEnabled val="1"/>
        </dgm:presLayoutVars>
      </dgm:prSet>
      <dgm:spPr/>
    </dgm:pt>
  </dgm:ptLst>
  <dgm:cxnLst>
    <dgm:cxn modelId="{067466C2-9230-401E-9EF8-F86CD3EB0A32}" type="presOf" srcId="{A5F81F01-456D-487F-A803-2ED13CC8C63E}" destId="{5FE5AE5A-44A8-4D60-9CD4-10A4A4E97212}" srcOrd="0" destOrd="0" presId="urn:microsoft.com/office/officeart/2005/8/layout/vList2"/>
    <dgm:cxn modelId="{8274D4DB-BCC5-46C2-B86B-D6C9846C63E9}" srcId="{1D70E0E2-A3FE-475A-95E8-8DBD4FB039B1}" destId="{8F6BEFA4-9D7A-45D5-B99A-776F23C77507}" srcOrd="0" destOrd="0" parTransId="{4F297909-6D3F-489F-8DEA-89E52D1AEBB7}" sibTransId="{187C1B35-DC57-4B0F-9F46-20BE48C68CE6}"/>
    <dgm:cxn modelId="{E58211B5-B618-4D84-8EE7-D3DA8E6B659D}" srcId="{1D70E0E2-A3FE-475A-95E8-8DBD4FB039B1}" destId="{A5F81F01-456D-487F-A803-2ED13CC8C63E}" srcOrd="2" destOrd="0" parTransId="{E81CC326-D81B-4B82-AD48-A2B81D66929A}" sibTransId="{B0636369-76B9-401B-B532-25F929846478}"/>
    <dgm:cxn modelId="{36E2ED3E-CDA8-4354-A6CC-62769CCA09FD}" type="presOf" srcId="{1D70E0E2-A3FE-475A-95E8-8DBD4FB039B1}" destId="{A6318B78-2A04-43D6-97A4-7E21862C05DB}" srcOrd="0" destOrd="0" presId="urn:microsoft.com/office/officeart/2005/8/layout/vList2"/>
    <dgm:cxn modelId="{7CCD163E-6802-49DC-8C97-88531D793967}" srcId="{1D70E0E2-A3FE-475A-95E8-8DBD4FB039B1}" destId="{58E7252D-A70B-43F3-8578-9E27BC1D0CA6}" srcOrd="1" destOrd="0" parTransId="{F44CC59E-62A4-4ABA-B26B-CF8E2FF9FBB6}" sibTransId="{098EBD57-1F6A-428D-A9A9-8DA8C91F2667}"/>
    <dgm:cxn modelId="{1FF6B598-390E-4FD6-975D-FD87316B4DD0}" type="presOf" srcId="{8F6BEFA4-9D7A-45D5-B99A-776F23C77507}" destId="{25DB3F49-B1DF-4669-B53B-C180249B08D5}" srcOrd="0" destOrd="0" presId="urn:microsoft.com/office/officeart/2005/8/layout/vList2"/>
    <dgm:cxn modelId="{EDCB6FF2-6F6E-46B9-96D0-EDC6780CEFF7}" type="presOf" srcId="{58E7252D-A70B-43F3-8578-9E27BC1D0CA6}" destId="{C9EF1918-B16C-4FAB-B64F-E6D9BA8299D7}" srcOrd="0" destOrd="0" presId="urn:microsoft.com/office/officeart/2005/8/layout/vList2"/>
    <dgm:cxn modelId="{A84697CB-9B00-4614-B8F6-11BDBB34BD26}" type="presParOf" srcId="{A6318B78-2A04-43D6-97A4-7E21862C05DB}" destId="{25DB3F49-B1DF-4669-B53B-C180249B08D5}" srcOrd="0" destOrd="0" presId="urn:microsoft.com/office/officeart/2005/8/layout/vList2"/>
    <dgm:cxn modelId="{E349D904-C667-4FEF-99CD-E53A7BE5A743}" type="presParOf" srcId="{A6318B78-2A04-43D6-97A4-7E21862C05DB}" destId="{6655B137-9E76-45B1-A27C-9472308A3953}" srcOrd="1" destOrd="0" presId="urn:microsoft.com/office/officeart/2005/8/layout/vList2"/>
    <dgm:cxn modelId="{6DDF835D-641D-4B06-9C3A-341C7388B26A}" type="presParOf" srcId="{A6318B78-2A04-43D6-97A4-7E21862C05DB}" destId="{C9EF1918-B16C-4FAB-B64F-E6D9BA8299D7}" srcOrd="2" destOrd="0" presId="urn:microsoft.com/office/officeart/2005/8/layout/vList2"/>
    <dgm:cxn modelId="{34AE9EE7-6841-4170-B04A-52A711FAEE59}" type="presParOf" srcId="{A6318B78-2A04-43D6-97A4-7E21862C05DB}" destId="{EACF848C-CD19-4207-A6C7-118546CBFC77}" srcOrd="3" destOrd="0" presId="urn:microsoft.com/office/officeart/2005/8/layout/vList2"/>
    <dgm:cxn modelId="{7C6D00B1-14A1-4CAE-BA34-267C7555441F}" type="presParOf" srcId="{A6318B78-2A04-43D6-97A4-7E21862C05DB}" destId="{5FE5AE5A-44A8-4D60-9CD4-10A4A4E9721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D053B6-3634-4E9C-B177-C4D3B7802E1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L"/>
        </a:p>
      </dgm:t>
    </dgm:pt>
    <dgm:pt modelId="{460C5041-25F7-478F-A066-87EC22DB1552}">
      <dgm:prSet custT="1"/>
      <dgm:spPr/>
      <dgm:t>
        <a:bodyPr/>
        <a:lstStyle/>
        <a:p>
          <a:pPr rtl="0"/>
          <a:r>
            <a:rPr lang="es-CL" sz="1400" dirty="0" smtClean="0">
              <a:latin typeface="Arial" pitchFamily="34" charset="0"/>
              <a:cs typeface="Arial" pitchFamily="34" charset="0"/>
            </a:rPr>
            <a:t>Las interacciones </a:t>
          </a:r>
          <a:endParaRPr lang="es-CL" sz="1400" dirty="0">
            <a:latin typeface="Arial" pitchFamily="34" charset="0"/>
            <a:cs typeface="Arial" pitchFamily="34" charset="0"/>
          </a:endParaRPr>
        </a:p>
      </dgm:t>
    </dgm:pt>
    <dgm:pt modelId="{D49010F5-9AFF-4D76-B234-ADA4130E7A60}" type="parTrans" cxnId="{2495AD3B-B8BF-43CF-9F70-23C6E1723164}">
      <dgm:prSet/>
      <dgm:spPr/>
      <dgm:t>
        <a:bodyPr/>
        <a:lstStyle/>
        <a:p>
          <a:endParaRPr lang="es-CL" sz="1400">
            <a:latin typeface="Arial" pitchFamily="34" charset="0"/>
            <a:cs typeface="Arial" pitchFamily="34" charset="0"/>
          </a:endParaRPr>
        </a:p>
      </dgm:t>
    </dgm:pt>
    <dgm:pt modelId="{A2920783-F33A-41B0-8826-2D3A39301429}" type="sibTrans" cxnId="{2495AD3B-B8BF-43CF-9F70-23C6E1723164}">
      <dgm:prSet/>
      <dgm:spPr/>
      <dgm:t>
        <a:bodyPr/>
        <a:lstStyle/>
        <a:p>
          <a:endParaRPr lang="es-CL" sz="1400">
            <a:latin typeface="Arial" pitchFamily="34" charset="0"/>
            <a:cs typeface="Arial" pitchFamily="34" charset="0"/>
          </a:endParaRPr>
        </a:p>
      </dgm:t>
    </dgm:pt>
    <dgm:pt modelId="{B95A1760-6547-40E8-AFEA-F8F73DB511E5}">
      <dgm:prSet custT="1"/>
      <dgm:spPr/>
      <dgm:t>
        <a:bodyPr/>
        <a:lstStyle/>
        <a:p>
          <a:pPr rtl="0"/>
          <a:r>
            <a:rPr lang="es-CL" sz="1400" dirty="0" smtClean="0">
              <a:latin typeface="Arial" pitchFamily="34" charset="0"/>
              <a:cs typeface="Arial" pitchFamily="34" charset="0"/>
            </a:rPr>
            <a:t>El surgimiento de normas </a:t>
          </a:r>
          <a:endParaRPr lang="es-CL" sz="1400" dirty="0">
            <a:latin typeface="Arial" pitchFamily="34" charset="0"/>
            <a:cs typeface="Arial" pitchFamily="34" charset="0"/>
          </a:endParaRPr>
        </a:p>
      </dgm:t>
    </dgm:pt>
    <dgm:pt modelId="{27538EF0-3BF0-48BD-B1C5-75823DF035C0}" type="parTrans" cxnId="{5F238492-D65B-4EA2-8FBA-F42DB03ADCFA}">
      <dgm:prSet/>
      <dgm:spPr/>
      <dgm:t>
        <a:bodyPr/>
        <a:lstStyle/>
        <a:p>
          <a:endParaRPr lang="es-CL" sz="1400">
            <a:latin typeface="Arial" pitchFamily="34" charset="0"/>
            <a:cs typeface="Arial" pitchFamily="34" charset="0"/>
          </a:endParaRPr>
        </a:p>
      </dgm:t>
    </dgm:pt>
    <dgm:pt modelId="{E8FC5C70-33D0-4291-82FD-CC23AA7E3649}" type="sibTrans" cxnId="{5F238492-D65B-4EA2-8FBA-F42DB03ADCFA}">
      <dgm:prSet/>
      <dgm:spPr/>
      <dgm:t>
        <a:bodyPr/>
        <a:lstStyle/>
        <a:p>
          <a:endParaRPr lang="es-CL" sz="1400">
            <a:latin typeface="Arial" pitchFamily="34" charset="0"/>
            <a:cs typeface="Arial" pitchFamily="34" charset="0"/>
          </a:endParaRPr>
        </a:p>
      </dgm:t>
    </dgm:pt>
    <dgm:pt modelId="{D6AFD689-C534-4017-A94C-FAF2F582CB41}">
      <dgm:prSet custT="1"/>
      <dgm:spPr/>
      <dgm:t>
        <a:bodyPr/>
        <a:lstStyle/>
        <a:p>
          <a:pPr rtl="0"/>
          <a:r>
            <a:rPr lang="es-CL" sz="1400" dirty="0" smtClean="0">
              <a:latin typeface="Arial" pitchFamily="34" charset="0"/>
              <a:cs typeface="Arial" pitchFamily="34" charset="0"/>
            </a:rPr>
            <a:t>La existencia de objetivos colectivos comunes </a:t>
          </a:r>
          <a:endParaRPr lang="es-CL" sz="1400" dirty="0">
            <a:latin typeface="Arial" pitchFamily="34" charset="0"/>
            <a:cs typeface="Arial" pitchFamily="34" charset="0"/>
          </a:endParaRPr>
        </a:p>
      </dgm:t>
    </dgm:pt>
    <dgm:pt modelId="{A99AA37E-58B5-4F85-9824-6B518F054FB3}" type="parTrans" cxnId="{211C08FB-95B3-4173-8084-74C73F74AD4D}">
      <dgm:prSet/>
      <dgm:spPr/>
      <dgm:t>
        <a:bodyPr/>
        <a:lstStyle/>
        <a:p>
          <a:endParaRPr lang="es-CL" sz="1400">
            <a:latin typeface="Arial" pitchFamily="34" charset="0"/>
            <a:cs typeface="Arial" pitchFamily="34" charset="0"/>
          </a:endParaRPr>
        </a:p>
      </dgm:t>
    </dgm:pt>
    <dgm:pt modelId="{D8AE4325-9ACA-43A1-B040-4F01A62C5625}" type="sibTrans" cxnId="{211C08FB-95B3-4173-8084-74C73F74AD4D}">
      <dgm:prSet/>
      <dgm:spPr/>
      <dgm:t>
        <a:bodyPr/>
        <a:lstStyle/>
        <a:p>
          <a:endParaRPr lang="es-CL" sz="1400">
            <a:latin typeface="Arial" pitchFamily="34" charset="0"/>
            <a:cs typeface="Arial" pitchFamily="34" charset="0"/>
          </a:endParaRPr>
        </a:p>
      </dgm:t>
    </dgm:pt>
    <dgm:pt modelId="{D42551AD-0358-4638-8B8B-35421889E009}">
      <dgm:prSet custT="1"/>
      <dgm:spPr/>
      <dgm:t>
        <a:bodyPr/>
        <a:lstStyle/>
        <a:p>
          <a:pPr rtl="0"/>
          <a:r>
            <a:rPr lang="es-CL" sz="1400" dirty="0" smtClean="0">
              <a:latin typeface="Arial" pitchFamily="34" charset="0"/>
              <a:cs typeface="Arial" pitchFamily="34" charset="0"/>
            </a:rPr>
            <a:t>La existencia de emociones y de sentimientos colectivos </a:t>
          </a:r>
          <a:endParaRPr lang="es-CL" sz="1400" dirty="0">
            <a:latin typeface="Arial" pitchFamily="34" charset="0"/>
            <a:cs typeface="Arial" pitchFamily="34" charset="0"/>
          </a:endParaRPr>
        </a:p>
      </dgm:t>
    </dgm:pt>
    <dgm:pt modelId="{5D9C5E3B-FDD3-468D-B678-5D3A42966303}" type="parTrans" cxnId="{5AE4E3B5-DCD7-42CD-934E-2B303125D847}">
      <dgm:prSet/>
      <dgm:spPr/>
      <dgm:t>
        <a:bodyPr/>
        <a:lstStyle/>
        <a:p>
          <a:endParaRPr lang="es-CL" sz="1400">
            <a:latin typeface="Arial" pitchFamily="34" charset="0"/>
            <a:cs typeface="Arial" pitchFamily="34" charset="0"/>
          </a:endParaRPr>
        </a:p>
      </dgm:t>
    </dgm:pt>
    <dgm:pt modelId="{024A6D64-FD01-4CFF-BEA5-51D3212E2331}" type="sibTrans" cxnId="{5AE4E3B5-DCD7-42CD-934E-2B303125D847}">
      <dgm:prSet/>
      <dgm:spPr/>
      <dgm:t>
        <a:bodyPr/>
        <a:lstStyle/>
        <a:p>
          <a:endParaRPr lang="es-CL" sz="1400">
            <a:latin typeface="Arial" pitchFamily="34" charset="0"/>
            <a:cs typeface="Arial" pitchFamily="34" charset="0"/>
          </a:endParaRPr>
        </a:p>
      </dgm:t>
    </dgm:pt>
    <dgm:pt modelId="{45C6E046-390C-4BAB-A7A1-13FEDD89EBD5}">
      <dgm:prSet custT="1"/>
      <dgm:spPr/>
      <dgm:t>
        <a:bodyPr/>
        <a:lstStyle/>
        <a:p>
          <a:pPr rtl="0"/>
          <a:r>
            <a:rPr lang="es-CL" sz="1400" dirty="0" smtClean="0">
              <a:latin typeface="Arial" pitchFamily="34" charset="0"/>
              <a:cs typeface="Arial" pitchFamily="34" charset="0"/>
            </a:rPr>
            <a:t>La emergencia de una estructura informal </a:t>
          </a:r>
          <a:endParaRPr lang="es-CL" sz="1400" dirty="0">
            <a:latin typeface="Arial" pitchFamily="34" charset="0"/>
            <a:cs typeface="Arial" pitchFamily="34" charset="0"/>
          </a:endParaRPr>
        </a:p>
      </dgm:t>
    </dgm:pt>
    <dgm:pt modelId="{AB780405-2D0D-4D84-8474-F22B60AB36E5}" type="parTrans" cxnId="{07F84C4B-D1DE-4EE3-8A63-0DEDA152A359}">
      <dgm:prSet/>
      <dgm:spPr/>
      <dgm:t>
        <a:bodyPr/>
        <a:lstStyle/>
        <a:p>
          <a:endParaRPr lang="es-CL" sz="1400">
            <a:latin typeface="Arial" pitchFamily="34" charset="0"/>
            <a:cs typeface="Arial" pitchFamily="34" charset="0"/>
          </a:endParaRPr>
        </a:p>
      </dgm:t>
    </dgm:pt>
    <dgm:pt modelId="{521FBA9A-7418-410F-9508-9CFA61360B77}" type="sibTrans" cxnId="{07F84C4B-D1DE-4EE3-8A63-0DEDA152A359}">
      <dgm:prSet/>
      <dgm:spPr/>
      <dgm:t>
        <a:bodyPr/>
        <a:lstStyle/>
        <a:p>
          <a:endParaRPr lang="es-CL" sz="1400">
            <a:latin typeface="Arial" pitchFamily="34" charset="0"/>
            <a:cs typeface="Arial" pitchFamily="34" charset="0"/>
          </a:endParaRPr>
        </a:p>
      </dgm:t>
    </dgm:pt>
    <dgm:pt modelId="{502CF506-5480-4E00-91D1-75E6E49F2648}" type="pres">
      <dgm:prSet presAssocID="{45D053B6-3634-4E9C-B177-C4D3B7802E1A}" presName="diagram" presStyleCnt="0">
        <dgm:presLayoutVars>
          <dgm:dir/>
          <dgm:resizeHandles val="exact"/>
        </dgm:presLayoutVars>
      </dgm:prSet>
      <dgm:spPr/>
      <dgm:t>
        <a:bodyPr/>
        <a:lstStyle/>
        <a:p>
          <a:endParaRPr lang="es-CL"/>
        </a:p>
      </dgm:t>
    </dgm:pt>
    <dgm:pt modelId="{78EDEE63-EFAA-4035-93D5-800DE74ACDD5}" type="pres">
      <dgm:prSet presAssocID="{460C5041-25F7-478F-A066-87EC22DB1552}" presName="node" presStyleLbl="node1" presStyleIdx="0" presStyleCnt="5">
        <dgm:presLayoutVars>
          <dgm:bulletEnabled val="1"/>
        </dgm:presLayoutVars>
      </dgm:prSet>
      <dgm:spPr/>
      <dgm:t>
        <a:bodyPr/>
        <a:lstStyle/>
        <a:p>
          <a:endParaRPr lang="es-CL"/>
        </a:p>
      </dgm:t>
    </dgm:pt>
    <dgm:pt modelId="{27F2BC86-A663-44B3-AB31-22FD1A0C982F}" type="pres">
      <dgm:prSet presAssocID="{A2920783-F33A-41B0-8826-2D3A39301429}" presName="sibTrans" presStyleCnt="0"/>
      <dgm:spPr/>
    </dgm:pt>
    <dgm:pt modelId="{01760888-DEAA-4AC9-8116-79FBA45D6B3E}" type="pres">
      <dgm:prSet presAssocID="{B95A1760-6547-40E8-AFEA-F8F73DB511E5}" presName="node" presStyleLbl="node1" presStyleIdx="1" presStyleCnt="5">
        <dgm:presLayoutVars>
          <dgm:bulletEnabled val="1"/>
        </dgm:presLayoutVars>
      </dgm:prSet>
      <dgm:spPr/>
      <dgm:t>
        <a:bodyPr/>
        <a:lstStyle/>
        <a:p>
          <a:endParaRPr lang="es-CL"/>
        </a:p>
      </dgm:t>
    </dgm:pt>
    <dgm:pt modelId="{E55F112C-4F4C-4BC0-A256-9351C36B830C}" type="pres">
      <dgm:prSet presAssocID="{E8FC5C70-33D0-4291-82FD-CC23AA7E3649}" presName="sibTrans" presStyleCnt="0"/>
      <dgm:spPr/>
    </dgm:pt>
    <dgm:pt modelId="{E7246027-2D3F-4407-936B-75EC0CADC457}" type="pres">
      <dgm:prSet presAssocID="{D6AFD689-C534-4017-A94C-FAF2F582CB41}" presName="node" presStyleLbl="node1" presStyleIdx="2" presStyleCnt="5">
        <dgm:presLayoutVars>
          <dgm:bulletEnabled val="1"/>
        </dgm:presLayoutVars>
      </dgm:prSet>
      <dgm:spPr/>
      <dgm:t>
        <a:bodyPr/>
        <a:lstStyle/>
        <a:p>
          <a:endParaRPr lang="es-CL"/>
        </a:p>
      </dgm:t>
    </dgm:pt>
    <dgm:pt modelId="{13960F93-C9FB-4492-B11D-BA4F24D0BC25}" type="pres">
      <dgm:prSet presAssocID="{D8AE4325-9ACA-43A1-B040-4F01A62C5625}" presName="sibTrans" presStyleCnt="0"/>
      <dgm:spPr/>
    </dgm:pt>
    <dgm:pt modelId="{6D7D3D45-ED6C-433D-BDA3-9E08EC2CF4E3}" type="pres">
      <dgm:prSet presAssocID="{D42551AD-0358-4638-8B8B-35421889E009}" presName="node" presStyleLbl="node1" presStyleIdx="3" presStyleCnt="5">
        <dgm:presLayoutVars>
          <dgm:bulletEnabled val="1"/>
        </dgm:presLayoutVars>
      </dgm:prSet>
      <dgm:spPr/>
      <dgm:t>
        <a:bodyPr/>
        <a:lstStyle/>
        <a:p>
          <a:endParaRPr lang="es-CL"/>
        </a:p>
      </dgm:t>
    </dgm:pt>
    <dgm:pt modelId="{265A7512-1F61-4C97-9E4C-6ABE5E634804}" type="pres">
      <dgm:prSet presAssocID="{024A6D64-FD01-4CFF-BEA5-51D3212E2331}" presName="sibTrans" presStyleCnt="0"/>
      <dgm:spPr/>
    </dgm:pt>
    <dgm:pt modelId="{15406327-35D5-4528-902C-1A08A0A8DAC4}" type="pres">
      <dgm:prSet presAssocID="{45C6E046-390C-4BAB-A7A1-13FEDD89EBD5}" presName="node" presStyleLbl="node1" presStyleIdx="4" presStyleCnt="5">
        <dgm:presLayoutVars>
          <dgm:bulletEnabled val="1"/>
        </dgm:presLayoutVars>
      </dgm:prSet>
      <dgm:spPr/>
      <dgm:t>
        <a:bodyPr/>
        <a:lstStyle/>
        <a:p>
          <a:endParaRPr lang="es-CL"/>
        </a:p>
      </dgm:t>
    </dgm:pt>
  </dgm:ptLst>
  <dgm:cxnLst>
    <dgm:cxn modelId="{5AE4E3B5-DCD7-42CD-934E-2B303125D847}" srcId="{45D053B6-3634-4E9C-B177-C4D3B7802E1A}" destId="{D42551AD-0358-4638-8B8B-35421889E009}" srcOrd="3" destOrd="0" parTransId="{5D9C5E3B-FDD3-468D-B678-5D3A42966303}" sibTransId="{024A6D64-FD01-4CFF-BEA5-51D3212E2331}"/>
    <dgm:cxn modelId="{53D27ED6-7072-4C59-B757-0B86B6B45DE5}" type="presOf" srcId="{45C6E046-390C-4BAB-A7A1-13FEDD89EBD5}" destId="{15406327-35D5-4528-902C-1A08A0A8DAC4}" srcOrd="0" destOrd="0" presId="urn:microsoft.com/office/officeart/2005/8/layout/default"/>
    <dgm:cxn modelId="{AA460C55-2305-42B4-8672-118E20F87A7C}" type="presOf" srcId="{45D053B6-3634-4E9C-B177-C4D3B7802E1A}" destId="{502CF506-5480-4E00-91D1-75E6E49F2648}" srcOrd="0" destOrd="0" presId="urn:microsoft.com/office/officeart/2005/8/layout/default"/>
    <dgm:cxn modelId="{28F39EF1-4F17-4424-B6DB-F63CA48AACD0}" type="presOf" srcId="{B95A1760-6547-40E8-AFEA-F8F73DB511E5}" destId="{01760888-DEAA-4AC9-8116-79FBA45D6B3E}" srcOrd="0" destOrd="0" presId="urn:microsoft.com/office/officeart/2005/8/layout/default"/>
    <dgm:cxn modelId="{2495AD3B-B8BF-43CF-9F70-23C6E1723164}" srcId="{45D053B6-3634-4E9C-B177-C4D3B7802E1A}" destId="{460C5041-25F7-478F-A066-87EC22DB1552}" srcOrd="0" destOrd="0" parTransId="{D49010F5-9AFF-4D76-B234-ADA4130E7A60}" sibTransId="{A2920783-F33A-41B0-8826-2D3A39301429}"/>
    <dgm:cxn modelId="{B9623089-5196-4899-AF6D-1F9A66AF8716}" type="presOf" srcId="{D6AFD689-C534-4017-A94C-FAF2F582CB41}" destId="{E7246027-2D3F-4407-936B-75EC0CADC457}" srcOrd="0" destOrd="0" presId="urn:microsoft.com/office/officeart/2005/8/layout/default"/>
    <dgm:cxn modelId="{31B6AB79-F872-421C-8D55-5D06DFF783F1}" type="presOf" srcId="{460C5041-25F7-478F-A066-87EC22DB1552}" destId="{78EDEE63-EFAA-4035-93D5-800DE74ACDD5}" srcOrd="0" destOrd="0" presId="urn:microsoft.com/office/officeart/2005/8/layout/default"/>
    <dgm:cxn modelId="{94560B4D-91C3-4FBE-B36A-36DA9A578794}" type="presOf" srcId="{D42551AD-0358-4638-8B8B-35421889E009}" destId="{6D7D3D45-ED6C-433D-BDA3-9E08EC2CF4E3}" srcOrd="0" destOrd="0" presId="urn:microsoft.com/office/officeart/2005/8/layout/default"/>
    <dgm:cxn modelId="{5F238492-D65B-4EA2-8FBA-F42DB03ADCFA}" srcId="{45D053B6-3634-4E9C-B177-C4D3B7802E1A}" destId="{B95A1760-6547-40E8-AFEA-F8F73DB511E5}" srcOrd="1" destOrd="0" parTransId="{27538EF0-3BF0-48BD-B1C5-75823DF035C0}" sibTransId="{E8FC5C70-33D0-4291-82FD-CC23AA7E3649}"/>
    <dgm:cxn modelId="{211C08FB-95B3-4173-8084-74C73F74AD4D}" srcId="{45D053B6-3634-4E9C-B177-C4D3B7802E1A}" destId="{D6AFD689-C534-4017-A94C-FAF2F582CB41}" srcOrd="2" destOrd="0" parTransId="{A99AA37E-58B5-4F85-9824-6B518F054FB3}" sibTransId="{D8AE4325-9ACA-43A1-B040-4F01A62C5625}"/>
    <dgm:cxn modelId="{07F84C4B-D1DE-4EE3-8A63-0DEDA152A359}" srcId="{45D053B6-3634-4E9C-B177-C4D3B7802E1A}" destId="{45C6E046-390C-4BAB-A7A1-13FEDD89EBD5}" srcOrd="4" destOrd="0" parTransId="{AB780405-2D0D-4D84-8474-F22B60AB36E5}" sibTransId="{521FBA9A-7418-410F-9508-9CFA61360B77}"/>
    <dgm:cxn modelId="{400F9B69-BC0A-48E4-8D01-03C7B0024856}" type="presParOf" srcId="{502CF506-5480-4E00-91D1-75E6E49F2648}" destId="{78EDEE63-EFAA-4035-93D5-800DE74ACDD5}" srcOrd="0" destOrd="0" presId="urn:microsoft.com/office/officeart/2005/8/layout/default"/>
    <dgm:cxn modelId="{E5D049A3-5763-433B-ACA4-48F19E112781}" type="presParOf" srcId="{502CF506-5480-4E00-91D1-75E6E49F2648}" destId="{27F2BC86-A663-44B3-AB31-22FD1A0C982F}" srcOrd="1" destOrd="0" presId="urn:microsoft.com/office/officeart/2005/8/layout/default"/>
    <dgm:cxn modelId="{FA884712-6046-4DC0-857E-EEBE48ABBFEA}" type="presParOf" srcId="{502CF506-5480-4E00-91D1-75E6E49F2648}" destId="{01760888-DEAA-4AC9-8116-79FBA45D6B3E}" srcOrd="2" destOrd="0" presId="urn:microsoft.com/office/officeart/2005/8/layout/default"/>
    <dgm:cxn modelId="{38A2139D-7821-4018-81FA-5BE2542BE5B3}" type="presParOf" srcId="{502CF506-5480-4E00-91D1-75E6E49F2648}" destId="{E55F112C-4F4C-4BC0-A256-9351C36B830C}" srcOrd="3" destOrd="0" presId="urn:microsoft.com/office/officeart/2005/8/layout/default"/>
    <dgm:cxn modelId="{D6C99973-F88D-4232-96F0-48E44828939B}" type="presParOf" srcId="{502CF506-5480-4E00-91D1-75E6E49F2648}" destId="{E7246027-2D3F-4407-936B-75EC0CADC457}" srcOrd="4" destOrd="0" presId="urn:microsoft.com/office/officeart/2005/8/layout/default"/>
    <dgm:cxn modelId="{DB3A4DBE-2E44-4E11-9477-1CEF3CB750DF}" type="presParOf" srcId="{502CF506-5480-4E00-91D1-75E6E49F2648}" destId="{13960F93-C9FB-4492-B11D-BA4F24D0BC25}" srcOrd="5" destOrd="0" presId="urn:microsoft.com/office/officeart/2005/8/layout/default"/>
    <dgm:cxn modelId="{4D2F860A-737C-403E-923F-40568A11E112}" type="presParOf" srcId="{502CF506-5480-4E00-91D1-75E6E49F2648}" destId="{6D7D3D45-ED6C-433D-BDA3-9E08EC2CF4E3}" srcOrd="6" destOrd="0" presId="urn:microsoft.com/office/officeart/2005/8/layout/default"/>
    <dgm:cxn modelId="{B18EFE1E-47EC-4F62-B308-BE280EF81BD5}" type="presParOf" srcId="{502CF506-5480-4E00-91D1-75E6E49F2648}" destId="{265A7512-1F61-4C97-9E4C-6ABE5E634804}" srcOrd="7" destOrd="0" presId="urn:microsoft.com/office/officeart/2005/8/layout/default"/>
    <dgm:cxn modelId="{08CC66BA-D851-4E79-A0C3-61C2380293D6}" type="presParOf" srcId="{502CF506-5480-4E00-91D1-75E6E49F2648}" destId="{15406327-35D5-4528-902C-1A08A0A8DAC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6A74645-2462-465E-A035-16A929899D56}" type="doc">
      <dgm:prSet loTypeId="urn:microsoft.com/office/officeart/2005/8/layout/process4" loCatId="list" qsTypeId="urn:microsoft.com/office/officeart/2005/8/quickstyle/simple1" qsCatId="simple" csTypeId="urn:microsoft.com/office/officeart/2005/8/colors/colorful1" csCatId="colorful"/>
      <dgm:spPr/>
      <dgm:t>
        <a:bodyPr/>
        <a:lstStyle/>
        <a:p>
          <a:endParaRPr lang="es-CL"/>
        </a:p>
      </dgm:t>
    </dgm:pt>
    <dgm:pt modelId="{F7E3F060-ADDF-43BE-AB71-A47AC5A5C33A}">
      <dgm:prSet custT="1"/>
      <dgm:spPr/>
      <dgm:t>
        <a:bodyPr/>
        <a:lstStyle/>
        <a:p>
          <a:pPr rtl="0"/>
          <a:r>
            <a:rPr lang="es-US" sz="1400" dirty="0" smtClean="0">
              <a:latin typeface="Arial" panose="020B0604020202020204" pitchFamily="34" charset="0"/>
              <a:cs typeface="Arial" panose="020B0604020202020204" pitchFamily="34" charset="0"/>
            </a:rPr>
            <a:t>Reuniones periódicas</a:t>
          </a:r>
          <a:endParaRPr lang="es-CL" sz="1400" dirty="0">
            <a:latin typeface="Arial" panose="020B0604020202020204" pitchFamily="34" charset="0"/>
            <a:cs typeface="Arial" panose="020B0604020202020204" pitchFamily="34" charset="0"/>
          </a:endParaRPr>
        </a:p>
      </dgm:t>
    </dgm:pt>
    <dgm:pt modelId="{086403EE-C75F-4CDB-9A33-371D449225F6}" type="parTrans" cxnId="{5B3100F5-430F-4664-9DC9-8A964D1C65D7}">
      <dgm:prSet/>
      <dgm:spPr/>
      <dgm:t>
        <a:bodyPr/>
        <a:lstStyle/>
        <a:p>
          <a:endParaRPr lang="es-CL" sz="1400">
            <a:latin typeface="Arial" panose="020B0604020202020204" pitchFamily="34" charset="0"/>
            <a:cs typeface="Arial" panose="020B0604020202020204" pitchFamily="34" charset="0"/>
          </a:endParaRPr>
        </a:p>
      </dgm:t>
    </dgm:pt>
    <dgm:pt modelId="{3BDA7AE3-2315-4084-B559-54C7ED712AE7}" type="sibTrans" cxnId="{5B3100F5-430F-4664-9DC9-8A964D1C65D7}">
      <dgm:prSet/>
      <dgm:spPr/>
      <dgm:t>
        <a:bodyPr/>
        <a:lstStyle/>
        <a:p>
          <a:endParaRPr lang="es-CL" sz="1400">
            <a:latin typeface="Arial" panose="020B0604020202020204" pitchFamily="34" charset="0"/>
            <a:cs typeface="Arial" panose="020B0604020202020204" pitchFamily="34" charset="0"/>
          </a:endParaRPr>
        </a:p>
      </dgm:t>
    </dgm:pt>
    <dgm:pt modelId="{53006842-F052-42A2-AF49-2B56E4B9A551}">
      <dgm:prSet custT="1"/>
      <dgm:spPr/>
      <dgm:t>
        <a:bodyPr/>
        <a:lstStyle/>
        <a:p>
          <a:pPr rtl="0"/>
          <a:r>
            <a:rPr lang="es-US" sz="1400" smtClean="0">
              <a:latin typeface="Arial" panose="020B0604020202020204" pitchFamily="34" charset="0"/>
              <a:cs typeface="Arial" panose="020B0604020202020204" pitchFamily="34" charset="0"/>
            </a:rPr>
            <a:t>Memoria anual</a:t>
          </a:r>
          <a:endParaRPr lang="es-CL" sz="1400">
            <a:latin typeface="Arial" panose="020B0604020202020204" pitchFamily="34" charset="0"/>
            <a:cs typeface="Arial" panose="020B0604020202020204" pitchFamily="34" charset="0"/>
          </a:endParaRPr>
        </a:p>
      </dgm:t>
    </dgm:pt>
    <dgm:pt modelId="{07CDCFE6-A798-46FC-BA56-A85B8DF0CD02}" type="parTrans" cxnId="{EDF92CF6-7729-48C9-9728-9EFF49652468}">
      <dgm:prSet/>
      <dgm:spPr/>
      <dgm:t>
        <a:bodyPr/>
        <a:lstStyle/>
        <a:p>
          <a:endParaRPr lang="es-CL" sz="1400">
            <a:latin typeface="Arial" panose="020B0604020202020204" pitchFamily="34" charset="0"/>
            <a:cs typeface="Arial" panose="020B0604020202020204" pitchFamily="34" charset="0"/>
          </a:endParaRPr>
        </a:p>
      </dgm:t>
    </dgm:pt>
    <dgm:pt modelId="{C879837F-7CF0-4168-9B48-B4F666A935DE}" type="sibTrans" cxnId="{EDF92CF6-7729-48C9-9728-9EFF49652468}">
      <dgm:prSet/>
      <dgm:spPr/>
      <dgm:t>
        <a:bodyPr/>
        <a:lstStyle/>
        <a:p>
          <a:endParaRPr lang="es-CL" sz="1400">
            <a:latin typeface="Arial" panose="020B0604020202020204" pitchFamily="34" charset="0"/>
            <a:cs typeface="Arial" panose="020B0604020202020204" pitchFamily="34" charset="0"/>
          </a:endParaRPr>
        </a:p>
      </dgm:t>
    </dgm:pt>
    <dgm:pt modelId="{967CBA23-7444-4DCF-A272-B2319149DC6D}">
      <dgm:prSet custT="1"/>
      <dgm:spPr/>
      <dgm:t>
        <a:bodyPr/>
        <a:lstStyle/>
        <a:p>
          <a:pPr rtl="0"/>
          <a:r>
            <a:rPr lang="es-US" sz="1400" smtClean="0">
              <a:latin typeface="Arial" panose="020B0604020202020204" pitchFamily="34" charset="0"/>
              <a:cs typeface="Arial" panose="020B0604020202020204" pitchFamily="34" charset="0"/>
            </a:rPr>
            <a:t>Buzón de sugerencias</a:t>
          </a:r>
          <a:endParaRPr lang="es-CL" sz="1400">
            <a:latin typeface="Arial" panose="020B0604020202020204" pitchFamily="34" charset="0"/>
            <a:cs typeface="Arial" panose="020B0604020202020204" pitchFamily="34" charset="0"/>
          </a:endParaRPr>
        </a:p>
      </dgm:t>
    </dgm:pt>
    <dgm:pt modelId="{60EB26F6-0B75-4AF2-B0F0-C3394217BAD1}" type="parTrans" cxnId="{EC80F673-5FF3-4E42-83A0-950E0C514EBA}">
      <dgm:prSet/>
      <dgm:spPr/>
      <dgm:t>
        <a:bodyPr/>
        <a:lstStyle/>
        <a:p>
          <a:endParaRPr lang="es-CL" sz="1400">
            <a:latin typeface="Arial" panose="020B0604020202020204" pitchFamily="34" charset="0"/>
            <a:cs typeface="Arial" panose="020B0604020202020204" pitchFamily="34" charset="0"/>
          </a:endParaRPr>
        </a:p>
      </dgm:t>
    </dgm:pt>
    <dgm:pt modelId="{A3A566B4-A514-4601-A359-CAA1A672AC25}" type="sibTrans" cxnId="{EC80F673-5FF3-4E42-83A0-950E0C514EBA}">
      <dgm:prSet/>
      <dgm:spPr/>
      <dgm:t>
        <a:bodyPr/>
        <a:lstStyle/>
        <a:p>
          <a:endParaRPr lang="es-CL" sz="1400">
            <a:latin typeface="Arial" panose="020B0604020202020204" pitchFamily="34" charset="0"/>
            <a:cs typeface="Arial" panose="020B0604020202020204" pitchFamily="34" charset="0"/>
          </a:endParaRPr>
        </a:p>
      </dgm:t>
    </dgm:pt>
    <dgm:pt modelId="{DF22CC65-760C-414A-86E7-BACFFE8685A8}">
      <dgm:prSet custT="1"/>
      <dgm:spPr/>
      <dgm:t>
        <a:bodyPr/>
        <a:lstStyle/>
        <a:p>
          <a:pPr rtl="0"/>
          <a:r>
            <a:rPr lang="es-US" sz="1400" smtClean="0">
              <a:latin typeface="Arial" panose="020B0604020202020204" pitchFamily="34" charset="0"/>
              <a:cs typeface="Arial" panose="020B0604020202020204" pitchFamily="34" charset="0"/>
            </a:rPr>
            <a:t>Paneles</a:t>
          </a:r>
          <a:endParaRPr lang="es-CL" sz="1400">
            <a:latin typeface="Arial" panose="020B0604020202020204" pitchFamily="34" charset="0"/>
            <a:cs typeface="Arial" panose="020B0604020202020204" pitchFamily="34" charset="0"/>
          </a:endParaRPr>
        </a:p>
      </dgm:t>
    </dgm:pt>
    <dgm:pt modelId="{658D1E24-FA2D-48CC-BAE4-97277DCE4616}" type="parTrans" cxnId="{7F236FFB-9846-46B5-9436-3B1CAFE7196C}">
      <dgm:prSet/>
      <dgm:spPr/>
      <dgm:t>
        <a:bodyPr/>
        <a:lstStyle/>
        <a:p>
          <a:endParaRPr lang="es-CL" sz="1400">
            <a:latin typeface="Arial" panose="020B0604020202020204" pitchFamily="34" charset="0"/>
            <a:cs typeface="Arial" panose="020B0604020202020204" pitchFamily="34" charset="0"/>
          </a:endParaRPr>
        </a:p>
      </dgm:t>
    </dgm:pt>
    <dgm:pt modelId="{6C2ABA2E-6C18-4447-BC30-ED10CC034805}" type="sibTrans" cxnId="{7F236FFB-9846-46B5-9436-3B1CAFE7196C}">
      <dgm:prSet/>
      <dgm:spPr/>
      <dgm:t>
        <a:bodyPr/>
        <a:lstStyle/>
        <a:p>
          <a:endParaRPr lang="es-CL" sz="1400">
            <a:latin typeface="Arial" panose="020B0604020202020204" pitchFamily="34" charset="0"/>
            <a:cs typeface="Arial" panose="020B0604020202020204" pitchFamily="34" charset="0"/>
          </a:endParaRPr>
        </a:p>
      </dgm:t>
    </dgm:pt>
    <dgm:pt modelId="{E0935F0D-6696-4CF8-AB3D-89D28254CF33}" type="pres">
      <dgm:prSet presAssocID="{B6A74645-2462-465E-A035-16A929899D56}" presName="Name0" presStyleCnt="0">
        <dgm:presLayoutVars>
          <dgm:dir/>
          <dgm:animLvl val="lvl"/>
          <dgm:resizeHandles val="exact"/>
        </dgm:presLayoutVars>
      </dgm:prSet>
      <dgm:spPr/>
    </dgm:pt>
    <dgm:pt modelId="{F0669C7C-11A9-4EDC-8BBD-DC19DF50FDF4}" type="pres">
      <dgm:prSet presAssocID="{DF22CC65-760C-414A-86E7-BACFFE8685A8}" presName="boxAndChildren" presStyleCnt="0"/>
      <dgm:spPr/>
    </dgm:pt>
    <dgm:pt modelId="{39BA77C0-609E-46A3-8170-23BA79C7044E}" type="pres">
      <dgm:prSet presAssocID="{DF22CC65-760C-414A-86E7-BACFFE8685A8}" presName="parentTextBox" presStyleLbl="node1" presStyleIdx="0" presStyleCnt="4"/>
      <dgm:spPr/>
    </dgm:pt>
    <dgm:pt modelId="{68DE0223-85C2-48E4-A856-3B9C23DB5303}" type="pres">
      <dgm:prSet presAssocID="{A3A566B4-A514-4601-A359-CAA1A672AC25}" presName="sp" presStyleCnt="0"/>
      <dgm:spPr/>
    </dgm:pt>
    <dgm:pt modelId="{6F7D5551-BF21-4C1F-969C-C54F8CA22C00}" type="pres">
      <dgm:prSet presAssocID="{967CBA23-7444-4DCF-A272-B2319149DC6D}" presName="arrowAndChildren" presStyleCnt="0"/>
      <dgm:spPr/>
    </dgm:pt>
    <dgm:pt modelId="{60287887-5D5D-409C-920C-3C83E030E0D7}" type="pres">
      <dgm:prSet presAssocID="{967CBA23-7444-4DCF-A272-B2319149DC6D}" presName="parentTextArrow" presStyleLbl="node1" presStyleIdx="1" presStyleCnt="4"/>
      <dgm:spPr/>
    </dgm:pt>
    <dgm:pt modelId="{C0F437BB-8D7F-4054-99D0-9C9676332F2D}" type="pres">
      <dgm:prSet presAssocID="{C879837F-7CF0-4168-9B48-B4F666A935DE}" presName="sp" presStyleCnt="0"/>
      <dgm:spPr/>
    </dgm:pt>
    <dgm:pt modelId="{4F56E33E-86BA-4301-BAB9-176C375179D6}" type="pres">
      <dgm:prSet presAssocID="{53006842-F052-42A2-AF49-2B56E4B9A551}" presName="arrowAndChildren" presStyleCnt="0"/>
      <dgm:spPr/>
    </dgm:pt>
    <dgm:pt modelId="{BAF78181-BD11-4A02-8A3C-EC2661C9E540}" type="pres">
      <dgm:prSet presAssocID="{53006842-F052-42A2-AF49-2B56E4B9A551}" presName="parentTextArrow" presStyleLbl="node1" presStyleIdx="2" presStyleCnt="4"/>
      <dgm:spPr/>
    </dgm:pt>
    <dgm:pt modelId="{BB086EB0-7AB0-447E-894D-D99AAABF7DA9}" type="pres">
      <dgm:prSet presAssocID="{3BDA7AE3-2315-4084-B559-54C7ED712AE7}" presName="sp" presStyleCnt="0"/>
      <dgm:spPr/>
    </dgm:pt>
    <dgm:pt modelId="{5D1DEB79-1188-491A-9A54-7B4ADBB5A8BF}" type="pres">
      <dgm:prSet presAssocID="{F7E3F060-ADDF-43BE-AB71-A47AC5A5C33A}" presName="arrowAndChildren" presStyleCnt="0"/>
      <dgm:spPr/>
    </dgm:pt>
    <dgm:pt modelId="{BF1FC453-9243-4CC5-B76B-1BAD2C47105D}" type="pres">
      <dgm:prSet presAssocID="{F7E3F060-ADDF-43BE-AB71-A47AC5A5C33A}" presName="parentTextArrow" presStyleLbl="node1" presStyleIdx="3" presStyleCnt="4"/>
      <dgm:spPr/>
    </dgm:pt>
  </dgm:ptLst>
  <dgm:cxnLst>
    <dgm:cxn modelId="{F26C8B69-B6DA-48EF-AAE2-0C3C779A6627}" type="presOf" srcId="{53006842-F052-42A2-AF49-2B56E4B9A551}" destId="{BAF78181-BD11-4A02-8A3C-EC2661C9E540}" srcOrd="0" destOrd="0" presId="urn:microsoft.com/office/officeart/2005/8/layout/process4"/>
    <dgm:cxn modelId="{EC80F673-5FF3-4E42-83A0-950E0C514EBA}" srcId="{B6A74645-2462-465E-A035-16A929899D56}" destId="{967CBA23-7444-4DCF-A272-B2319149DC6D}" srcOrd="2" destOrd="0" parTransId="{60EB26F6-0B75-4AF2-B0F0-C3394217BAD1}" sibTransId="{A3A566B4-A514-4601-A359-CAA1A672AC25}"/>
    <dgm:cxn modelId="{7F236FFB-9846-46B5-9436-3B1CAFE7196C}" srcId="{B6A74645-2462-465E-A035-16A929899D56}" destId="{DF22CC65-760C-414A-86E7-BACFFE8685A8}" srcOrd="3" destOrd="0" parTransId="{658D1E24-FA2D-48CC-BAE4-97277DCE4616}" sibTransId="{6C2ABA2E-6C18-4447-BC30-ED10CC034805}"/>
    <dgm:cxn modelId="{5B3100F5-430F-4664-9DC9-8A964D1C65D7}" srcId="{B6A74645-2462-465E-A035-16A929899D56}" destId="{F7E3F060-ADDF-43BE-AB71-A47AC5A5C33A}" srcOrd="0" destOrd="0" parTransId="{086403EE-C75F-4CDB-9A33-371D449225F6}" sibTransId="{3BDA7AE3-2315-4084-B559-54C7ED712AE7}"/>
    <dgm:cxn modelId="{3043F64B-3715-4B4C-A120-60BB049F397B}" type="presOf" srcId="{967CBA23-7444-4DCF-A272-B2319149DC6D}" destId="{60287887-5D5D-409C-920C-3C83E030E0D7}" srcOrd="0" destOrd="0" presId="urn:microsoft.com/office/officeart/2005/8/layout/process4"/>
    <dgm:cxn modelId="{EDF92CF6-7729-48C9-9728-9EFF49652468}" srcId="{B6A74645-2462-465E-A035-16A929899D56}" destId="{53006842-F052-42A2-AF49-2B56E4B9A551}" srcOrd="1" destOrd="0" parTransId="{07CDCFE6-A798-46FC-BA56-A85B8DF0CD02}" sibTransId="{C879837F-7CF0-4168-9B48-B4F666A935DE}"/>
    <dgm:cxn modelId="{9D21715F-4F82-4394-A238-81260A39E692}" type="presOf" srcId="{F7E3F060-ADDF-43BE-AB71-A47AC5A5C33A}" destId="{BF1FC453-9243-4CC5-B76B-1BAD2C47105D}" srcOrd="0" destOrd="0" presId="urn:microsoft.com/office/officeart/2005/8/layout/process4"/>
    <dgm:cxn modelId="{034DEB5E-CB94-4ED8-A9A3-DFE657AAEAC6}" type="presOf" srcId="{B6A74645-2462-465E-A035-16A929899D56}" destId="{E0935F0D-6696-4CF8-AB3D-89D28254CF33}" srcOrd="0" destOrd="0" presId="urn:microsoft.com/office/officeart/2005/8/layout/process4"/>
    <dgm:cxn modelId="{1197CE48-80D8-43F6-BF85-1B6DFD53BE49}" type="presOf" srcId="{DF22CC65-760C-414A-86E7-BACFFE8685A8}" destId="{39BA77C0-609E-46A3-8170-23BA79C7044E}" srcOrd="0" destOrd="0" presId="urn:microsoft.com/office/officeart/2005/8/layout/process4"/>
    <dgm:cxn modelId="{99DB5C16-4F8A-44C7-8277-5ACFB073FAA5}" type="presParOf" srcId="{E0935F0D-6696-4CF8-AB3D-89D28254CF33}" destId="{F0669C7C-11A9-4EDC-8BBD-DC19DF50FDF4}" srcOrd="0" destOrd="0" presId="urn:microsoft.com/office/officeart/2005/8/layout/process4"/>
    <dgm:cxn modelId="{FA757F4C-2FFE-405E-B223-0A6F2B032C25}" type="presParOf" srcId="{F0669C7C-11A9-4EDC-8BBD-DC19DF50FDF4}" destId="{39BA77C0-609E-46A3-8170-23BA79C7044E}" srcOrd="0" destOrd="0" presId="urn:microsoft.com/office/officeart/2005/8/layout/process4"/>
    <dgm:cxn modelId="{67AB5DAB-314A-4B82-87F3-0B31C196A20C}" type="presParOf" srcId="{E0935F0D-6696-4CF8-AB3D-89D28254CF33}" destId="{68DE0223-85C2-48E4-A856-3B9C23DB5303}" srcOrd="1" destOrd="0" presId="urn:microsoft.com/office/officeart/2005/8/layout/process4"/>
    <dgm:cxn modelId="{F72E2FCA-1FE4-4109-B2AF-1D622B4574CE}" type="presParOf" srcId="{E0935F0D-6696-4CF8-AB3D-89D28254CF33}" destId="{6F7D5551-BF21-4C1F-969C-C54F8CA22C00}" srcOrd="2" destOrd="0" presId="urn:microsoft.com/office/officeart/2005/8/layout/process4"/>
    <dgm:cxn modelId="{874E7C3A-1A8B-4BC8-A36F-5006E4551E8A}" type="presParOf" srcId="{6F7D5551-BF21-4C1F-969C-C54F8CA22C00}" destId="{60287887-5D5D-409C-920C-3C83E030E0D7}" srcOrd="0" destOrd="0" presId="urn:microsoft.com/office/officeart/2005/8/layout/process4"/>
    <dgm:cxn modelId="{5C86E6F2-1FFA-4C54-B94F-5D0CF386D70E}" type="presParOf" srcId="{E0935F0D-6696-4CF8-AB3D-89D28254CF33}" destId="{C0F437BB-8D7F-4054-99D0-9C9676332F2D}" srcOrd="3" destOrd="0" presId="urn:microsoft.com/office/officeart/2005/8/layout/process4"/>
    <dgm:cxn modelId="{F872F0B1-0D68-44A3-8E53-6056408DB6BB}" type="presParOf" srcId="{E0935F0D-6696-4CF8-AB3D-89D28254CF33}" destId="{4F56E33E-86BA-4301-BAB9-176C375179D6}" srcOrd="4" destOrd="0" presId="urn:microsoft.com/office/officeart/2005/8/layout/process4"/>
    <dgm:cxn modelId="{89FD7D50-9FCA-4572-96B9-EBDAFDF757BE}" type="presParOf" srcId="{4F56E33E-86BA-4301-BAB9-176C375179D6}" destId="{BAF78181-BD11-4A02-8A3C-EC2661C9E540}" srcOrd="0" destOrd="0" presId="urn:microsoft.com/office/officeart/2005/8/layout/process4"/>
    <dgm:cxn modelId="{E93E206C-3E8F-4501-BB0A-00CD46CC19DA}" type="presParOf" srcId="{E0935F0D-6696-4CF8-AB3D-89D28254CF33}" destId="{BB086EB0-7AB0-447E-894D-D99AAABF7DA9}" srcOrd="5" destOrd="0" presId="urn:microsoft.com/office/officeart/2005/8/layout/process4"/>
    <dgm:cxn modelId="{8F3E530A-7B7E-48A8-A814-C7BD7AAA5FB7}" type="presParOf" srcId="{E0935F0D-6696-4CF8-AB3D-89D28254CF33}" destId="{5D1DEB79-1188-491A-9A54-7B4ADBB5A8BF}" srcOrd="6" destOrd="0" presId="urn:microsoft.com/office/officeart/2005/8/layout/process4"/>
    <dgm:cxn modelId="{F9BB723F-33C1-4D31-A85D-51F61C5BC738}" type="presParOf" srcId="{5D1DEB79-1188-491A-9A54-7B4ADBB5A8BF}" destId="{BF1FC453-9243-4CC5-B76B-1BAD2C47105D}"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E108F6D-013F-48F3-9CFC-F51ACB9D06CF}" type="doc">
      <dgm:prSet loTypeId="urn:microsoft.com/office/officeart/2005/8/layout/hList6" loCatId="list" qsTypeId="urn:microsoft.com/office/officeart/2005/8/quickstyle/simple1" qsCatId="simple" csTypeId="urn:microsoft.com/office/officeart/2005/8/colors/colorful1" csCatId="colorful"/>
      <dgm:spPr/>
      <dgm:t>
        <a:bodyPr/>
        <a:lstStyle/>
        <a:p>
          <a:endParaRPr lang="es-CL"/>
        </a:p>
      </dgm:t>
    </dgm:pt>
    <dgm:pt modelId="{65475A97-CD8B-4F75-A938-06E85D430715}">
      <dgm:prSet custT="1"/>
      <dgm:spPr/>
      <dgm:t>
        <a:bodyPr/>
        <a:lstStyle/>
        <a:p>
          <a:pPr rtl="0"/>
          <a:r>
            <a:rPr lang="es-US" sz="1400" dirty="0" smtClean="0">
              <a:latin typeface="Arial" panose="020B0604020202020204" pitchFamily="34" charset="0"/>
              <a:cs typeface="Arial" panose="020B0604020202020204" pitchFamily="34" charset="0"/>
            </a:rPr>
            <a:t>Centenario de la marca</a:t>
          </a:r>
          <a:endParaRPr lang="es-CL" sz="1400" dirty="0">
            <a:latin typeface="Arial" panose="020B0604020202020204" pitchFamily="34" charset="0"/>
            <a:cs typeface="Arial" panose="020B0604020202020204" pitchFamily="34" charset="0"/>
          </a:endParaRPr>
        </a:p>
      </dgm:t>
    </dgm:pt>
    <dgm:pt modelId="{775184F2-31DC-42D3-9BCE-9F6C027C7427}" type="parTrans" cxnId="{5544C591-9424-4233-8B77-69CC27353CFD}">
      <dgm:prSet/>
      <dgm:spPr/>
      <dgm:t>
        <a:bodyPr/>
        <a:lstStyle/>
        <a:p>
          <a:endParaRPr lang="es-CL" sz="1400">
            <a:latin typeface="Arial" panose="020B0604020202020204" pitchFamily="34" charset="0"/>
            <a:cs typeface="Arial" panose="020B0604020202020204" pitchFamily="34" charset="0"/>
          </a:endParaRPr>
        </a:p>
      </dgm:t>
    </dgm:pt>
    <dgm:pt modelId="{0911A7D0-1FBE-40FA-AE88-43843261A908}" type="sibTrans" cxnId="{5544C591-9424-4233-8B77-69CC27353CFD}">
      <dgm:prSet/>
      <dgm:spPr/>
      <dgm:t>
        <a:bodyPr/>
        <a:lstStyle/>
        <a:p>
          <a:endParaRPr lang="es-CL" sz="1400">
            <a:latin typeface="Arial" panose="020B0604020202020204" pitchFamily="34" charset="0"/>
            <a:cs typeface="Arial" panose="020B0604020202020204" pitchFamily="34" charset="0"/>
          </a:endParaRPr>
        </a:p>
      </dgm:t>
    </dgm:pt>
    <dgm:pt modelId="{7D6BE192-0D39-4F8D-A9AC-3F39E976C6C3}">
      <dgm:prSet custT="1"/>
      <dgm:spPr/>
      <dgm:t>
        <a:bodyPr/>
        <a:lstStyle/>
        <a:p>
          <a:pPr rtl="0"/>
          <a:r>
            <a:rPr lang="es-US" sz="1400" smtClean="0">
              <a:latin typeface="Arial" panose="020B0604020202020204" pitchFamily="34" charset="0"/>
              <a:cs typeface="Arial" panose="020B0604020202020204" pitchFamily="34" charset="0"/>
            </a:rPr>
            <a:t>Día libre en su cumpleaños</a:t>
          </a:r>
          <a:endParaRPr lang="es-CL" sz="1400">
            <a:latin typeface="Arial" panose="020B0604020202020204" pitchFamily="34" charset="0"/>
            <a:cs typeface="Arial" panose="020B0604020202020204" pitchFamily="34" charset="0"/>
          </a:endParaRPr>
        </a:p>
      </dgm:t>
    </dgm:pt>
    <dgm:pt modelId="{9F574467-C5E8-447C-9914-EBE17501743A}" type="parTrans" cxnId="{9930A585-2D9F-46EB-838B-C45A2FAB9860}">
      <dgm:prSet/>
      <dgm:spPr/>
      <dgm:t>
        <a:bodyPr/>
        <a:lstStyle/>
        <a:p>
          <a:endParaRPr lang="es-CL" sz="1400">
            <a:latin typeface="Arial" panose="020B0604020202020204" pitchFamily="34" charset="0"/>
            <a:cs typeface="Arial" panose="020B0604020202020204" pitchFamily="34" charset="0"/>
          </a:endParaRPr>
        </a:p>
      </dgm:t>
    </dgm:pt>
    <dgm:pt modelId="{EBEE60C3-A08D-4FFD-ABAD-C56E3F440EFA}" type="sibTrans" cxnId="{9930A585-2D9F-46EB-838B-C45A2FAB9860}">
      <dgm:prSet/>
      <dgm:spPr/>
      <dgm:t>
        <a:bodyPr/>
        <a:lstStyle/>
        <a:p>
          <a:endParaRPr lang="es-CL" sz="1400">
            <a:latin typeface="Arial" panose="020B0604020202020204" pitchFamily="34" charset="0"/>
            <a:cs typeface="Arial" panose="020B0604020202020204" pitchFamily="34" charset="0"/>
          </a:endParaRPr>
        </a:p>
      </dgm:t>
    </dgm:pt>
    <dgm:pt modelId="{D3D84BBB-3FAC-40CC-8945-99F8460F0E5D}">
      <dgm:prSet custT="1"/>
      <dgm:spPr/>
      <dgm:t>
        <a:bodyPr/>
        <a:lstStyle/>
        <a:p>
          <a:pPr rtl="0"/>
          <a:r>
            <a:rPr lang="es-US" sz="1400" smtClean="0">
              <a:latin typeface="Arial" panose="020B0604020202020204" pitchFamily="34" charset="0"/>
              <a:cs typeface="Arial" panose="020B0604020202020204" pitchFamily="34" charset="0"/>
            </a:rPr>
            <a:t>Carta de felicitación del Grupo</a:t>
          </a:r>
          <a:endParaRPr lang="es-CL" sz="1400">
            <a:latin typeface="Arial" panose="020B0604020202020204" pitchFamily="34" charset="0"/>
            <a:cs typeface="Arial" panose="020B0604020202020204" pitchFamily="34" charset="0"/>
          </a:endParaRPr>
        </a:p>
      </dgm:t>
    </dgm:pt>
    <dgm:pt modelId="{6AFD14C1-F361-4406-A10F-5CDC7180CB24}" type="parTrans" cxnId="{A3EEAD6F-F4C9-44E2-A627-A35DD1F30EA9}">
      <dgm:prSet/>
      <dgm:spPr/>
      <dgm:t>
        <a:bodyPr/>
        <a:lstStyle/>
        <a:p>
          <a:endParaRPr lang="es-CL" sz="1400">
            <a:latin typeface="Arial" panose="020B0604020202020204" pitchFamily="34" charset="0"/>
            <a:cs typeface="Arial" panose="020B0604020202020204" pitchFamily="34" charset="0"/>
          </a:endParaRPr>
        </a:p>
      </dgm:t>
    </dgm:pt>
    <dgm:pt modelId="{52F4CE8E-4350-4C12-9CBC-D48C50CB1E5D}" type="sibTrans" cxnId="{A3EEAD6F-F4C9-44E2-A627-A35DD1F30EA9}">
      <dgm:prSet/>
      <dgm:spPr/>
      <dgm:t>
        <a:bodyPr/>
        <a:lstStyle/>
        <a:p>
          <a:endParaRPr lang="es-CL" sz="1400">
            <a:latin typeface="Arial" panose="020B0604020202020204" pitchFamily="34" charset="0"/>
            <a:cs typeface="Arial" panose="020B0604020202020204" pitchFamily="34" charset="0"/>
          </a:endParaRPr>
        </a:p>
      </dgm:t>
    </dgm:pt>
    <dgm:pt modelId="{4D2845F6-565C-4D79-87FE-DA0929AE21E3}" type="pres">
      <dgm:prSet presAssocID="{AE108F6D-013F-48F3-9CFC-F51ACB9D06CF}" presName="Name0" presStyleCnt="0">
        <dgm:presLayoutVars>
          <dgm:dir/>
          <dgm:resizeHandles val="exact"/>
        </dgm:presLayoutVars>
      </dgm:prSet>
      <dgm:spPr/>
    </dgm:pt>
    <dgm:pt modelId="{A9FEB02F-7E40-4F14-8E74-57AF3425839A}" type="pres">
      <dgm:prSet presAssocID="{65475A97-CD8B-4F75-A938-06E85D430715}" presName="node" presStyleLbl="node1" presStyleIdx="0" presStyleCnt="3">
        <dgm:presLayoutVars>
          <dgm:bulletEnabled val="1"/>
        </dgm:presLayoutVars>
      </dgm:prSet>
      <dgm:spPr/>
    </dgm:pt>
    <dgm:pt modelId="{E49FEDE1-281E-408A-A52B-6F8B54E4D197}" type="pres">
      <dgm:prSet presAssocID="{0911A7D0-1FBE-40FA-AE88-43843261A908}" presName="sibTrans" presStyleCnt="0"/>
      <dgm:spPr/>
    </dgm:pt>
    <dgm:pt modelId="{8C320CEF-984D-4EF4-A07D-4A23E1A2B821}" type="pres">
      <dgm:prSet presAssocID="{7D6BE192-0D39-4F8D-A9AC-3F39E976C6C3}" presName="node" presStyleLbl="node1" presStyleIdx="1" presStyleCnt="3">
        <dgm:presLayoutVars>
          <dgm:bulletEnabled val="1"/>
        </dgm:presLayoutVars>
      </dgm:prSet>
      <dgm:spPr/>
    </dgm:pt>
    <dgm:pt modelId="{32704EAA-967F-46D7-85C2-30FD222E4BA0}" type="pres">
      <dgm:prSet presAssocID="{EBEE60C3-A08D-4FFD-ABAD-C56E3F440EFA}" presName="sibTrans" presStyleCnt="0"/>
      <dgm:spPr/>
    </dgm:pt>
    <dgm:pt modelId="{F06B8939-8BE0-40E3-B758-71AF43E73E7C}" type="pres">
      <dgm:prSet presAssocID="{D3D84BBB-3FAC-40CC-8945-99F8460F0E5D}" presName="node" presStyleLbl="node1" presStyleIdx="2" presStyleCnt="3">
        <dgm:presLayoutVars>
          <dgm:bulletEnabled val="1"/>
        </dgm:presLayoutVars>
      </dgm:prSet>
      <dgm:spPr/>
    </dgm:pt>
  </dgm:ptLst>
  <dgm:cxnLst>
    <dgm:cxn modelId="{9930A585-2D9F-46EB-838B-C45A2FAB9860}" srcId="{AE108F6D-013F-48F3-9CFC-F51ACB9D06CF}" destId="{7D6BE192-0D39-4F8D-A9AC-3F39E976C6C3}" srcOrd="1" destOrd="0" parTransId="{9F574467-C5E8-447C-9914-EBE17501743A}" sibTransId="{EBEE60C3-A08D-4FFD-ABAD-C56E3F440EFA}"/>
    <dgm:cxn modelId="{650E4A95-87A8-4800-96F3-9127D581AC50}" type="presOf" srcId="{D3D84BBB-3FAC-40CC-8945-99F8460F0E5D}" destId="{F06B8939-8BE0-40E3-B758-71AF43E73E7C}" srcOrd="0" destOrd="0" presId="urn:microsoft.com/office/officeart/2005/8/layout/hList6"/>
    <dgm:cxn modelId="{B7391C85-E233-473E-8889-9E5FA5D19A30}" type="presOf" srcId="{7D6BE192-0D39-4F8D-A9AC-3F39E976C6C3}" destId="{8C320CEF-984D-4EF4-A07D-4A23E1A2B821}" srcOrd="0" destOrd="0" presId="urn:microsoft.com/office/officeart/2005/8/layout/hList6"/>
    <dgm:cxn modelId="{5544C591-9424-4233-8B77-69CC27353CFD}" srcId="{AE108F6D-013F-48F3-9CFC-F51ACB9D06CF}" destId="{65475A97-CD8B-4F75-A938-06E85D430715}" srcOrd="0" destOrd="0" parTransId="{775184F2-31DC-42D3-9BCE-9F6C027C7427}" sibTransId="{0911A7D0-1FBE-40FA-AE88-43843261A908}"/>
    <dgm:cxn modelId="{1E5970D3-F8F5-4540-AAFC-1D7CF5EB8ECC}" type="presOf" srcId="{AE108F6D-013F-48F3-9CFC-F51ACB9D06CF}" destId="{4D2845F6-565C-4D79-87FE-DA0929AE21E3}" srcOrd="0" destOrd="0" presId="urn:microsoft.com/office/officeart/2005/8/layout/hList6"/>
    <dgm:cxn modelId="{88C2A7D3-0671-4DD3-8852-53704B08D21D}" type="presOf" srcId="{65475A97-CD8B-4F75-A938-06E85D430715}" destId="{A9FEB02F-7E40-4F14-8E74-57AF3425839A}" srcOrd="0" destOrd="0" presId="urn:microsoft.com/office/officeart/2005/8/layout/hList6"/>
    <dgm:cxn modelId="{A3EEAD6F-F4C9-44E2-A627-A35DD1F30EA9}" srcId="{AE108F6D-013F-48F3-9CFC-F51ACB9D06CF}" destId="{D3D84BBB-3FAC-40CC-8945-99F8460F0E5D}" srcOrd="2" destOrd="0" parTransId="{6AFD14C1-F361-4406-A10F-5CDC7180CB24}" sibTransId="{52F4CE8E-4350-4C12-9CBC-D48C50CB1E5D}"/>
    <dgm:cxn modelId="{0E56CE0B-39BE-44DC-8413-68B3582446F5}" type="presParOf" srcId="{4D2845F6-565C-4D79-87FE-DA0929AE21E3}" destId="{A9FEB02F-7E40-4F14-8E74-57AF3425839A}" srcOrd="0" destOrd="0" presId="urn:microsoft.com/office/officeart/2005/8/layout/hList6"/>
    <dgm:cxn modelId="{90C44EA5-2131-49B8-A56F-53DC9A3FA7ED}" type="presParOf" srcId="{4D2845F6-565C-4D79-87FE-DA0929AE21E3}" destId="{E49FEDE1-281E-408A-A52B-6F8B54E4D197}" srcOrd="1" destOrd="0" presId="urn:microsoft.com/office/officeart/2005/8/layout/hList6"/>
    <dgm:cxn modelId="{E5957793-746C-4375-A218-42CE88916A01}" type="presParOf" srcId="{4D2845F6-565C-4D79-87FE-DA0929AE21E3}" destId="{8C320CEF-984D-4EF4-A07D-4A23E1A2B821}" srcOrd="2" destOrd="0" presId="urn:microsoft.com/office/officeart/2005/8/layout/hList6"/>
    <dgm:cxn modelId="{1CEA7385-46FA-458D-9BCA-6C295E587B78}" type="presParOf" srcId="{4D2845F6-565C-4D79-87FE-DA0929AE21E3}" destId="{32704EAA-967F-46D7-85C2-30FD222E4BA0}" srcOrd="3" destOrd="0" presId="urn:microsoft.com/office/officeart/2005/8/layout/hList6"/>
    <dgm:cxn modelId="{BAD0B113-2EE8-434E-985F-5A2155BB50BF}" type="presParOf" srcId="{4D2845F6-565C-4D79-87FE-DA0929AE21E3}" destId="{F06B8939-8BE0-40E3-B758-71AF43E73E7C}"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A4048AC-66CA-4A8D-AA5E-E9FA80DEB91D}"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s-CL"/>
        </a:p>
      </dgm:t>
    </dgm:pt>
    <dgm:pt modelId="{54B530A5-3412-4B94-A424-E16264171015}">
      <dgm:prSet custT="1"/>
      <dgm:spPr/>
      <dgm:t>
        <a:bodyPr/>
        <a:lstStyle/>
        <a:p>
          <a:pPr rtl="0"/>
          <a:r>
            <a:rPr lang="es-US" sz="1400" smtClean="0">
              <a:latin typeface="Arial" panose="020B0604020202020204" pitchFamily="34" charset="0"/>
              <a:cs typeface="Arial" panose="020B0604020202020204" pitchFamily="34" charset="0"/>
            </a:rPr>
            <a:t>LG Live</a:t>
          </a:r>
          <a:endParaRPr lang="es-CL" sz="1400">
            <a:latin typeface="Arial" panose="020B0604020202020204" pitchFamily="34" charset="0"/>
            <a:cs typeface="Arial" panose="020B0604020202020204" pitchFamily="34" charset="0"/>
          </a:endParaRPr>
        </a:p>
      </dgm:t>
    </dgm:pt>
    <dgm:pt modelId="{CF397626-BC91-4FAE-ADB5-D942B9410A67}" type="parTrans" cxnId="{607ED639-264E-41E6-9E85-885CDC31EDB6}">
      <dgm:prSet/>
      <dgm:spPr/>
      <dgm:t>
        <a:bodyPr/>
        <a:lstStyle/>
        <a:p>
          <a:endParaRPr lang="es-CL" sz="1400">
            <a:latin typeface="Arial" panose="020B0604020202020204" pitchFamily="34" charset="0"/>
            <a:cs typeface="Arial" panose="020B0604020202020204" pitchFamily="34" charset="0"/>
          </a:endParaRPr>
        </a:p>
      </dgm:t>
    </dgm:pt>
    <dgm:pt modelId="{F41AB5D7-B87F-4BD0-972B-1D38756107FF}" type="sibTrans" cxnId="{607ED639-264E-41E6-9E85-885CDC31EDB6}">
      <dgm:prSet/>
      <dgm:spPr/>
      <dgm:t>
        <a:bodyPr/>
        <a:lstStyle/>
        <a:p>
          <a:endParaRPr lang="es-CL" sz="1400">
            <a:latin typeface="Arial" panose="020B0604020202020204" pitchFamily="34" charset="0"/>
            <a:cs typeface="Arial" panose="020B0604020202020204" pitchFamily="34" charset="0"/>
          </a:endParaRPr>
        </a:p>
      </dgm:t>
    </dgm:pt>
    <dgm:pt modelId="{2A899B87-A6A3-462C-B8D0-C97F24C44FD3}">
      <dgm:prSet custT="1"/>
      <dgm:spPr/>
      <dgm:t>
        <a:bodyPr/>
        <a:lstStyle/>
        <a:p>
          <a:pPr rtl="0"/>
          <a:r>
            <a:rPr lang="es-US" sz="1400" dirty="0" err="1" smtClean="0">
              <a:latin typeface="Arial" panose="020B0604020202020204" pitchFamily="34" charset="0"/>
              <a:cs typeface="Arial" panose="020B0604020202020204" pitchFamily="34" charset="0"/>
            </a:rPr>
            <a:t>Sustainability</a:t>
          </a:r>
          <a:r>
            <a:rPr lang="es-US" sz="1400" dirty="0" smtClean="0">
              <a:latin typeface="Arial" panose="020B0604020202020204" pitchFamily="34" charset="0"/>
              <a:cs typeface="Arial" panose="020B0604020202020204" pitchFamily="34" charset="0"/>
            </a:rPr>
            <a:t> </a:t>
          </a:r>
          <a:endParaRPr lang="es-CL" sz="1400" dirty="0">
            <a:latin typeface="Arial" panose="020B0604020202020204" pitchFamily="34" charset="0"/>
            <a:cs typeface="Arial" panose="020B0604020202020204" pitchFamily="34" charset="0"/>
          </a:endParaRPr>
        </a:p>
      </dgm:t>
    </dgm:pt>
    <dgm:pt modelId="{21EA9F79-60B4-471B-9D39-7D6C9550D60A}" type="parTrans" cxnId="{77115769-1AF0-4F41-B662-30ED118C50EB}">
      <dgm:prSet/>
      <dgm:spPr/>
      <dgm:t>
        <a:bodyPr/>
        <a:lstStyle/>
        <a:p>
          <a:endParaRPr lang="es-CL" sz="1400">
            <a:latin typeface="Arial" panose="020B0604020202020204" pitchFamily="34" charset="0"/>
            <a:cs typeface="Arial" panose="020B0604020202020204" pitchFamily="34" charset="0"/>
          </a:endParaRPr>
        </a:p>
      </dgm:t>
    </dgm:pt>
    <dgm:pt modelId="{FC30145A-FA99-497B-98F6-8E1A0CDBC5BD}" type="sibTrans" cxnId="{77115769-1AF0-4F41-B662-30ED118C50EB}">
      <dgm:prSet/>
      <dgm:spPr/>
      <dgm:t>
        <a:bodyPr/>
        <a:lstStyle/>
        <a:p>
          <a:endParaRPr lang="es-CL" sz="1400">
            <a:latin typeface="Arial" panose="020B0604020202020204" pitchFamily="34" charset="0"/>
            <a:cs typeface="Arial" panose="020B0604020202020204" pitchFamily="34" charset="0"/>
          </a:endParaRPr>
        </a:p>
      </dgm:t>
    </dgm:pt>
    <dgm:pt modelId="{084A1F6A-466D-4205-8010-8EBA6F0193F6}">
      <dgm:prSet custT="1"/>
      <dgm:spPr/>
      <dgm:t>
        <a:bodyPr/>
        <a:lstStyle/>
        <a:p>
          <a:pPr rtl="0"/>
          <a:r>
            <a:rPr lang="es-US" sz="1400" dirty="0" smtClean="0">
              <a:latin typeface="Arial" panose="020B0604020202020204" pitchFamily="34" charset="0"/>
              <a:cs typeface="Arial" panose="020B0604020202020204" pitchFamily="34" charset="0"/>
            </a:rPr>
            <a:t>Investor </a:t>
          </a:r>
          <a:r>
            <a:rPr lang="es-US" sz="1400" dirty="0" err="1" smtClean="0">
              <a:latin typeface="Arial" panose="020B0604020202020204" pitchFamily="34" charset="0"/>
              <a:cs typeface="Arial" panose="020B0604020202020204" pitchFamily="34" charset="0"/>
            </a:rPr>
            <a:t>Relations</a:t>
          </a:r>
          <a:endParaRPr lang="es-CL" sz="1400" dirty="0">
            <a:latin typeface="Arial" panose="020B0604020202020204" pitchFamily="34" charset="0"/>
            <a:cs typeface="Arial" panose="020B0604020202020204" pitchFamily="34" charset="0"/>
          </a:endParaRPr>
        </a:p>
      </dgm:t>
    </dgm:pt>
    <dgm:pt modelId="{D1D6C703-D89F-46ED-92A3-B1F795B0B341}" type="parTrans" cxnId="{4B841BEE-23D6-4D60-BF88-EE94E286A10B}">
      <dgm:prSet/>
      <dgm:spPr/>
      <dgm:t>
        <a:bodyPr/>
        <a:lstStyle/>
        <a:p>
          <a:endParaRPr lang="es-CL" sz="1400">
            <a:latin typeface="Arial" panose="020B0604020202020204" pitchFamily="34" charset="0"/>
            <a:cs typeface="Arial" panose="020B0604020202020204" pitchFamily="34" charset="0"/>
          </a:endParaRPr>
        </a:p>
      </dgm:t>
    </dgm:pt>
    <dgm:pt modelId="{DDB8AE51-7ABD-4937-B998-E01F77A34C39}" type="sibTrans" cxnId="{4B841BEE-23D6-4D60-BF88-EE94E286A10B}">
      <dgm:prSet/>
      <dgm:spPr/>
      <dgm:t>
        <a:bodyPr/>
        <a:lstStyle/>
        <a:p>
          <a:endParaRPr lang="es-CL" sz="1400">
            <a:latin typeface="Arial" panose="020B0604020202020204" pitchFamily="34" charset="0"/>
            <a:cs typeface="Arial" panose="020B0604020202020204" pitchFamily="34" charset="0"/>
          </a:endParaRPr>
        </a:p>
      </dgm:t>
    </dgm:pt>
    <dgm:pt modelId="{AACEE020-FF00-4A62-9316-24554A70841D}" type="pres">
      <dgm:prSet presAssocID="{5A4048AC-66CA-4A8D-AA5E-E9FA80DEB91D}" presName="diagram" presStyleCnt="0">
        <dgm:presLayoutVars>
          <dgm:dir/>
          <dgm:resizeHandles val="exact"/>
        </dgm:presLayoutVars>
      </dgm:prSet>
      <dgm:spPr/>
    </dgm:pt>
    <dgm:pt modelId="{EF35414B-BE2E-4A8C-B5E5-90571E28B0E8}" type="pres">
      <dgm:prSet presAssocID="{54B530A5-3412-4B94-A424-E16264171015}" presName="node" presStyleLbl="node1" presStyleIdx="0" presStyleCnt="3">
        <dgm:presLayoutVars>
          <dgm:bulletEnabled val="1"/>
        </dgm:presLayoutVars>
      </dgm:prSet>
      <dgm:spPr/>
    </dgm:pt>
    <dgm:pt modelId="{00968A5E-CB9B-418B-8DED-ADEC6CB24CC6}" type="pres">
      <dgm:prSet presAssocID="{F41AB5D7-B87F-4BD0-972B-1D38756107FF}" presName="sibTrans" presStyleCnt="0"/>
      <dgm:spPr/>
    </dgm:pt>
    <dgm:pt modelId="{F62D1580-6CFA-4542-9873-3C4B9FBC3F23}" type="pres">
      <dgm:prSet presAssocID="{2A899B87-A6A3-462C-B8D0-C97F24C44FD3}" presName="node" presStyleLbl="node1" presStyleIdx="1" presStyleCnt="3">
        <dgm:presLayoutVars>
          <dgm:bulletEnabled val="1"/>
        </dgm:presLayoutVars>
      </dgm:prSet>
      <dgm:spPr/>
    </dgm:pt>
    <dgm:pt modelId="{820CD4E0-3F3A-48C4-A341-5D5F351ABFB7}" type="pres">
      <dgm:prSet presAssocID="{FC30145A-FA99-497B-98F6-8E1A0CDBC5BD}" presName="sibTrans" presStyleCnt="0"/>
      <dgm:spPr/>
    </dgm:pt>
    <dgm:pt modelId="{3FA6BE31-30E7-4ACA-B229-A3597D8A9F86}" type="pres">
      <dgm:prSet presAssocID="{084A1F6A-466D-4205-8010-8EBA6F0193F6}" presName="node" presStyleLbl="node1" presStyleIdx="2" presStyleCnt="3">
        <dgm:presLayoutVars>
          <dgm:bulletEnabled val="1"/>
        </dgm:presLayoutVars>
      </dgm:prSet>
      <dgm:spPr/>
    </dgm:pt>
  </dgm:ptLst>
  <dgm:cxnLst>
    <dgm:cxn modelId="{4B841BEE-23D6-4D60-BF88-EE94E286A10B}" srcId="{5A4048AC-66CA-4A8D-AA5E-E9FA80DEB91D}" destId="{084A1F6A-466D-4205-8010-8EBA6F0193F6}" srcOrd="2" destOrd="0" parTransId="{D1D6C703-D89F-46ED-92A3-B1F795B0B341}" sibTransId="{DDB8AE51-7ABD-4937-B998-E01F77A34C39}"/>
    <dgm:cxn modelId="{549438F0-03ED-442C-8A3F-3389517AE618}" type="presOf" srcId="{54B530A5-3412-4B94-A424-E16264171015}" destId="{EF35414B-BE2E-4A8C-B5E5-90571E28B0E8}" srcOrd="0" destOrd="0" presId="urn:microsoft.com/office/officeart/2005/8/layout/default"/>
    <dgm:cxn modelId="{77115769-1AF0-4F41-B662-30ED118C50EB}" srcId="{5A4048AC-66CA-4A8D-AA5E-E9FA80DEB91D}" destId="{2A899B87-A6A3-462C-B8D0-C97F24C44FD3}" srcOrd="1" destOrd="0" parTransId="{21EA9F79-60B4-471B-9D39-7D6C9550D60A}" sibTransId="{FC30145A-FA99-497B-98F6-8E1A0CDBC5BD}"/>
    <dgm:cxn modelId="{E5C8F028-414E-44E3-BCC2-538127ED3D41}" type="presOf" srcId="{084A1F6A-466D-4205-8010-8EBA6F0193F6}" destId="{3FA6BE31-30E7-4ACA-B229-A3597D8A9F86}" srcOrd="0" destOrd="0" presId="urn:microsoft.com/office/officeart/2005/8/layout/default"/>
    <dgm:cxn modelId="{1AD08088-B4C6-425C-ABBB-04E8BE0ABA73}" type="presOf" srcId="{2A899B87-A6A3-462C-B8D0-C97F24C44FD3}" destId="{F62D1580-6CFA-4542-9873-3C4B9FBC3F23}" srcOrd="0" destOrd="0" presId="urn:microsoft.com/office/officeart/2005/8/layout/default"/>
    <dgm:cxn modelId="{607ED639-264E-41E6-9E85-885CDC31EDB6}" srcId="{5A4048AC-66CA-4A8D-AA5E-E9FA80DEB91D}" destId="{54B530A5-3412-4B94-A424-E16264171015}" srcOrd="0" destOrd="0" parTransId="{CF397626-BC91-4FAE-ADB5-D942B9410A67}" sibTransId="{F41AB5D7-B87F-4BD0-972B-1D38756107FF}"/>
    <dgm:cxn modelId="{CBADCEF0-21F0-4EDE-8DA5-F54D91F1D594}" type="presOf" srcId="{5A4048AC-66CA-4A8D-AA5E-E9FA80DEB91D}" destId="{AACEE020-FF00-4A62-9316-24554A70841D}" srcOrd="0" destOrd="0" presId="urn:microsoft.com/office/officeart/2005/8/layout/default"/>
    <dgm:cxn modelId="{D1F3836D-83BB-4E62-92D4-3DB10A696760}" type="presParOf" srcId="{AACEE020-FF00-4A62-9316-24554A70841D}" destId="{EF35414B-BE2E-4A8C-B5E5-90571E28B0E8}" srcOrd="0" destOrd="0" presId="urn:microsoft.com/office/officeart/2005/8/layout/default"/>
    <dgm:cxn modelId="{A55A807F-83CB-45C9-A253-26C368C61024}" type="presParOf" srcId="{AACEE020-FF00-4A62-9316-24554A70841D}" destId="{00968A5E-CB9B-418B-8DED-ADEC6CB24CC6}" srcOrd="1" destOrd="0" presId="urn:microsoft.com/office/officeart/2005/8/layout/default"/>
    <dgm:cxn modelId="{BE0490AF-B61B-4E6B-A531-94FD595E04D5}" type="presParOf" srcId="{AACEE020-FF00-4A62-9316-24554A70841D}" destId="{F62D1580-6CFA-4542-9873-3C4B9FBC3F23}" srcOrd="2" destOrd="0" presId="urn:microsoft.com/office/officeart/2005/8/layout/default"/>
    <dgm:cxn modelId="{DB471571-71BD-4E23-B1C7-B6B81035D1EB}" type="presParOf" srcId="{AACEE020-FF00-4A62-9316-24554A70841D}" destId="{820CD4E0-3F3A-48C4-A341-5D5F351ABFB7}" srcOrd="3" destOrd="0" presId="urn:microsoft.com/office/officeart/2005/8/layout/default"/>
    <dgm:cxn modelId="{C1B31FD1-422F-4791-AB9B-F23F6A212832}" type="presParOf" srcId="{AACEE020-FF00-4A62-9316-24554A70841D}" destId="{3FA6BE31-30E7-4ACA-B229-A3597D8A9F86}"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6A807F2-7718-404A-9836-FD6500C96B01}" type="doc">
      <dgm:prSet loTypeId="urn:microsoft.com/office/officeart/2005/8/layout/venn3" loCatId="relationship" qsTypeId="urn:microsoft.com/office/officeart/2005/8/quickstyle/simple1" qsCatId="simple" csTypeId="urn:microsoft.com/office/officeart/2005/8/colors/colorful3" csCatId="colorful" phldr="1"/>
      <dgm:spPr/>
      <dgm:t>
        <a:bodyPr/>
        <a:lstStyle/>
        <a:p>
          <a:endParaRPr lang="es-CL"/>
        </a:p>
      </dgm:t>
    </dgm:pt>
    <dgm:pt modelId="{7417E1C4-1D12-4D17-85A2-8EFA3074A3BD}">
      <dgm:prSet custT="1"/>
      <dgm:spPr/>
      <dgm:t>
        <a:bodyPr/>
        <a:lstStyle/>
        <a:p>
          <a:pPr rtl="0"/>
          <a:r>
            <a:rPr lang="es-US" sz="1400" dirty="0" err="1" smtClean="0">
              <a:latin typeface="Arial" panose="020B0604020202020204" pitchFamily="34" charset="0"/>
              <a:cs typeface="Arial" panose="020B0604020202020204" pitchFamily="34" charset="0"/>
            </a:rPr>
            <a:t>Our</a:t>
          </a:r>
          <a:r>
            <a:rPr lang="es-US" sz="1400" dirty="0" smtClean="0">
              <a:latin typeface="Arial" panose="020B0604020202020204" pitchFamily="34" charset="0"/>
              <a:cs typeface="Arial" panose="020B0604020202020204" pitchFamily="34" charset="0"/>
            </a:rPr>
            <a:t> </a:t>
          </a:r>
          <a:r>
            <a:rPr lang="es-US" sz="1400" dirty="0" err="1" smtClean="0">
              <a:latin typeface="Arial" panose="020B0604020202020204" pitchFamily="34" charset="0"/>
              <a:cs typeface="Arial" panose="020B0604020202020204" pitchFamily="34" charset="0"/>
            </a:rPr>
            <a:t>Story</a:t>
          </a:r>
          <a:endParaRPr lang="es-CL" sz="1400" dirty="0">
            <a:latin typeface="Arial" panose="020B0604020202020204" pitchFamily="34" charset="0"/>
            <a:cs typeface="Arial" panose="020B0604020202020204" pitchFamily="34" charset="0"/>
          </a:endParaRPr>
        </a:p>
      </dgm:t>
    </dgm:pt>
    <dgm:pt modelId="{FF7176DD-6C76-4387-8198-548EB5F9A47A}" type="parTrans" cxnId="{360BE423-3C7D-4487-8F9B-5609EB425706}">
      <dgm:prSet/>
      <dgm:spPr/>
      <dgm:t>
        <a:bodyPr/>
        <a:lstStyle/>
        <a:p>
          <a:endParaRPr lang="es-CL" sz="1400">
            <a:latin typeface="Arial" panose="020B0604020202020204" pitchFamily="34" charset="0"/>
            <a:cs typeface="Arial" panose="020B0604020202020204" pitchFamily="34" charset="0"/>
          </a:endParaRPr>
        </a:p>
      </dgm:t>
    </dgm:pt>
    <dgm:pt modelId="{54BF8982-68BF-4F28-81CB-1260566848A0}" type="sibTrans" cxnId="{360BE423-3C7D-4487-8F9B-5609EB425706}">
      <dgm:prSet/>
      <dgm:spPr/>
      <dgm:t>
        <a:bodyPr/>
        <a:lstStyle/>
        <a:p>
          <a:endParaRPr lang="es-CL" sz="1400">
            <a:latin typeface="Arial" panose="020B0604020202020204" pitchFamily="34" charset="0"/>
            <a:cs typeface="Arial" panose="020B0604020202020204" pitchFamily="34" charset="0"/>
          </a:endParaRPr>
        </a:p>
      </dgm:t>
    </dgm:pt>
    <dgm:pt modelId="{66C403AA-52B0-4742-98FA-F166922152CC}">
      <dgm:prSet custT="1"/>
      <dgm:spPr/>
      <dgm:t>
        <a:bodyPr/>
        <a:lstStyle/>
        <a:p>
          <a:pPr rtl="0"/>
          <a:r>
            <a:rPr lang="es-US" sz="1400" dirty="0" err="1" smtClean="0">
              <a:latin typeface="Arial" panose="020B0604020202020204" pitchFamily="34" charset="0"/>
              <a:cs typeface="Arial" panose="020B0604020202020204" pitchFamily="34" charset="0"/>
            </a:rPr>
            <a:t>Inside</a:t>
          </a:r>
          <a:r>
            <a:rPr lang="es-US" sz="1400" dirty="0" smtClean="0">
              <a:latin typeface="Arial" panose="020B0604020202020204" pitchFamily="34" charset="0"/>
              <a:cs typeface="Arial" panose="020B0604020202020204" pitchFamily="34" charset="0"/>
            </a:rPr>
            <a:t> LG</a:t>
          </a:r>
          <a:endParaRPr lang="es-CL" sz="1400" dirty="0">
            <a:latin typeface="Arial" panose="020B0604020202020204" pitchFamily="34" charset="0"/>
            <a:cs typeface="Arial" panose="020B0604020202020204" pitchFamily="34" charset="0"/>
          </a:endParaRPr>
        </a:p>
      </dgm:t>
    </dgm:pt>
    <dgm:pt modelId="{81DB9DA4-950D-455E-898F-AE2C76EBD10F}" type="parTrans" cxnId="{4D069875-5C78-473B-AFDA-9E2D4CDC3D07}">
      <dgm:prSet/>
      <dgm:spPr/>
      <dgm:t>
        <a:bodyPr/>
        <a:lstStyle/>
        <a:p>
          <a:endParaRPr lang="es-CL" sz="1400">
            <a:latin typeface="Arial" panose="020B0604020202020204" pitchFamily="34" charset="0"/>
            <a:cs typeface="Arial" panose="020B0604020202020204" pitchFamily="34" charset="0"/>
          </a:endParaRPr>
        </a:p>
      </dgm:t>
    </dgm:pt>
    <dgm:pt modelId="{4BBD6627-D818-4DCC-AB4B-130AB750E431}" type="sibTrans" cxnId="{4D069875-5C78-473B-AFDA-9E2D4CDC3D07}">
      <dgm:prSet/>
      <dgm:spPr/>
      <dgm:t>
        <a:bodyPr/>
        <a:lstStyle/>
        <a:p>
          <a:endParaRPr lang="es-CL" sz="1400">
            <a:latin typeface="Arial" panose="020B0604020202020204" pitchFamily="34" charset="0"/>
            <a:cs typeface="Arial" panose="020B0604020202020204" pitchFamily="34" charset="0"/>
          </a:endParaRPr>
        </a:p>
      </dgm:t>
    </dgm:pt>
    <dgm:pt modelId="{3EE40E5B-5866-4D06-A678-AB54CEEDCD51}" type="pres">
      <dgm:prSet presAssocID="{D6A807F2-7718-404A-9836-FD6500C96B01}" presName="Name0" presStyleCnt="0">
        <dgm:presLayoutVars>
          <dgm:dir/>
          <dgm:resizeHandles val="exact"/>
        </dgm:presLayoutVars>
      </dgm:prSet>
      <dgm:spPr/>
    </dgm:pt>
    <dgm:pt modelId="{0458D275-FE2B-48CC-8FEB-774888F6F02E}" type="pres">
      <dgm:prSet presAssocID="{7417E1C4-1D12-4D17-85A2-8EFA3074A3BD}" presName="Name5" presStyleLbl="vennNode1" presStyleIdx="0" presStyleCnt="2" custScaleX="237789">
        <dgm:presLayoutVars>
          <dgm:bulletEnabled val="1"/>
        </dgm:presLayoutVars>
      </dgm:prSet>
      <dgm:spPr/>
    </dgm:pt>
    <dgm:pt modelId="{F101AF7C-48DA-4B45-A140-EDB5F64EB553}" type="pres">
      <dgm:prSet presAssocID="{54BF8982-68BF-4F28-81CB-1260566848A0}" presName="space" presStyleCnt="0"/>
      <dgm:spPr/>
    </dgm:pt>
    <dgm:pt modelId="{EC7D4F7F-D135-4F5F-B04E-5D0B9BC70B99}" type="pres">
      <dgm:prSet presAssocID="{66C403AA-52B0-4742-98FA-F166922152CC}" presName="Name5" presStyleLbl="vennNode1" presStyleIdx="1" presStyleCnt="2" custScaleX="237797">
        <dgm:presLayoutVars>
          <dgm:bulletEnabled val="1"/>
        </dgm:presLayoutVars>
      </dgm:prSet>
      <dgm:spPr/>
    </dgm:pt>
  </dgm:ptLst>
  <dgm:cxnLst>
    <dgm:cxn modelId="{561E6629-3675-4E82-A483-2C5FB7E12873}" type="presOf" srcId="{7417E1C4-1D12-4D17-85A2-8EFA3074A3BD}" destId="{0458D275-FE2B-48CC-8FEB-774888F6F02E}" srcOrd="0" destOrd="0" presId="urn:microsoft.com/office/officeart/2005/8/layout/venn3"/>
    <dgm:cxn modelId="{360BE423-3C7D-4487-8F9B-5609EB425706}" srcId="{D6A807F2-7718-404A-9836-FD6500C96B01}" destId="{7417E1C4-1D12-4D17-85A2-8EFA3074A3BD}" srcOrd="0" destOrd="0" parTransId="{FF7176DD-6C76-4387-8198-548EB5F9A47A}" sibTransId="{54BF8982-68BF-4F28-81CB-1260566848A0}"/>
    <dgm:cxn modelId="{4D069875-5C78-473B-AFDA-9E2D4CDC3D07}" srcId="{D6A807F2-7718-404A-9836-FD6500C96B01}" destId="{66C403AA-52B0-4742-98FA-F166922152CC}" srcOrd="1" destOrd="0" parTransId="{81DB9DA4-950D-455E-898F-AE2C76EBD10F}" sibTransId="{4BBD6627-D818-4DCC-AB4B-130AB750E431}"/>
    <dgm:cxn modelId="{0831B021-431E-4CBF-B755-7D8E9602D78E}" type="presOf" srcId="{66C403AA-52B0-4742-98FA-F166922152CC}" destId="{EC7D4F7F-D135-4F5F-B04E-5D0B9BC70B99}" srcOrd="0" destOrd="0" presId="urn:microsoft.com/office/officeart/2005/8/layout/venn3"/>
    <dgm:cxn modelId="{58DF490A-9E6C-4945-B9E8-50A747F8B512}" type="presOf" srcId="{D6A807F2-7718-404A-9836-FD6500C96B01}" destId="{3EE40E5B-5866-4D06-A678-AB54CEEDCD51}" srcOrd="0" destOrd="0" presId="urn:microsoft.com/office/officeart/2005/8/layout/venn3"/>
    <dgm:cxn modelId="{C8D17F3F-13B0-451C-8055-0C2B093B3D74}" type="presParOf" srcId="{3EE40E5B-5866-4D06-A678-AB54CEEDCD51}" destId="{0458D275-FE2B-48CC-8FEB-774888F6F02E}" srcOrd="0" destOrd="0" presId="urn:microsoft.com/office/officeart/2005/8/layout/venn3"/>
    <dgm:cxn modelId="{245CE963-FD4A-4B4F-9905-ECC11BB7E348}" type="presParOf" srcId="{3EE40E5B-5866-4D06-A678-AB54CEEDCD51}" destId="{F101AF7C-48DA-4B45-A140-EDB5F64EB553}" srcOrd="1" destOrd="0" presId="urn:microsoft.com/office/officeart/2005/8/layout/venn3"/>
    <dgm:cxn modelId="{3BDED9F8-D0F5-4EB9-A255-C1CCEADA0C23}" type="presParOf" srcId="{3EE40E5B-5866-4D06-A678-AB54CEEDCD51}" destId="{EC7D4F7F-D135-4F5F-B04E-5D0B9BC70B99}" srcOrd="2"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CL"/>
        </a:p>
      </dgm:t>
    </dgm:pt>
    <dgm:pt modelId="{68DF0276-27EB-4066-8E38-40FC0ACE67E6}">
      <dgm:prSet phldrT="[Texto]" custT="1"/>
      <dgm:spPr/>
      <dgm:t>
        <a:bodyPr/>
        <a:lstStyle/>
        <a:p>
          <a:pPr algn="just"/>
          <a:r>
            <a:rPr lang="es-CL" sz="1400" dirty="0" err="1" smtClean="0">
              <a:latin typeface="Arial" panose="020B0604020202020204" pitchFamily="34" charset="0"/>
              <a:cs typeface="Arial" panose="020B0604020202020204" pitchFamily="34" charset="0"/>
            </a:rPr>
            <a:t>Our</a:t>
          </a:r>
          <a:r>
            <a:rPr lang="es-CL" sz="1400" dirty="0" smtClean="0">
              <a:latin typeface="Arial" panose="020B0604020202020204" pitchFamily="34" charset="0"/>
              <a:cs typeface="Arial" panose="020B0604020202020204" pitchFamily="34" charset="0"/>
            </a:rPr>
            <a:t> </a:t>
          </a:r>
          <a:r>
            <a:rPr lang="es-CL" sz="1400" dirty="0" err="1" smtClean="0">
              <a:latin typeface="Arial" panose="020B0604020202020204" pitchFamily="34" charset="0"/>
              <a:cs typeface="Arial" panose="020B0604020202020204" pitchFamily="34" charset="0"/>
            </a:rPr>
            <a:t>Story</a:t>
          </a:r>
          <a:r>
            <a:rPr lang="es-CL" sz="1400" dirty="0" smtClean="0">
              <a:latin typeface="Arial" panose="020B0604020202020204" pitchFamily="34" charset="0"/>
              <a:cs typeface="Arial" panose="020B0604020202020204" pitchFamily="34" charset="0"/>
            </a:rPr>
            <a:t>:</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MX" sz="1400" dirty="0" smtClean="0">
              <a:latin typeface="Arial" panose="020B0604020202020204" pitchFamily="34" charset="0"/>
              <a:cs typeface="Arial" panose="020B0604020202020204" pitchFamily="34" charset="0"/>
            </a:rPr>
            <a:t>Cuenta historias cotidianas acerca de sus empleados y de lo que ocurre dentro de la empresa con el objetivo de servir de inspiración para la vida diaria a quien desee escuchar dichos relatos. </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B441A7F9-0D7D-47A7-AAC9-8D4FA3804791}" type="pres">
      <dgm:prSet presAssocID="{68DF0276-27EB-4066-8E38-40FC0ACE67E6}" presName="linNode" presStyleCnt="0"/>
      <dgm:spPr/>
      <dgm:t>
        <a:bodyPr/>
        <a:lstStyle/>
        <a:p>
          <a:endParaRPr lang="es-CL"/>
        </a:p>
      </dgm:t>
    </dgm:pt>
    <dgm:pt modelId="{CB018636-5878-4109-98AC-03F7C653802F}" type="pres">
      <dgm:prSet presAssocID="{68DF0276-27EB-4066-8E38-40FC0ACE67E6}" presName="parentText" presStyleLbl="node1" presStyleIdx="0" presStyleCnt="1" custScaleX="48420" custScaleY="50031">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0" presStyleCnt="1" custScaleX="124057" custScaleY="83000" custLinFactNeighborX="-1075" custLinFactNeighborY="779">
        <dgm:presLayoutVars>
          <dgm:bulletEnabled val="1"/>
        </dgm:presLayoutVars>
      </dgm:prSet>
      <dgm:spPr/>
      <dgm:t>
        <a:bodyPr/>
        <a:lstStyle/>
        <a:p>
          <a:endParaRPr lang="es-CL"/>
        </a:p>
      </dgm:t>
    </dgm:pt>
  </dgm:ptLst>
  <dgm:cxnLst>
    <dgm:cxn modelId="{1178CB17-8CF3-431E-AFB9-9D1C6083B136}" type="presOf" srcId="{84D5F8FE-9607-43A9-8AEC-5214DC045637}" destId="{A2B10824-EB17-463A-833B-36F01244DA08}" srcOrd="0" destOrd="0" presId="urn:microsoft.com/office/officeart/2005/8/layout/vList5"/>
    <dgm:cxn modelId="{9FCDA8D7-DD48-4BBC-9BC7-B0120406CFA7}" type="presOf" srcId="{9F144129-3F7E-4700-9356-C9CEEF7E37C7}" destId="{A83F8D58-2034-4D05-987B-5EC43D348526}" srcOrd="0" destOrd="0" presId="urn:microsoft.com/office/officeart/2005/8/layout/vList5"/>
    <dgm:cxn modelId="{51226041-0CAB-487F-8DBB-A1355B95A944}" srcId="{9F144129-3F7E-4700-9356-C9CEEF7E37C7}" destId="{68DF0276-27EB-4066-8E38-40FC0ACE67E6}" srcOrd="0" destOrd="0" parTransId="{9E2FE7D4-B1A9-4FFD-BC92-8EA0620E9ED8}" sibTransId="{D83C2FF0-25FA-4B2F-9980-B9C419CB8907}"/>
    <dgm:cxn modelId="{1F7B6D8B-F070-47BB-BDBA-6DA4A8DAC603}" type="presOf" srcId="{68DF0276-27EB-4066-8E38-40FC0ACE67E6}" destId="{CB018636-5878-4109-98AC-03F7C653802F}" srcOrd="0" destOrd="0" presId="urn:microsoft.com/office/officeart/2005/8/layout/vList5"/>
    <dgm:cxn modelId="{1770CF64-FF21-4993-93EE-DC53F7D92453}" srcId="{68DF0276-27EB-4066-8E38-40FC0ACE67E6}" destId="{84D5F8FE-9607-43A9-8AEC-5214DC045637}" srcOrd="0" destOrd="0" parTransId="{380B4E23-9DE1-4ECC-A672-2152145E9812}" sibTransId="{5D910EB5-AD64-4363-9BE1-FB07B29090A9}"/>
    <dgm:cxn modelId="{5C8CDDAB-AFDB-41DD-84E0-FE089D3D9017}" type="presParOf" srcId="{A83F8D58-2034-4D05-987B-5EC43D348526}" destId="{B441A7F9-0D7D-47A7-AAC9-8D4FA3804791}" srcOrd="0" destOrd="0" presId="urn:microsoft.com/office/officeart/2005/8/layout/vList5"/>
    <dgm:cxn modelId="{D2466F6C-B2A6-4AA2-AAF5-9AE4EEF18657}" type="presParOf" srcId="{B441A7F9-0D7D-47A7-AAC9-8D4FA3804791}" destId="{CB018636-5878-4109-98AC-03F7C653802F}" srcOrd="0" destOrd="0" presId="urn:microsoft.com/office/officeart/2005/8/layout/vList5"/>
    <dgm:cxn modelId="{05105593-3C2E-4544-99C9-3749D7E9DC8D}"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CL"/>
        </a:p>
      </dgm:t>
    </dgm:pt>
    <dgm:pt modelId="{68DF0276-27EB-4066-8E38-40FC0ACE67E6}">
      <dgm:prSet phldrT="[Texto]" custT="1"/>
      <dgm:spPr/>
      <dgm:t>
        <a:bodyPr/>
        <a:lstStyle/>
        <a:p>
          <a:pPr algn="just"/>
          <a:r>
            <a:rPr lang="es-US" sz="1400" dirty="0" err="1" smtClean="0"/>
            <a:t>Inside</a:t>
          </a:r>
          <a:r>
            <a:rPr lang="es-US" sz="1400" dirty="0" smtClean="0"/>
            <a:t> LG</a:t>
          </a:r>
          <a:r>
            <a:rPr lang="es-US" sz="1400" dirty="0" smtClean="0">
              <a:latin typeface="Arial" panose="020B0604020202020204" pitchFamily="34" charset="0"/>
              <a:cs typeface="Arial" panose="020B0604020202020204" pitchFamily="34" charset="0"/>
            </a:rPr>
            <a:t>:</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MX" sz="1400" dirty="0" smtClean="0">
              <a:latin typeface="Arial" panose="020B0604020202020204" pitchFamily="34" charset="0"/>
              <a:cs typeface="Arial" panose="020B0604020202020204" pitchFamily="34" charset="0"/>
            </a:rPr>
            <a:t>Se centra esa visión más en la empresa como un todo institucional. </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B441A7F9-0D7D-47A7-AAC9-8D4FA3804791}" type="pres">
      <dgm:prSet presAssocID="{68DF0276-27EB-4066-8E38-40FC0ACE67E6}" presName="linNode" presStyleCnt="0"/>
      <dgm:spPr/>
      <dgm:t>
        <a:bodyPr/>
        <a:lstStyle/>
        <a:p>
          <a:endParaRPr lang="es-CL"/>
        </a:p>
      </dgm:t>
    </dgm:pt>
    <dgm:pt modelId="{CB018636-5878-4109-98AC-03F7C653802F}" type="pres">
      <dgm:prSet presAssocID="{68DF0276-27EB-4066-8E38-40FC0ACE67E6}" presName="parentText" presStyleLbl="node1" presStyleIdx="0" presStyleCnt="1" custScaleX="48420" custScaleY="50031">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0" presStyleCnt="1" custScaleX="124057" custScaleY="57974" custLinFactNeighborX="-1075" custLinFactNeighborY="779">
        <dgm:presLayoutVars>
          <dgm:bulletEnabled val="1"/>
        </dgm:presLayoutVars>
      </dgm:prSet>
      <dgm:spPr/>
      <dgm:t>
        <a:bodyPr/>
        <a:lstStyle/>
        <a:p>
          <a:endParaRPr lang="es-CL"/>
        </a:p>
      </dgm:t>
    </dgm:pt>
  </dgm:ptLst>
  <dgm:cxnLst>
    <dgm:cxn modelId="{80C7B6F4-A0FD-4644-8132-78BCA088658C}" type="presOf" srcId="{9F144129-3F7E-4700-9356-C9CEEF7E37C7}" destId="{A83F8D58-2034-4D05-987B-5EC43D348526}" srcOrd="0" destOrd="0" presId="urn:microsoft.com/office/officeart/2005/8/layout/vList5"/>
    <dgm:cxn modelId="{D5F92E26-8726-40D6-951F-159A8A563F5B}" type="presOf" srcId="{84D5F8FE-9607-43A9-8AEC-5214DC045637}" destId="{A2B10824-EB17-463A-833B-36F01244DA08}" srcOrd="0" destOrd="0" presId="urn:microsoft.com/office/officeart/2005/8/layout/vList5"/>
    <dgm:cxn modelId="{51226041-0CAB-487F-8DBB-A1355B95A944}" srcId="{9F144129-3F7E-4700-9356-C9CEEF7E37C7}" destId="{68DF0276-27EB-4066-8E38-40FC0ACE67E6}" srcOrd="0" destOrd="0" parTransId="{9E2FE7D4-B1A9-4FFD-BC92-8EA0620E9ED8}" sibTransId="{D83C2FF0-25FA-4B2F-9980-B9C419CB8907}"/>
    <dgm:cxn modelId="{01B3EF6D-2DA4-4F50-999A-727EA1A652DD}" type="presOf" srcId="{68DF0276-27EB-4066-8E38-40FC0ACE67E6}" destId="{CB018636-5878-4109-98AC-03F7C653802F}" srcOrd="0" destOrd="0" presId="urn:microsoft.com/office/officeart/2005/8/layout/vList5"/>
    <dgm:cxn modelId="{1770CF64-FF21-4993-93EE-DC53F7D92453}" srcId="{68DF0276-27EB-4066-8E38-40FC0ACE67E6}" destId="{84D5F8FE-9607-43A9-8AEC-5214DC045637}" srcOrd="0" destOrd="0" parTransId="{380B4E23-9DE1-4ECC-A672-2152145E9812}" sibTransId="{5D910EB5-AD64-4363-9BE1-FB07B29090A9}"/>
    <dgm:cxn modelId="{BEB8400C-4457-48EF-A49B-DB9A3B776154}" type="presParOf" srcId="{A83F8D58-2034-4D05-987B-5EC43D348526}" destId="{B441A7F9-0D7D-47A7-AAC9-8D4FA3804791}" srcOrd="0" destOrd="0" presId="urn:microsoft.com/office/officeart/2005/8/layout/vList5"/>
    <dgm:cxn modelId="{CE1B094C-07C7-446B-A3EA-0CF0BB6D043E}" type="presParOf" srcId="{B441A7F9-0D7D-47A7-AAC9-8D4FA3804791}" destId="{CB018636-5878-4109-98AC-03F7C653802F}" srcOrd="0" destOrd="0" presId="urn:microsoft.com/office/officeart/2005/8/layout/vList5"/>
    <dgm:cxn modelId="{D874C73E-8FC8-421E-9250-86EC9B53A05F}"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57E5F7D-3F83-4C68-8874-6FDA5122BE6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s-CL"/>
        </a:p>
      </dgm:t>
    </dgm:pt>
    <dgm:pt modelId="{9F63DA26-5905-46A2-B356-2BD20C962B39}">
      <dgm:prSet custT="1"/>
      <dgm:spPr/>
      <dgm:t>
        <a:bodyPr/>
        <a:lstStyle/>
        <a:p>
          <a:pPr rtl="0"/>
          <a:r>
            <a:rPr lang="es-US" sz="1400" smtClean="0">
              <a:latin typeface="Arial" panose="020B0604020202020204" pitchFamily="34" charset="0"/>
              <a:cs typeface="Arial" panose="020B0604020202020204" pitchFamily="34" charset="0"/>
            </a:rPr>
            <a:t>Our Story: trata de transmitir la parte humana de sus empleados.</a:t>
          </a:r>
          <a:endParaRPr lang="es-CL" sz="1400">
            <a:latin typeface="Arial" panose="020B0604020202020204" pitchFamily="34" charset="0"/>
            <a:cs typeface="Arial" panose="020B0604020202020204" pitchFamily="34" charset="0"/>
          </a:endParaRPr>
        </a:p>
      </dgm:t>
    </dgm:pt>
    <dgm:pt modelId="{2AC12279-6780-4A54-9E18-5B86FD642311}" type="parTrans" cxnId="{78130ABF-E3C1-4522-88A3-23EDFE6D5FFD}">
      <dgm:prSet/>
      <dgm:spPr/>
      <dgm:t>
        <a:bodyPr/>
        <a:lstStyle/>
        <a:p>
          <a:endParaRPr lang="es-CL" sz="1400">
            <a:latin typeface="Arial" panose="020B0604020202020204" pitchFamily="34" charset="0"/>
            <a:cs typeface="Arial" panose="020B0604020202020204" pitchFamily="34" charset="0"/>
          </a:endParaRPr>
        </a:p>
      </dgm:t>
    </dgm:pt>
    <dgm:pt modelId="{43D147D4-5711-4F07-B15E-5D4795B3F9D8}" type="sibTrans" cxnId="{78130ABF-E3C1-4522-88A3-23EDFE6D5FFD}">
      <dgm:prSet/>
      <dgm:spPr/>
      <dgm:t>
        <a:bodyPr/>
        <a:lstStyle/>
        <a:p>
          <a:endParaRPr lang="es-CL" sz="1400">
            <a:latin typeface="Arial" panose="020B0604020202020204" pitchFamily="34" charset="0"/>
            <a:cs typeface="Arial" panose="020B0604020202020204" pitchFamily="34" charset="0"/>
          </a:endParaRPr>
        </a:p>
      </dgm:t>
    </dgm:pt>
    <dgm:pt modelId="{543C38AF-24C3-40C7-BBA7-A2593E646964}">
      <dgm:prSet custT="1"/>
      <dgm:spPr/>
      <dgm:t>
        <a:bodyPr/>
        <a:lstStyle/>
        <a:p>
          <a:pPr rtl="0"/>
          <a:r>
            <a:rPr lang="es-US" sz="1400" smtClean="0">
              <a:latin typeface="Arial" panose="020B0604020202020204" pitchFamily="34" charset="0"/>
              <a:cs typeface="Arial" panose="020B0604020202020204" pitchFamily="34" charset="0"/>
            </a:rPr>
            <a:t>Inside LG: trata de transmitir la parte humana de la empresa.</a:t>
          </a:r>
          <a:endParaRPr lang="es-CL" sz="1400">
            <a:latin typeface="Arial" panose="020B0604020202020204" pitchFamily="34" charset="0"/>
            <a:cs typeface="Arial" panose="020B0604020202020204" pitchFamily="34" charset="0"/>
          </a:endParaRPr>
        </a:p>
      </dgm:t>
    </dgm:pt>
    <dgm:pt modelId="{92F3B6C4-2BD6-4DF5-B98D-B020B348C314}" type="parTrans" cxnId="{3EA6B9A3-A442-4D24-9AAA-9C14E3510208}">
      <dgm:prSet/>
      <dgm:spPr/>
      <dgm:t>
        <a:bodyPr/>
        <a:lstStyle/>
        <a:p>
          <a:endParaRPr lang="es-CL" sz="1400">
            <a:latin typeface="Arial" panose="020B0604020202020204" pitchFamily="34" charset="0"/>
            <a:cs typeface="Arial" panose="020B0604020202020204" pitchFamily="34" charset="0"/>
          </a:endParaRPr>
        </a:p>
      </dgm:t>
    </dgm:pt>
    <dgm:pt modelId="{BAF8B7CE-067B-4730-9F46-B99C649523CA}" type="sibTrans" cxnId="{3EA6B9A3-A442-4D24-9AAA-9C14E3510208}">
      <dgm:prSet/>
      <dgm:spPr/>
      <dgm:t>
        <a:bodyPr/>
        <a:lstStyle/>
        <a:p>
          <a:endParaRPr lang="es-CL" sz="1400">
            <a:latin typeface="Arial" panose="020B0604020202020204" pitchFamily="34" charset="0"/>
            <a:cs typeface="Arial" panose="020B0604020202020204" pitchFamily="34" charset="0"/>
          </a:endParaRPr>
        </a:p>
      </dgm:t>
    </dgm:pt>
    <dgm:pt modelId="{FB50738B-A615-4886-87C2-5CA5721AD4F2}" type="pres">
      <dgm:prSet presAssocID="{257E5F7D-3F83-4C68-8874-6FDA5122BE62}" presName="linear" presStyleCnt="0">
        <dgm:presLayoutVars>
          <dgm:animLvl val="lvl"/>
          <dgm:resizeHandles val="exact"/>
        </dgm:presLayoutVars>
      </dgm:prSet>
      <dgm:spPr/>
    </dgm:pt>
    <dgm:pt modelId="{7AFA697B-B6FC-4A13-BD9F-DB6BE9646450}" type="pres">
      <dgm:prSet presAssocID="{9F63DA26-5905-46A2-B356-2BD20C962B39}" presName="parentText" presStyleLbl="node1" presStyleIdx="0" presStyleCnt="2">
        <dgm:presLayoutVars>
          <dgm:chMax val="0"/>
          <dgm:bulletEnabled val="1"/>
        </dgm:presLayoutVars>
      </dgm:prSet>
      <dgm:spPr/>
    </dgm:pt>
    <dgm:pt modelId="{BC8A07FF-7D16-4B16-B09B-55AF3684ED10}" type="pres">
      <dgm:prSet presAssocID="{43D147D4-5711-4F07-B15E-5D4795B3F9D8}" presName="spacer" presStyleCnt="0"/>
      <dgm:spPr/>
    </dgm:pt>
    <dgm:pt modelId="{4C6721BB-83FE-4A7E-BEE7-E780324A9E1B}" type="pres">
      <dgm:prSet presAssocID="{543C38AF-24C3-40C7-BBA7-A2593E646964}" presName="parentText" presStyleLbl="node1" presStyleIdx="1" presStyleCnt="2">
        <dgm:presLayoutVars>
          <dgm:chMax val="0"/>
          <dgm:bulletEnabled val="1"/>
        </dgm:presLayoutVars>
      </dgm:prSet>
      <dgm:spPr/>
    </dgm:pt>
  </dgm:ptLst>
  <dgm:cxnLst>
    <dgm:cxn modelId="{13D2A19D-56D6-47B1-8A85-59F67FAD6F0F}" type="presOf" srcId="{257E5F7D-3F83-4C68-8874-6FDA5122BE62}" destId="{FB50738B-A615-4886-87C2-5CA5721AD4F2}" srcOrd="0" destOrd="0" presId="urn:microsoft.com/office/officeart/2005/8/layout/vList2"/>
    <dgm:cxn modelId="{3EA6B9A3-A442-4D24-9AAA-9C14E3510208}" srcId="{257E5F7D-3F83-4C68-8874-6FDA5122BE62}" destId="{543C38AF-24C3-40C7-BBA7-A2593E646964}" srcOrd="1" destOrd="0" parTransId="{92F3B6C4-2BD6-4DF5-B98D-B020B348C314}" sibTransId="{BAF8B7CE-067B-4730-9F46-B99C649523CA}"/>
    <dgm:cxn modelId="{E3681B52-A9A3-4AC1-A492-C2B6762BE8B9}" type="presOf" srcId="{9F63DA26-5905-46A2-B356-2BD20C962B39}" destId="{7AFA697B-B6FC-4A13-BD9F-DB6BE9646450}" srcOrd="0" destOrd="0" presId="urn:microsoft.com/office/officeart/2005/8/layout/vList2"/>
    <dgm:cxn modelId="{78130ABF-E3C1-4522-88A3-23EDFE6D5FFD}" srcId="{257E5F7D-3F83-4C68-8874-6FDA5122BE62}" destId="{9F63DA26-5905-46A2-B356-2BD20C962B39}" srcOrd="0" destOrd="0" parTransId="{2AC12279-6780-4A54-9E18-5B86FD642311}" sibTransId="{43D147D4-5711-4F07-B15E-5D4795B3F9D8}"/>
    <dgm:cxn modelId="{83F6F845-D4F6-466F-9F0A-44323AB36755}" type="presOf" srcId="{543C38AF-24C3-40C7-BBA7-A2593E646964}" destId="{4C6721BB-83FE-4A7E-BEE7-E780324A9E1B}" srcOrd="0" destOrd="0" presId="urn:microsoft.com/office/officeart/2005/8/layout/vList2"/>
    <dgm:cxn modelId="{4EB29C9F-B006-4B2D-A032-642D846AA1D2}" type="presParOf" srcId="{FB50738B-A615-4886-87C2-5CA5721AD4F2}" destId="{7AFA697B-B6FC-4A13-BD9F-DB6BE9646450}" srcOrd="0" destOrd="0" presId="urn:microsoft.com/office/officeart/2005/8/layout/vList2"/>
    <dgm:cxn modelId="{3F4D255D-E6A0-4928-B18F-C16B8A522FE9}" type="presParOf" srcId="{FB50738B-A615-4886-87C2-5CA5721AD4F2}" destId="{BC8A07FF-7D16-4B16-B09B-55AF3684ED10}" srcOrd="1" destOrd="0" presId="urn:microsoft.com/office/officeart/2005/8/layout/vList2"/>
    <dgm:cxn modelId="{0A8B9741-71C6-4AE9-9FEC-6217EDBDAF2E}" type="presParOf" srcId="{FB50738B-A615-4886-87C2-5CA5721AD4F2}" destId="{4C6721BB-83FE-4A7E-BEE7-E780324A9E1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22E28FC4-ACB4-4620-81DF-79ABE7E10136}" type="doc">
      <dgm:prSet loTypeId="urn:microsoft.com/office/officeart/2005/8/layout/target3" loCatId="relationship" qsTypeId="urn:microsoft.com/office/officeart/2005/8/quickstyle/simple1" qsCatId="simple" csTypeId="urn:microsoft.com/office/officeart/2005/8/colors/colorful1" csCatId="colorful" phldr="1"/>
      <dgm:spPr/>
      <dgm:t>
        <a:bodyPr/>
        <a:lstStyle/>
        <a:p>
          <a:endParaRPr lang="es-CL"/>
        </a:p>
      </dgm:t>
    </dgm:pt>
    <dgm:pt modelId="{A35F388D-0199-4917-977B-96FD03E5FBCB}">
      <dgm:prSet custT="1"/>
      <dgm:spPr/>
      <dgm:t>
        <a:bodyPr/>
        <a:lstStyle/>
        <a:p>
          <a:pPr rtl="0"/>
          <a:r>
            <a:rPr lang="es-US" sz="1400" b="0" dirty="0" smtClean="0">
              <a:latin typeface="Arial" panose="020B0604020202020204" pitchFamily="34" charset="0"/>
              <a:cs typeface="Arial" panose="020B0604020202020204" pitchFamily="34" charset="0"/>
            </a:rPr>
            <a:t>Nosotros y no yo</a:t>
          </a:r>
          <a:endParaRPr lang="es-CL" sz="1400" b="0" dirty="0">
            <a:latin typeface="Arial" panose="020B0604020202020204" pitchFamily="34" charset="0"/>
            <a:cs typeface="Arial" panose="020B0604020202020204" pitchFamily="34" charset="0"/>
          </a:endParaRPr>
        </a:p>
      </dgm:t>
    </dgm:pt>
    <dgm:pt modelId="{83248CC9-1FD8-4AD2-AC10-EC24A7F0C785}" type="parTrans" cxnId="{ABEA42E7-1ED7-4B70-8ACD-ED2B545BC973}">
      <dgm:prSet/>
      <dgm:spPr/>
      <dgm:t>
        <a:bodyPr/>
        <a:lstStyle/>
        <a:p>
          <a:endParaRPr lang="es-CL" sz="1400" b="0">
            <a:latin typeface="Arial" panose="020B0604020202020204" pitchFamily="34" charset="0"/>
            <a:cs typeface="Arial" panose="020B0604020202020204" pitchFamily="34" charset="0"/>
          </a:endParaRPr>
        </a:p>
      </dgm:t>
    </dgm:pt>
    <dgm:pt modelId="{890F9C03-B1D7-4542-8112-6047B5F93AD4}" type="sibTrans" cxnId="{ABEA42E7-1ED7-4B70-8ACD-ED2B545BC973}">
      <dgm:prSet/>
      <dgm:spPr/>
      <dgm:t>
        <a:bodyPr/>
        <a:lstStyle/>
        <a:p>
          <a:endParaRPr lang="es-CL" sz="1400" b="0">
            <a:latin typeface="Arial" panose="020B0604020202020204" pitchFamily="34" charset="0"/>
            <a:cs typeface="Arial" panose="020B0604020202020204" pitchFamily="34" charset="0"/>
          </a:endParaRPr>
        </a:p>
      </dgm:t>
    </dgm:pt>
    <dgm:pt modelId="{38F1DD94-8EAB-49A9-A1ED-0FC810C19B38}">
      <dgm:prSet custT="1"/>
      <dgm:spPr/>
      <dgm:t>
        <a:bodyPr/>
        <a:lstStyle/>
        <a:p>
          <a:pPr rtl="0"/>
          <a:r>
            <a:rPr lang="es-US" sz="1400" b="0" dirty="0" smtClean="0">
              <a:latin typeface="Arial" panose="020B0604020202020204" pitchFamily="34" charset="0"/>
              <a:cs typeface="Arial" panose="020B0604020202020204" pitchFamily="34" charset="0"/>
            </a:rPr>
            <a:t>Lugar de trabajo divertido</a:t>
          </a:r>
          <a:endParaRPr lang="es-CL" sz="1400" b="0" dirty="0">
            <a:latin typeface="Arial" panose="020B0604020202020204" pitchFamily="34" charset="0"/>
            <a:cs typeface="Arial" panose="020B0604020202020204" pitchFamily="34" charset="0"/>
          </a:endParaRPr>
        </a:p>
      </dgm:t>
    </dgm:pt>
    <dgm:pt modelId="{158CC5A4-4805-4663-97BE-B5F1DDD5F9E1}" type="parTrans" cxnId="{C4A3915D-9117-4EA5-A8B4-5270CD9BE602}">
      <dgm:prSet/>
      <dgm:spPr/>
      <dgm:t>
        <a:bodyPr/>
        <a:lstStyle/>
        <a:p>
          <a:endParaRPr lang="es-CL" sz="1400" b="0">
            <a:latin typeface="Arial" panose="020B0604020202020204" pitchFamily="34" charset="0"/>
            <a:cs typeface="Arial" panose="020B0604020202020204" pitchFamily="34" charset="0"/>
          </a:endParaRPr>
        </a:p>
      </dgm:t>
    </dgm:pt>
    <dgm:pt modelId="{A6752CDE-57EA-405C-9D92-E8DF997A66A2}" type="sibTrans" cxnId="{C4A3915D-9117-4EA5-A8B4-5270CD9BE602}">
      <dgm:prSet/>
      <dgm:spPr/>
      <dgm:t>
        <a:bodyPr/>
        <a:lstStyle/>
        <a:p>
          <a:endParaRPr lang="es-CL" sz="1400" b="0">
            <a:latin typeface="Arial" panose="020B0604020202020204" pitchFamily="34" charset="0"/>
            <a:cs typeface="Arial" panose="020B0604020202020204" pitchFamily="34" charset="0"/>
          </a:endParaRPr>
        </a:p>
      </dgm:t>
    </dgm:pt>
    <dgm:pt modelId="{13992F7F-B5BF-431E-8998-726EB99D5890}" type="pres">
      <dgm:prSet presAssocID="{22E28FC4-ACB4-4620-81DF-79ABE7E10136}" presName="Name0" presStyleCnt="0">
        <dgm:presLayoutVars>
          <dgm:chMax val="7"/>
          <dgm:dir/>
          <dgm:animLvl val="lvl"/>
          <dgm:resizeHandles val="exact"/>
        </dgm:presLayoutVars>
      </dgm:prSet>
      <dgm:spPr/>
    </dgm:pt>
    <dgm:pt modelId="{D17F3E1D-6919-4649-89F0-E0D2C0719688}" type="pres">
      <dgm:prSet presAssocID="{A35F388D-0199-4917-977B-96FD03E5FBCB}" presName="circle1" presStyleLbl="node1" presStyleIdx="0" presStyleCnt="2"/>
      <dgm:spPr/>
    </dgm:pt>
    <dgm:pt modelId="{9B2FF0B9-932F-4BEB-8E49-84B25E607D52}" type="pres">
      <dgm:prSet presAssocID="{A35F388D-0199-4917-977B-96FD03E5FBCB}" presName="space" presStyleCnt="0"/>
      <dgm:spPr/>
    </dgm:pt>
    <dgm:pt modelId="{920C15D3-E7B5-45FD-965B-C1D8C261C8E1}" type="pres">
      <dgm:prSet presAssocID="{A35F388D-0199-4917-977B-96FD03E5FBCB}" presName="rect1" presStyleLbl="alignAcc1" presStyleIdx="0" presStyleCnt="2"/>
      <dgm:spPr/>
      <dgm:t>
        <a:bodyPr/>
        <a:lstStyle/>
        <a:p>
          <a:endParaRPr lang="es-CL"/>
        </a:p>
      </dgm:t>
    </dgm:pt>
    <dgm:pt modelId="{2D8EB209-AAD5-4EDB-A879-EE20FEF6EEF2}" type="pres">
      <dgm:prSet presAssocID="{38F1DD94-8EAB-49A9-A1ED-0FC810C19B38}" presName="vertSpace2" presStyleLbl="node1" presStyleIdx="0" presStyleCnt="2"/>
      <dgm:spPr/>
    </dgm:pt>
    <dgm:pt modelId="{AE0BA73D-B47C-4CE0-B1AE-9555DE890687}" type="pres">
      <dgm:prSet presAssocID="{38F1DD94-8EAB-49A9-A1ED-0FC810C19B38}" presName="circle2" presStyleLbl="node1" presStyleIdx="1" presStyleCnt="2"/>
      <dgm:spPr/>
    </dgm:pt>
    <dgm:pt modelId="{57F260A1-D62B-42CB-A99B-1C3599B0B891}" type="pres">
      <dgm:prSet presAssocID="{38F1DD94-8EAB-49A9-A1ED-0FC810C19B38}" presName="rect2" presStyleLbl="alignAcc1" presStyleIdx="1" presStyleCnt="2"/>
      <dgm:spPr/>
      <dgm:t>
        <a:bodyPr/>
        <a:lstStyle/>
        <a:p>
          <a:endParaRPr lang="es-CL"/>
        </a:p>
      </dgm:t>
    </dgm:pt>
    <dgm:pt modelId="{1FE1155A-7269-4C84-A0CF-7F911BFEE48B}" type="pres">
      <dgm:prSet presAssocID="{A35F388D-0199-4917-977B-96FD03E5FBCB}" presName="rect1ParTxNoCh" presStyleLbl="alignAcc1" presStyleIdx="1" presStyleCnt="2">
        <dgm:presLayoutVars>
          <dgm:chMax val="1"/>
          <dgm:bulletEnabled val="1"/>
        </dgm:presLayoutVars>
      </dgm:prSet>
      <dgm:spPr/>
      <dgm:t>
        <a:bodyPr/>
        <a:lstStyle/>
        <a:p>
          <a:endParaRPr lang="es-CL"/>
        </a:p>
      </dgm:t>
    </dgm:pt>
    <dgm:pt modelId="{03294647-5D0B-4B06-AFD3-2B267F1692A7}" type="pres">
      <dgm:prSet presAssocID="{38F1DD94-8EAB-49A9-A1ED-0FC810C19B38}" presName="rect2ParTxNoCh" presStyleLbl="alignAcc1" presStyleIdx="1" presStyleCnt="2">
        <dgm:presLayoutVars>
          <dgm:chMax val="1"/>
          <dgm:bulletEnabled val="1"/>
        </dgm:presLayoutVars>
      </dgm:prSet>
      <dgm:spPr/>
      <dgm:t>
        <a:bodyPr/>
        <a:lstStyle/>
        <a:p>
          <a:endParaRPr lang="es-CL"/>
        </a:p>
      </dgm:t>
    </dgm:pt>
  </dgm:ptLst>
  <dgm:cxnLst>
    <dgm:cxn modelId="{6B5C1257-B375-4A61-8866-1931ADAB47F5}" type="presOf" srcId="{38F1DD94-8EAB-49A9-A1ED-0FC810C19B38}" destId="{57F260A1-D62B-42CB-A99B-1C3599B0B891}" srcOrd="0" destOrd="0" presId="urn:microsoft.com/office/officeart/2005/8/layout/target3"/>
    <dgm:cxn modelId="{6D6D276E-5BFD-4D27-80B9-64CCA386C2DC}" type="presOf" srcId="{22E28FC4-ACB4-4620-81DF-79ABE7E10136}" destId="{13992F7F-B5BF-431E-8998-726EB99D5890}" srcOrd="0" destOrd="0" presId="urn:microsoft.com/office/officeart/2005/8/layout/target3"/>
    <dgm:cxn modelId="{ABEA42E7-1ED7-4B70-8ACD-ED2B545BC973}" srcId="{22E28FC4-ACB4-4620-81DF-79ABE7E10136}" destId="{A35F388D-0199-4917-977B-96FD03E5FBCB}" srcOrd="0" destOrd="0" parTransId="{83248CC9-1FD8-4AD2-AC10-EC24A7F0C785}" sibTransId="{890F9C03-B1D7-4542-8112-6047B5F93AD4}"/>
    <dgm:cxn modelId="{40EE2F84-5317-413B-9B57-E30EB476221B}" type="presOf" srcId="{A35F388D-0199-4917-977B-96FD03E5FBCB}" destId="{920C15D3-E7B5-45FD-965B-C1D8C261C8E1}" srcOrd="0" destOrd="0" presId="urn:microsoft.com/office/officeart/2005/8/layout/target3"/>
    <dgm:cxn modelId="{EC4B06B9-9139-4F0C-8D58-BD577AF8A842}" type="presOf" srcId="{A35F388D-0199-4917-977B-96FD03E5FBCB}" destId="{1FE1155A-7269-4C84-A0CF-7F911BFEE48B}" srcOrd="1" destOrd="0" presId="urn:microsoft.com/office/officeart/2005/8/layout/target3"/>
    <dgm:cxn modelId="{C4A3915D-9117-4EA5-A8B4-5270CD9BE602}" srcId="{22E28FC4-ACB4-4620-81DF-79ABE7E10136}" destId="{38F1DD94-8EAB-49A9-A1ED-0FC810C19B38}" srcOrd="1" destOrd="0" parTransId="{158CC5A4-4805-4663-97BE-B5F1DDD5F9E1}" sibTransId="{A6752CDE-57EA-405C-9D92-E8DF997A66A2}"/>
    <dgm:cxn modelId="{48786AEC-B373-478D-86C7-55C71DCE1A71}" type="presOf" srcId="{38F1DD94-8EAB-49A9-A1ED-0FC810C19B38}" destId="{03294647-5D0B-4B06-AFD3-2B267F1692A7}" srcOrd="1" destOrd="0" presId="urn:microsoft.com/office/officeart/2005/8/layout/target3"/>
    <dgm:cxn modelId="{1EC0BB1E-008D-47EE-8E00-0974F508D60E}" type="presParOf" srcId="{13992F7F-B5BF-431E-8998-726EB99D5890}" destId="{D17F3E1D-6919-4649-89F0-E0D2C0719688}" srcOrd="0" destOrd="0" presId="urn:microsoft.com/office/officeart/2005/8/layout/target3"/>
    <dgm:cxn modelId="{11D359CE-F239-483E-8562-C4E0A9051024}" type="presParOf" srcId="{13992F7F-B5BF-431E-8998-726EB99D5890}" destId="{9B2FF0B9-932F-4BEB-8E49-84B25E607D52}" srcOrd="1" destOrd="0" presId="urn:microsoft.com/office/officeart/2005/8/layout/target3"/>
    <dgm:cxn modelId="{2308969F-EE82-417C-8F3E-86CD806BD423}" type="presParOf" srcId="{13992F7F-B5BF-431E-8998-726EB99D5890}" destId="{920C15D3-E7B5-45FD-965B-C1D8C261C8E1}" srcOrd="2" destOrd="0" presId="urn:microsoft.com/office/officeart/2005/8/layout/target3"/>
    <dgm:cxn modelId="{3338A71C-BDB8-4658-814D-0E7FFAD3D355}" type="presParOf" srcId="{13992F7F-B5BF-431E-8998-726EB99D5890}" destId="{2D8EB209-AAD5-4EDB-A879-EE20FEF6EEF2}" srcOrd="3" destOrd="0" presId="urn:microsoft.com/office/officeart/2005/8/layout/target3"/>
    <dgm:cxn modelId="{BCCEF58C-275A-49C2-8C50-DF4A9F17014C}" type="presParOf" srcId="{13992F7F-B5BF-431E-8998-726EB99D5890}" destId="{AE0BA73D-B47C-4CE0-B1AE-9555DE890687}" srcOrd="4" destOrd="0" presId="urn:microsoft.com/office/officeart/2005/8/layout/target3"/>
    <dgm:cxn modelId="{79EFC606-5242-4950-870C-E7EE41E57DE9}" type="presParOf" srcId="{13992F7F-B5BF-431E-8998-726EB99D5890}" destId="{57F260A1-D62B-42CB-A99B-1C3599B0B891}" srcOrd="5" destOrd="0" presId="urn:microsoft.com/office/officeart/2005/8/layout/target3"/>
    <dgm:cxn modelId="{695E9E37-CAF6-4984-9148-4EC5667A7342}" type="presParOf" srcId="{13992F7F-B5BF-431E-8998-726EB99D5890}" destId="{1FE1155A-7269-4C84-A0CF-7F911BFEE48B}" srcOrd="6" destOrd="0" presId="urn:microsoft.com/office/officeart/2005/8/layout/target3"/>
    <dgm:cxn modelId="{798EA2F9-6729-4291-89D6-FEB272F47B50}" type="presParOf" srcId="{13992F7F-B5BF-431E-8998-726EB99D5890}" destId="{03294647-5D0B-4B06-AFD3-2B267F1692A7}" srcOrd="7"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CL"/>
        </a:p>
      </dgm:t>
    </dgm:pt>
    <dgm:pt modelId="{68DF0276-27EB-4066-8E38-40FC0ACE67E6}">
      <dgm:prSet phldrT="[Texto]" custT="1"/>
      <dgm:spPr/>
      <dgm:t>
        <a:bodyPr/>
        <a:lstStyle/>
        <a:p>
          <a:pPr algn="just"/>
          <a:r>
            <a:rPr lang="es-CL" sz="1400" dirty="0" smtClean="0"/>
            <a:t>Nosotros y no yo:</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MX" sz="1400" dirty="0" smtClean="0">
              <a:latin typeface="Arial" panose="020B0604020202020204" pitchFamily="34" charset="0"/>
              <a:cs typeface="Arial" panose="020B0604020202020204" pitchFamily="34" charset="0"/>
            </a:rPr>
            <a:t>Según la cual la empresa trata de mantener un equipo de trabajo “fuerte”. Esta estrategia estimula en cada uno de los miembros el orgullo por los logros conseguidos, ya que se cumplen gracias al trabajo conjunto. </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B441A7F9-0D7D-47A7-AAC9-8D4FA3804791}" type="pres">
      <dgm:prSet presAssocID="{68DF0276-27EB-4066-8E38-40FC0ACE67E6}" presName="linNode" presStyleCnt="0"/>
      <dgm:spPr/>
      <dgm:t>
        <a:bodyPr/>
        <a:lstStyle/>
        <a:p>
          <a:endParaRPr lang="es-CL"/>
        </a:p>
      </dgm:t>
    </dgm:pt>
    <dgm:pt modelId="{CB018636-5878-4109-98AC-03F7C653802F}" type="pres">
      <dgm:prSet presAssocID="{68DF0276-27EB-4066-8E38-40FC0ACE67E6}" presName="parentText" presStyleLbl="node1" presStyleIdx="0" presStyleCnt="1" custScaleX="48420" custScaleY="50031">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0" presStyleCnt="1" custScaleX="124057" custScaleY="83000" custLinFactNeighborX="-1075" custLinFactNeighborY="779">
        <dgm:presLayoutVars>
          <dgm:bulletEnabled val="1"/>
        </dgm:presLayoutVars>
      </dgm:prSet>
      <dgm:spPr/>
      <dgm:t>
        <a:bodyPr/>
        <a:lstStyle/>
        <a:p>
          <a:endParaRPr lang="es-CL"/>
        </a:p>
      </dgm:t>
    </dgm:pt>
  </dgm:ptLst>
  <dgm:cxnLst>
    <dgm:cxn modelId="{94D80B15-A167-4993-86A2-B646E456082A}" type="presOf" srcId="{84D5F8FE-9607-43A9-8AEC-5214DC045637}" destId="{A2B10824-EB17-463A-833B-36F01244DA08}" srcOrd="0" destOrd="0" presId="urn:microsoft.com/office/officeart/2005/8/layout/vList5"/>
    <dgm:cxn modelId="{51226041-0CAB-487F-8DBB-A1355B95A944}" srcId="{9F144129-3F7E-4700-9356-C9CEEF7E37C7}" destId="{68DF0276-27EB-4066-8E38-40FC0ACE67E6}" srcOrd="0" destOrd="0" parTransId="{9E2FE7D4-B1A9-4FFD-BC92-8EA0620E9ED8}" sibTransId="{D83C2FF0-25FA-4B2F-9980-B9C419CB8907}"/>
    <dgm:cxn modelId="{38AED6C9-720D-4643-A752-05F267582102}" type="presOf" srcId="{68DF0276-27EB-4066-8E38-40FC0ACE67E6}" destId="{CB018636-5878-4109-98AC-03F7C653802F}" srcOrd="0" destOrd="0" presId="urn:microsoft.com/office/officeart/2005/8/layout/vList5"/>
    <dgm:cxn modelId="{50F9AB8F-47EE-4D78-A535-2A49D0DC3B29}" type="presOf" srcId="{9F144129-3F7E-4700-9356-C9CEEF7E37C7}" destId="{A83F8D58-2034-4D05-987B-5EC43D348526}" srcOrd="0" destOrd="0" presId="urn:microsoft.com/office/officeart/2005/8/layout/vList5"/>
    <dgm:cxn modelId="{1770CF64-FF21-4993-93EE-DC53F7D92453}" srcId="{68DF0276-27EB-4066-8E38-40FC0ACE67E6}" destId="{84D5F8FE-9607-43A9-8AEC-5214DC045637}" srcOrd="0" destOrd="0" parTransId="{380B4E23-9DE1-4ECC-A672-2152145E9812}" sibTransId="{5D910EB5-AD64-4363-9BE1-FB07B29090A9}"/>
    <dgm:cxn modelId="{953DD6A5-3F0B-4308-B2E5-58F4B0E4752E}" type="presParOf" srcId="{A83F8D58-2034-4D05-987B-5EC43D348526}" destId="{B441A7F9-0D7D-47A7-AAC9-8D4FA3804791}" srcOrd="0" destOrd="0" presId="urn:microsoft.com/office/officeart/2005/8/layout/vList5"/>
    <dgm:cxn modelId="{BAAB9FBA-CE01-415C-9E95-733C24CA7739}" type="presParOf" srcId="{B441A7F9-0D7D-47A7-AAC9-8D4FA3804791}" destId="{CB018636-5878-4109-98AC-03F7C653802F}" srcOrd="0" destOrd="0" presId="urn:microsoft.com/office/officeart/2005/8/layout/vList5"/>
    <dgm:cxn modelId="{0D5DE365-B31D-4AA1-A72B-3CBACAF3D79B}"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CL"/>
        </a:p>
      </dgm:t>
    </dgm:pt>
    <dgm:pt modelId="{68DF0276-27EB-4066-8E38-40FC0ACE67E6}">
      <dgm:prSet phldrT="[Texto]" custT="1"/>
      <dgm:spPr/>
      <dgm:t>
        <a:bodyPr/>
        <a:lstStyle/>
        <a:p>
          <a:pPr algn="just"/>
          <a:r>
            <a:rPr lang="es-CL" sz="1400" dirty="0" smtClean="0"/>
            <a:t>Lugar de trabajo divertido:</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MX" sz="1400" dirty="0" smtClean="0">
              <a:latin typeface="Arial" panose="020B0604020202020204" pitchFamily="34" charset="0"/>
              <a:cs typeface="Arial" panose="020B0604020202020204" pitchFamily="34" charset="0"/>
            </a:rPr>
            <a:t>Consiste en tratar de que el entorno laboral se caracterice por el respeto a la libertad y creatividad individual, consiguiendo que el trabajo sea más ameno.</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B441A7F9-0D7D-47A7-AAC9-8D4FA3804791}" type="pres">
      <dgm:prSet presAssocID="{68DF0276-27EB-4066-8E38-40FC0ACE67E6}" presName="linNode" presStyleCnt="0"/>
      <dgm:spPr/>
      <dgm:t>
        <a:bodyPr/>
        <a:lstStyle/>
        <a:p>
          <a:endParaRPr lang="es-CL"/>
        </a:p>
      </dgm:t>
    </dgm:pt>
    <dgm:pt modelId="{CB018636-5878-4109-98AC-03F7C653802F}" type="pres">
      <dgm:prSet presAssocID="{68DF0276-27EB-4066-8E38-40FC0ACE67E6}" presName="parentText" presStyleLbl="node1" presStyleIdx="0" presStyleCnt="1" custScaleX="48420" custScaleY="50031">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0" presStyleCnt="1" custScaleX="124057" custScaleY="83000" custLinFactNeighborX="-1075" custLinFactNeighborY="779">
        <dgm:presLayoutVars>
          <dgm:bulletEnabled val="1"/>
        </dgm:presLayoutVars>
      </dgm:prSet>
      <dgm:spPr/>
      <dgm:t>
        <a:bodyPr/>
        <a:lstStyle/>
        <a:p>
          <a:endParaRPr lang="es-CL"/>
        </a:p>
      </dgm:t>
    </dgm:pt>
  </dgm:ptLst>
  <dgm:cxnLst>
    <dgm:cxn modelId="{0DE3076D-412B-43CC-93E3-10393059D56F}" type="presOf" srcId="{68DF0276-27EB-4066-8E38-40FC0ACE67E6}" destId="{CB018636-5878-4109-98AC-03F7C653802F}" srcOrd="0" destOrd="0" presId="urn:microsoft.com/office/officeart/2005/8/layout/vList5"/>
    <dgm:cxn modelId="{51226041-0CAB-487F-8DBB-A1355B95A944}" srcId="{9F144129-3F7E-4700-9356-C9CEEF7E37C7}" destId="{68DF0276-27EB-4066-8E38-40FC0ACE67E6}" srcOrd="0" destOrd="0" parTransId="{9E2FE7D4-B1A9-4FFD-BC92-8EA0620E9ED8}" sibTransId="{D83C2FF0-25FA-4B2F-9980-B9C419CB8907}"/>
    <dgm:cxn modelId="{9F2AFC28-3A8E-4429-8D7D-CA63A44D840E}" type="presOf" srcId="{9F144129-3F7E-4700-9356-C9CEEF7E37C7}" destId="{A83F8D58-2034-4D05-987B-5EC43D348526}" srcOrd="0" destOrd="0" presId="urn:microsoft.com/office/officeart/2005/8/layout/vList5"/>
    <dgm:cxn modelId="{5D71E817-DA7E-4735-987B-2CCEAFAB120F}" type="presOf" srcId="{84D5F8FE-9607-43A9-8AEC-5214DC045637}" destId="{A2B10824-EB17-463A-833B-36F01244DA08}" srcOrd="0" destOrd="0" presId="urn:microsoft.com/office/officeart/2005/8/layout/vList5"/>
    <dgm:cxn modelId="{1770CF64-FF21-4993-93EE-DC53F7D92453}" srcId="{68DF0276-27EB-4066-8E38-40FC0ACE67E6}" destId="{84D5F8FE-9607-43A9-8AEC-5214DC045637}" srcOrd="0" destOrd="0" parTransId="{380B4E23-9DE1-4ECC-A672-2152145E9812}" sibTransId="{5D910EB5-AD64-4363-9BE1-FB07B29090A9}"/>
    <dgm:cxn modelId="{3E8401A1-6064-4DBB-81F4-9BA3AFEB5FDA}" type="presParOf" srcId="{A83F8D58-2034-4D05-987B-5EC43D348526}" destId="{B441A7F9-0D7D-47A7-AAC9-8D4FA3804791}" srcOrd="0" destOrd="0" presId="urn:microsoft.com/office/officeart/2005/8/layout/vList5"/>
    <dgm:cxn modelId="{8006EA20-68FE-473D-85E4-F0B5453A928F}" type="presParOf" srcId="{B441A7F9-0D7D-47A7-AAC9-8D4FA3804791}" destId="{CB018636-5878-4109-98AC-03F7C653802F}" srcOrd="0" destOrd="0" presId="urn:microsoft.com/office/officeart/2005/8/layout/vList5"/>
    <dgm:cxn modelId="{19147436-617A-4659-AF9E-689E855A9269}"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6F2FF3-32E4-4A4B-8B8F-B5ADEAC4F807}" type="doc">
      <dgm:prSet loTypeId="urn:microsoft.com/office/officeart/2005/8/layout/hList6" loCatId="list" qsTypeId="urn:microsoft.com/office/officeart/2005/8/quickstyle/simple1" qsCatId="simple" csTypeId="urn:microsoft.com/office/officeart/2005/8/colors/colorful1" csCatId="colorful"/>
      <dgm:spPr/>
      <dgm:t>
        <a:bodyPr/>
        <a:lstStyle/>
        <a:p>
          <a:endParaRPr lang="es-CL"/>
        </a:p>
      </dgm:t>
    </dgm:pt>
    <dgm:pt modelId="{81CF3456-12D3-4985-9408-2921DB6F0374}">
      <dgm:prSet custT="1"/>
      <dgm:spPr/>
      <dgm:t>
        <a:bodyPr/>
        <a:lstStyle/>
        <a:p>
          <a:pPr rtl="0"/>
          <a:r>
            <a:rPr lang="es-ES" sz="1400" smtClean="0">
              <a:latin typeface="Arial" pitchFamily="34" charset="0"/>
              <a:cs typeface="Arial" pitchFamily="34" charset="0"/>
            </a:rPr>
            <a:t>Persiguen un objetivo</a:t>
          </a:r>
          <a:endParaRPr lang="es-CL" sz="1400">
            <a:latin typeface="Arial" pitchFamily="34" charset="0"/>
            <a:cs typeface="Arial" pitchFamily="34" charset="0"/>
          </a:endParaRPr>
        </a:p>
      </dgm:t>
    </dgm:pt>
    <dgm:pt modelId="{18743DDC-2082-4945-8F21-22D296469F28}" type="parTrans" cxnId="{5A4CAC50-ED4C-4CF3-B885-3149E369E6D2}">
      <dgm:prSet/>
      <dgm:spPr/>
      <dgm:t>
        <a:bodyPr/>
        <a:lstStyle/>
        <a:p>
          <a:endParaRPr lang="es-CL" sz="1400">
            <a:latin typeface="Arial" pitchFamily="34" charset="0"/>
            <a:cs typeface="Arial" pitchFamily="34" charset="0"/>
          </a:endParaRPr>
        </a:p>
      </dgm:t>
    </dgm:pt>
    <dgm:pt modelId="{CAB57CC2-2AF9-4621-AB68-87D04C267F62}" type="sibTrans" cxnId="{5A4CAC50-ED4C-4CF3-B885-3149E369E6D2}">
      <dgm:prSet/>
      <dgm:spPr/>
      <dgm:t>
        <a:bodyPr/>
        <a:lstStyle/>
        <a:p>
          <a:endParaRPr lang="es-CL" sz="1400">
            <a:latin typeface="Arial" pitchFamily="34" charset="0"/>
            <a:cs typeface="Arial" pitchFamily="34" charset="0"/>
          </a:endParaRPr>
        </a:p>
      </dgm:t>
    </dgm:pt>
    <dgm:pt modelId="{DF354046-B53F-42B5-A2C6-26B5692CA0C5}">
      <dgm:prSet custT="1"/>
      <dgm:spPr/>
      <dgm:t>
        <a:bodyPr/>
        <a:lstStyle/>
        <a:p>
          <a:pPr rtl="0"/>
          <a:r>
            <a:rPr lang="es-ES" sz="1400" smtClean="0">
              <a:latin typeface="Arial" pitchFamily="34" charset="0"/>
              <a:cs typeface="Arial" pitchFamily="34" charset="0"/>
            </a:rPr>
            <a:t>Trabajan coordinadas</a:t>
          </a:r>
          <a:endParaRPr lang="es-CL" sz="1400">
            <a:latin typeface="Arial" pitchFamily="34" charset="0"/>
            <a:cs typeface="Arial" pitchFamily="34" charset="0"/>
          </a:endParaRPr>
        </a:p>
      </dgm:t>
    </dgm:pt>
    <dgm:pt modelId="{825A41EE-B3F8-4EF4-93E5-565DE6139ED7}" type="parTrans" cxnId="{94F4D9C0-8C54-4F36-A4F6-3D4B6E9123E9}">
      <dgm:prSet/>
      <dgm:spPr/>
      <dgm:t>
        <a:bodyPr/>
        <a:lstStyle/>
        <a:p>
          <a:endParaRPr lang="es-CL" sz="1400">
            <a:latin typeface="Arial" pitchFamily="34" charset="0"/>
            <a:cs typeface="Arial" pitchFamily="34" charset="0"/>
          </a:endParaRPr>
        </a:p>
      </dgm:t>
    </dgm:pt>
    <dgm:pt modelId="{D1ECB52E-B679-4D4C-A5B8-A65712510E97}" type="sibTrans" cxnId="{94F4D9C0-8C54-4F36-A4F6-3D4B6E9123E9}">
      <dgm:prSet/>
      <dgm:spPr/>
      <dgm:t>
        <a:bodyPr/>
        <a:lstStyle/>
        <a:p>
          <a:endParaRPr lang="es-CL" sz="1400">
            <a:latin typeface="Arial" pitchFamily="34" charset="0"/>
            <a:cs typeface="Arial" pitchFamily="34" charset="0"/>
          </a:endParaRPr>
        </a:p>
      </dgm:t>
    </dgm:pt>
    <dgm:pt modelId="{74145AC5-B369-4F33-B9F5-46A42AE9A1D8}">
      <dgm:prSet custT="1"/>
      <dgm:spPr/>
      <dgm:t>
        <a:bodyPr/>
        <a:lstStyle/>
        <a:p>
          <a:pPr rtl="0"/>
          <a:r>
            <a:rPr lang="es-ES" sz="1400" dirty="0" smtClean="0">
              <a:latin typeface="Arial" pitchFamily="34" charset="0"/>
              <a:cs typeface="Arial" pitchFamily="34" charset="0"/>
            </a:rPr>
            <a:t>Contribuyen con su talento, sus aptitudes y su energía al trabajo. </a:t>
          </a:r>
          <a:endParaRPr lang="es-CL" sz="1400" dirty="0">
            <a:latin typeface="Arial" pitchFamily="34" charset="0"/>
            <a:cs typeface="Arial" pitchFamily="34" charset="0"/>
          </a:endParaRPr>
        </a:p>
      </dgm:t>
    </dgm:pt>
    <dgm:pt modelId="{5C4A6057-7911-46ED-8F0C-C8EB6CD8827B}" type="parTrans" cxnId="{1FBF9AF1-CE87-4EFE-A249-FDE76C4C341B}">
      <dgm:prSet/>
      <dgm:spPr/>
      <dgm:t>
        <a:bodyPr/>
        <a:lstStyle/>
        <a:p>
          <a:endParaRPr lang="es-CL" sz="1400">
            <a:latin typeface="Arial" pitchFamily="34" charset="0"/>
            <a:cs typeface="Arial" pitchFamily="34" charset="0"/>
          </a:endParaRPr>
        </a:p>
      </dgm:t>
    </dgm:pt>
    <dgm:pt modelId="{7D3E6424-E65B-4E42-B56F-7EF3C9BCC5E6}" type="sibTrans" cxnId="{1FBF9AF1-CE87-4EFE-A249-FDE76C4C341B}">
      <dgm:prSet/>
      <dgm:spPr/>
      <dgm:t>
        <a:bodyPr/>
        <a:lstStyle/>
        <a:p>
          <a:endParaRPr lang="es-CL" sz="1400">
            <a:latin typeface="Arial" pitchFamily="34" charset="0"/>
            <a:cs typeface="Arial" pitchFamily="34" charset="0"/>
          </a:endParaRPr>
        </a:p>
      </dgm:t>
    </dgm:pt>
    <dgm:pt modelId="{89B5DE06-E4FE-45A5-9980-453768820330}" type="pres">
      <dgm:prSet presAssocID="{F66F2FF3-32E4-4A4B-8B8F-B5ADEAC4F807}" presName="Name0" presStyleCnt="0">
        <dgm:presLayoutVars>
          <dgm:dir/>
          <dgm:resizeHandles val="exact"/>
        </dgm:presLayoutVars>
      </dgm:prSet>
      <dgm:spPr/>
      <dgm:t>
        <a:bodyPr/>
        <a:lstStyle/>
        <a:p>
          <a:endParaRPr lang="es-CL"/>
        </a:p>
      </dgm:t>
    </dgm:pt>
    <dgm:pt modelId="{B3DB4083-FD4B-42A4-893D-485B8983B43E}" type="pres">
      <dgm:prSet presAssocID="{81CF3456-12D3-4985-9408-2921DB6F0374}" presName="node" presStyleLbl="node1" presStyleIdx="0" presStyleCnt="3">
        <dgm:presLayoutVars>
          <dgm:bulletEnabled val="1"/>
        </dgm:presLayoutVars>
      </dgm:prSet>
      <dgm:spPr/>
      <dgm:t>
        <a:bodyPr/>
        <a:lstStyle/>
        <a:p>
          <a:endParaRPr lang="es-CL"/>
        </a:p>
      </dgm:t>
    </dgm:pt>
    <dgm:pt modelId="{BF255B6D-405A-44EA-9C18-E74DD3E5CABF}" type="pres">
      <dgm:prSet presAssocID="{CAB57CC2-2AF9-4621-AB68-87D04C267F62}" presName="sibTrans" presStyleCnt="0"/>
      <dgm:spPr/>
    </dgm:pt>
    <dgm:pt modelId="{C6FF8B97-E013-4C77-A57B-89281937EB0F}" type="pres">
      <dgm:prSet presAssocID="{DF354046-B53F-42B5-A2C6-26B5692CA0C5}" presName="node" presStyleLbl="node1" presStyleIdx="1" presStyleCnt="3">
        <dgm:presLayoutVars>
          <dgm:bulletEnabled val="1"/>
        </dgm:presLayoutVars>
      </dgm:prSet>
      <dgm:spPr/>
      <dgm:t>
        <a:bodyPr/>
        <a:lstStyle/>
        <a:p>
          <a:endParaRPr lang="es-CL"/>
        </a:p>
      </dgm:t>
    </dgm:pt>
    <dgm:pt modelId="{E6755222-2E96-4220-8D94-7DE272265C31}" type="pres">
      <dgm:prSet presAssocID="{D1ECB52E-B679-4D4C-A5B8-A65712510E97}" presName="sibTrans" presStyleCnt="0"/>
      <dgm:spPr/>
    </dgm:pt>
    <dgm:pt modelId="{4BEC5EF0-FFA9-4733-B6BE-FCA1E0F8203F}" type="pres">
      <dgm:prSet presAssocID="{74145AC5-B369-4F33-B9F5-46A42AE9A1D8}" presName="node" presStyleLbl="node1" presStyleIdx="2" presStyleCnt="3">
        <dgm:presLayoutVars>
          <dgm:bulletEnabled val="1"/>
        </dgm:presLayoutVars>
      </dgm:prSet>
      <dgm:spPr/>
      <dgm:t>
        <a:bodyPr/>
        <a:lstStyle/>
        <a:p>
          <a:endParaRPr lang="es-CL"/>
        </a:p>
      </dgm:t>
    </dgm:pt>
  </dgm:ptLst>
  <dgm:cxnLst>
    <dgm:cxn modelId="{5CD39B45-FC2C-416E-8305-D9010012E961}" type="presOf" srcId="{DF354046-B53F-42B5-A2C6-26B5692CA0C5}" destId="{C6FF8B97-E013-4C77-A57B-89281937EB0F}" srcOrd="0" destOrd="0" presId="urn:microsoft.com/office/officeart/2005/8/layout/hList6"/>
    <dgm:cxn modelId="{AA152AF5-048B-4D65-8D63-CB9FBC8A482B}" type="presOf" srcId="{F66F2FF3-32E4-4A4B-8B8F-B5ADEAC4F807}" destId="{89B5DE06-E4FE-45A5-9980-453768820330}" srcOrd="0" destOrd="0" presId="urn:microsoft.com/office/officeart/2005/8/layout/hList6"/>
    <dgm:cxn modelId="{94F4D9C0-8C54-4F36-A4F6-3D4B6E9123E9}" srcId="{F66F2FF3-32E4-4A4B-8B8F-B5ADEAC4F807}" destId="{DF354046-B53F-42B5-A2C6-26B5692CA0C5}" srcOrd="1" destOrd="0" parTransId="{825A41EE-B3F8-4EF4-93E5-565DE6139ED7}" sibTransId="{D1ECB52E-B679-4D4C-A5B8-A65712510E97}"/>
    <dgm:cxn modelId="{5A4CAC50-ED4C-4CF3-B885-3149E369E6D2}" srcId="{F66F2FF3-32E4-4A4B-8B8F-B5ADEAC4F807}" destId="{81CF3456-12D3-4985-9408-2921DB6F0374}" srcOrd="0" destOrd="0" parTransId="{18743DDC-2082-4945-8F21-22D296469F28}" sibTransId="{CAB57CC2-2AF9-4621-AB68-87D04C267F62}"/>
    <dgm:cxn modelId="{1FBF9AF1-CE87-4EFE-A249-FDE76C4C341B}" srcId="{F66F2FF3-32E4-4A4B-8B8F-B5ADEAC4F807}" destId="{74145AC5-B369-4F33-B9F5-46A42AE9A1D8}" srcOrd="2" destOrd="0" parTransId="{5C4A6057-7911-46ED-8F0C-C8EB6CD8827B}" sibTransId="{7D3E6424-E65B-4E42-B56F-7EF3C9BCC5E6}"/>
    <dgm:cxn modelId="{5BFAB704-8BB7-4B09-96C2-1B82B152E9BC}" type="presOf" srcId="{81CF3456-12D3-4985-9408-2921DB6F0374}" destId="{B3DB4083-FD4B-42A4-893D-485B8983B43E}" srcOrd="0" destOrd="0" presId="urn:microsoft.com/office/officeart/2005/8/layout/hList6"/>
    <dgm:cxn modelId="{DD8F0643-560F-4503-A0BA-BF0CE9CA71FE}" type="presOf" srcId="{74145AC5-B369-4F33-B9F5-46A42AE9A1D8}" destId="{4BEC5EF0-FFA9-4733-B6BE-FCA1E0F8203F}" srcOrd="0" destOrd="0" presId="urn:microsoft.com/office/officeart/2005/8/layout/hList6"/>
    <dgm:cxn modelId="{AD6235BF-064B-4C93-B976-91960A3E2B04}" type="presParOf" srcId="{89B5DE06-E4FE-45A5-9980-453768820330}" destId="{B3DB4083-FD4B-42A4-893D-485B8983B43E}" srcOrd="0" destOrd="0" presId="urn:microsoft.com/office/officeart/2005/8/layout/hList6"/>
    <dgm:cxn modelId="{9A4B233E-2F3D-4CCB-BB87-CD99306FAF34}" type="presParOf" srcId="{89B5DE06-E4FE-45A5-9980-453768820330}" destId="{BF255B6D-405A-44EA-9C18-E74DD3E5CABF}" srcOrd="1" destOrd="0" presId="urn:microsoft.com/office/officeart/2005/8/layout/hList6"/>
    <dgm:cxn modelId="{1DEA9CB9-1A56-4D07-A7A5-0F5ABA8B7217}" type="presParOf" srcId="{89B5DE06-E4FE-45A5-9980-453768820330}" destId="{C6FF8B97-E013-4C77-A57B-89281937EB0F}" srcOrd="2" destOrd="0" presId="urn:microsoft.com/office/officeart/2005/8/layout/hList6"/>
    <dgm:cxn modelId="{251B8ED4-45BB-42F9-91F3-8E49E56EA2AA}" type="presParOf" srcId="{89B5DE06-E4FE-45A5-9980-453768820330}" destId="{E6755222-2E96-4220-8D94-7DE272265C31}" srcOrd="3" destOrd="0" presId="urn:microsoft.com/office/officeart/2005/8/layout/hList6"/>
    <dgm:cxn modelId="{EA8911D1-FF0B-46B3-B6E9-A294313430F4}" type="presParOf" srcId="{89B5DE06-E4FE-45A5-9980-453768820330}" destId="{4BEC5EF0-FFA9-4733-B6BE-FCA1E0F8203F}"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CL"/>
        </a:p>
      </dgm:t>
    </dgm:pt>
    <dgm:pt modelId="{68DF0276-27EB-4066-8E38-40FC0ACE67E6}">
      <dgm:prSet phldrT="[Texto]" custT="1"/>
      <dgm:spPr/>
      <dgm:t>
        <a:bodyPr/>
        <a:lstStyle/>
        <a:p>
          <a:pPr algn="just"/>
          <a:r>
            <a:rPr lang="es-CL" sz="1400" dirty="0" smtClean="0"/>
            <a:t>Manual de bienvenida:</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MX" sz="1400" dirty="0" smtClean="0">
              <a:latin typeface="Arial" panose="020B0604020202020204" pitchFamily="34" charset="0"/>
              <a:cs typeface="Arial" panose="020B0604020202020204" pitchFamily="34" charset="0"/>
            </a:rPr>
            <a:t>Consiste en crear una ambientación para un nuevo miembro. Se asigna un trabajador de la empresa para presentarlo entre sus compañeros y que adquiera la dinámica de la empresa lo antes posible. Así su rendimiento será más óptimo en el menor plazo posible.</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B441A7F9-0D7D-47A7-AAC9-8D4FA3804791}" type="pres">
      <dgm:prSet presAssocID="{68DF0276-27EB-4066-8E38-40FC0ACE67E6}" presName="linNode" presStyleCnt="0"/>
      <dgm:spPr/>
      <dgm:t>
        <a:bodyPr/>
        <a:lstStyle/>
        <a:p>
          <a:endParaRPr lang="es-CL"/>
        </a:p>
      </dgm:t>
    </dgm:pt>
    <dgm:pt modelId="{CB018636-5878-4109-98AC-03F7C653802F}" type="pres">
      <dgm:prSet presAssocID="{68DF0276-27EB-4066-8E38-40FC0ACE67E6}" presName="parentText" presStyleLbl="node1" presStyleIdx="0" presStyleCnt="1" custScaleX="48420" custScaleY="50031">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0" presStyleCnt="1" custScaleX="124057" custScaleY="83000" custLinFactNeighborX="-1075" custLinFactNeighborY="779">
        <dgm:presLayoutVars>
          <dgm:bulletEnabled val="1"/>
        </dgm:presLayoutVars>
      </dgm:prSet>
      <dgm:spPr/>
      <dgm:t>
        <a:bodyPr/>
        <a:lstStyle/>
        <a:p>
          <a:endParaRPr lang="es-CL"/>
        </a:p>
      </dgm:t>
    </dgm:pt>
  </dgm:ptLst>
  <dgm:cxnLst>
    <dgm:cxn modelId="{A18B80F6-53FB-479E-AF8A-6D17E30B9C09}" type="presOf" srcId="{84D5F8FE-9607-43A9-8AEC-5214DC045637}" destId="{A2B10824-EB17-463A-833B-36F01244DA08}" srcOrd="0" destOrd="0" presId="urn:microsoft.com/office/officeart/2005/8/layout/vList5"/>
    <dgm:cxn modelId="{51226041-0CAB-487F-8DBB-A1355B95A944}" srcId="{9F144129-3F7E-4700-9356-C9CEEF7E37C7}" destId="{68DF0276-27EB-4066-8E38-40FC0ACE67E6}" srcOrd="0" destOrd="0" parTransId="{9E2FE7D4-B1A9-4FFD-BC92-8EA0620E9ED8}" sibTransId="{D83C2FF0-25FA-4B2F-9980-B9C419CB8907}"/>
    <dgm:cxn modelId="{5D05388B-FD13-48E7-BF60-22708551090E}" type="presOf" srcId="{9F144129-3F7E-4700-9356-C9CEEF7E37C7}" destId="{A83F8D58-2034-4D05-987B-5EC43D348526}" srcOrd="0" destOrd="0" presId="urn:microsoft.com/office/officeart/2005/8/layout/vList5"/>
    <dgm:cxn modelId="{E3DFE505-3CAB-4654-893A-394D4AEA0C3B}" type="presOf" srcId="{68DF0276-27EB-4066-8E38-40FC0ACE67E6}" destId="{CB018636-5878-4109-98AC-03F7C653802F}" srcOrd="0" destOrd="0" presId="urn:microsoft.com/office/officeart/2005/8/layout/vList5"/>
    <dgm:cxn modelId="{1770CF64-FF21-4993-93EE-DC53F7D92453}" srcId="{68DF0276-27EB-4066-8E38-40FC0ACE67E6}" destId="{84D5F8FE-9607-43A9-8AEC-5214DC045637}" srcOrd="0" destOrd="0" parTransId="{380B4E23-9DE1-4ECC-A672-2152145E9812}" sibTransId="{5D910EB5-AD64-4363-9BE1-FB07B29090A9}"/>
    <dgm:cxn modelId="{CD8BAD70-9AB0-4F12-99E3-7BAFDE1A0CC5}" type="presParOf" srcId="{A83F8D58-2034-4D05-987B-5EC43D348526}" destId="{B441A7F9-0D7D-47A7-AAC9-8D4FA3804791}" srcOrd="0" destOrd="0" presId="urn:microsoft.com/office/officeart/2005/8/layout/vList5"/>
    <dgm:cxn modelId="{150EB0B3-53DD-4AF0-96B4-02BB3F352A96}" type="presParOf" srcId="{B441A7F9-0D7D-47A7-AAC9-8D4FA3804791}" destId="{CB018636-5878-4109-98AC-03F7C653802F}" srcOrd="0" destOrd="0" presId="urn:microsoft.com/office/officeart/2005/8/layout/vList5"/>
    <dgm:cxn modelId="{7F910B1E-4C19-4F90-97FC-DB09618200A2}"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CL"/>
        </a:p>
      </dgm:t>
    </dgm:pt>
    <dgm:pt modelId="{68DF0276-27EB-4066-8E38-40FC0ACE67E6}">
      <dgm:prSet phldrT="[Texto]" custT="1"/>
      <dgm:spPr/>
      <dgm:t>
        <a:bodyPr/>
        <a:lstStyle/>
        <a:p>
          <a:pPr algn="just"/>
          <a:r>
            <a:rPr lang="es-CL" sz="1400" dirty="0" smtClean="0"/>
            <a:t>Revista interna on-line:</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MX" sz="1400" dirty="0" smtClean="0">
              <a:latin typeface="Arial" panose="020B0604020202020204" pitchFamily="34" charset="0"/>
              <a:cs typeface="Arial" panose="020B0604020202020204" pitchFamily="34" charset="0"/>
            </a:rPr>
            <a:t>La edición de una revista interna online se considera importante porque da al empleado la posibilidad de revisar la página y esto podría ayudarles a crear una mejor imagen de la empresa.</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B441A7F9-0D7D-47A7-AAC9-8D4FA3804791}" type="pres">
      <dgm:prSet presAssocID="{68DF0276-27EB-4066-8E38-40FC0ACE67E6}" presName="linNode" presStyleCnt="0"/>
      <dgm:spPr/>
      <dgm:t>
        <a:bodyPr/>
        <a:lstStyle/>
        <a:p>
          <a:endParaRPr lang="es-CL"/>
        </a:p>
      </dgm:t>
    </dgm:pt>
    <dgm:pt modelId="{CB018636-5878-4109-98AC-03F7C653802F}" type="pres">
      <dgm:prSet presAssocID="{68DF0276-27EB-4066-8E38-40FC0ACE67E6}" presName="parentText" presStyleLbl="node1" presStyleIdx="0" presStyleCnt="1" custScaleX="48420" custScaleY="50031">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0" presStyleCnt="1" custScaleX="124057" custScaleY="83000" custLinFactNeighborX="-1075" custLinFactNeighborY="779">
        <dgm:presLayoutVars>
          <dgm:bulletEnabled val="1"/>
        </dgm:presLayoutVars>
      </dgm:prSet>
      <dgm:spPr/>
      <dgm:t>
        <a:bodyPr/>
        <a:lstStyle/>
        <a:p>
          <a:endParaRPr lang="es-CL"/>
        </a:p>
      </dgm:t>
    </dgm:pt>
  </dgm:ptLst>
  <dgm:cxnLst>
    <dgm:cxn modelId="{DAA72BB3-074E-41B0-8BD8-AC58754F6414}" type="presOf" srcId="{84D5F8FE-9607-43A9-8AEC-5214DC045637}" destId="{A2B10824-EB17-463A-833B-36F01244DA08}" srcOrd="0" destOrd="0" presId="urn:microsoft.com/office/officeart/2005/8/layout/vList5"/>
    <dgm:cxn modelId="{E50CBEE3-541E-425A-BCEB-0220F3FECED3}" type="presOf" srcId="{68DF0276-27EB-4066-8E38-40FC0ACE67E6}" destId="{CB018636-5878-4109-98AC-03F7C653802F}" srcOrd="0" destOrd="0" presId="urn:microsoft.com/office/officeart/2005/8/layout/vList5"/>
    <dgm:cxn modelId="{51226041-0CAB-487F-8DBB-A1355B95A944}" srcId="{9F144129-3F7E-4700-9356-C9CEEF7E37C7}" destId="{68DF0276-27EB-4066-8E38-40FC0ACE67E6}" srcOrd="0" destOrd="0" parTransId="{9E2FE7D4-B1A9-4FFD-BC92-8EA0620E9ED8}" sibTransId="{D83C2FF0-25FA-4B2F-9980-B9C419CB8907}"/>
    <dgm:cxn modelId="{26181684-A84B-41CD-B607-E6DC2AECE75B}" type="presOf" srcId="{9F144129-3F7E-4700-9356-C9CEEF7E37C7}" destId="{A83F8D58-2034-4D05-987B-5EC43D348526}" srcOrd="0" destOrd="0" presId="urn:microsoft.com/office/officeart/2005/8/layout/vList5"/>
    <dgm:cxn modelId="{1770CF64-FF21-4993-93EE-DC53F7D92453}" srcId="{68DF0276-27EB-4066-8E38-40FC0ACE67E6}" destId="{84D5F8FE-9607-43A9-8AEC-5214DC045637}" srcOrd="0" destOrd="0" parTransId="{380B4E23-9DE1-4ECC-A672-2152145E9812}" sibTransId="{5D910EB5-AD64-4363-9BE1-FB07B29090A9}"/>
    <dgm:cxn modelId="{96211EC4-0E6E-487E-8FA2-C3FE4C443DC5}" type="presParOf" srcId="{A83F8D58-2034-4D05-987B-5EC43D348526}" destId="{B441A7F9-0D7D-47A7-AAC9-8D4FA3804791}" srcOrd="0" destOrd="0" presId="urn:microsoft.com/office/officeart/2005/8/layout/vList5"/>
    <dgm:cxn modelId="{5E8F74AB-873E-4899-A01C-5D16A3BDA745}" type="presParOf" srcId="{B441A7F9-0D7D-47A7-AAC9-8D4FA3804791}" destId="{CB018636-5878-4109-98AC-03F7C653802F}" srcOrd="0" destOrd="0" presId="urn:microsoft.com/office/officeart/2005/8/layout/vList5"/>
    <dgm:cxn modelId="{48249D7F-53F9-40BE-A4F9-EA27A9D226BB}"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CL"/>
        </a:p>
      </dgm:t>
    </dgm:pt>
    <dgm:pt modelId="{68DF0276-27EB-4066-8E38-40FC0ACE67E6}">
      <dgm:prSet phldrT="[Texto]" custT="1"/>
      <dgm:spPr/>
      <dgm:t>
        <a:bodyPr/>
        <a:lstStyle/>
        <a:p>
          <a:pPr algn="just"/>
          <a:r>
            <a:rPr lang="es-CL" sz="1400" dirty="0" smtClean="0"/>
            <a:t>SMS corporativos:</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MX" sz="1400" dirty="0" smtClean="0">
              <a:latin typeface="Arial" panose="020B0604020202020204" pitchFamily="34" charset="0"/>
              <a:cs typeface="Arial" panose="020B0604020202020204" pitchFamily="34" charset="0"/>
            </a:rPr>
            <a:t>Si algún empleado no accede a la web de la compañía, podría no enterarse de cambios significativos o noticias de máxima relevancia a través de mensajes de texto móviles.</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B441A7F9-0D7D-47A7-AAC9-8D4FA3804791}" type="pres">
      <dgm:prSet presAssocID="{68DF0276-27EB-4066-8E38-40FC0ACE67E6}" presName="linNode" presStyleCnt="0"/>
      <dgm:spPr/>
      <dgm:t>
        <a:bodyPr/>
        <a:lstStyle/>
        <a:p>
          <a:endParaRPr lang="es-CL"/>
        </a:p>
      </dgm:t>
    </dgm:pt>
    <dgm:pt modelId="{CB018636-5878-4109-98AC-03F7C653802F}" type="pres">
      <dgm:prSet presAssocID="{68DF0276-27EB-4066-8E38-40FC0ACE67E6}" presName="parentText" presStyleLbl="node1" presStyleIdx="0" presStyleCnt="1" custScaleX="48420" custScaleY="50031">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0" presStyleCnt="1" custScaleX="124057" custScaleY="83000" custLinFactNeighborX="-1075" custLinFactNeighborY="779">
        <dgm:presLayoutVars>
          <dgm:bulletEnabled val="1"/>
        </dgm:presLayoutVars>
      </dgm:prSet>
      <dgm:spPr/>
      <dgm:t>
        <a:bodyPr/>
        <a:lstStyle/>
        <a:p>
          <a:endParaRPr lang="es-CL"/>
        </a:p>
      </dgm:t>
    </dgm:pt>
  </dgm:ptLst>
  <dgm:cxnLst>
    <dgm:cxn modelId="{AE504D95-E393-46DA-BAD9-D5710A24E539}" type="presOf" srcId="{9F144129-3F7E-4700-9356-C9CEEF7E37C7}" destId="{A83F8D58-2034-4D05-987B-5EC43D348526}" srcOrd="0" destOrd="0" presId="urn:microsoft.com/office/officeart/2005/8/layout/vList5"/>
    <dgm:cxn modelId="{E64FD7F3-DC99-4590-BE52-88231B4D162F}" type="presOf" srcId="{68DF0276-27EB-4066-8E38-40FC0ACE67E6}" destId="{CB018636-5878-4109-98AC-03F7C653802F}" srcOrd="0" destOrd="0" presId="urn:microsoft.com/office/officeart/2005/8/layout/vList5"/>
    <dgm:cxn modelId="{51226041-0CAB-487F-8DBB-A1355B95A944}" srcId="{9F144129-3F7E-4700-9356-C9CEEF7E37C7}" destId="{68DF0276-27EB-4066-8E38-40FC0ACE67E6}" srcOrd="0" destOrd="0" parTransId="{9E2FE7D4-B1A9-4FFD-BC92-8EA0620E9ED8}" sibTransId="{D83C2FF0-25FA-4B2F-9980-B9C419CB8907}"/>
    <dgm:cxn modelId="{1770CF64-FF21-4993-93EE-DC53F7D92453}" srcId="{68DF0276-27EB-4066-8E38-40FC0ACE67E6}" destId="{84D5F8FE-9607-43A9-8AEC-5214DC045637}" srcOrd="0" destOrd="0" parTransId="{380B4E23-9DE1-4ECC-A672-2152145E9812}" sibTransId="{5D910EB5-AD64-4363-9BE1-FB07B29090A9}"/>
    <dgm:cxn modelId="{9B1CD4C8-28DA-4A23-9D49-7DD359B52C1E}" type="presOf" srcId="{84D5F8FE-9607-43A9-8AEC-5214DC045637}" destId="{A2B10824-EB17-463A-833B-36F01244DA08}" srcOrd="0" destOrd="0" presId="urn:microsoft.com/office/officeart/2005/8/layout/vList5"/>
    <dgm:cxn modelId="{CF6180E9-2D7A-4F10-B4E4-41B3B25DBF86}" type="presParOf" srcId="{A83F8D58-2034-4D05-987B-5EC43D348526}" destId="{B441A7F9-0D7D-47A7-AAC9-8D4FA3804791}" srcOrd="0" destOrd="0" presId="urn:microsoft.com/office/officeart/2005/8/layout/vList5"/>
    <dgm:cxn modelId="{59079134-740F-4A65-9B69-F50CCAA22A89}" type="presParOf" srcId="{B441A7F9-0D7D-47A7-AAC9-8D4FA3804791}" destId="{CB018636-5878-4109-98AC-03F7C653802F}" srcOrd="0" destOrd="0" presId="urn:microsoft.com/office/officeart/2005/8/layout/vList5"/>
    <dgm:cxn modelId="{6C385A5A-320C-4FEE-B317-40CCD5CA91CD}"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CL"/>
        </a:p>
      </dgm:t>
    </dgm:pt>
    <dgm:pt modelId="{68DF0276-27EB-4066-8E38-40FC0ACE67E6}">
      <dgm:prSet phldrT="[Texto]" custT="1"/>
      <dgm:spPr/>
      <dgm:t>
        <a:bodyPr/>
        <a:lstStyle/>
        <a:p>
          <a:pPr algn="just"/>
          <a:r>
            <a:rPr lang="es-CL" sz="1400" dirty="0" smtClean="0"/>
            <a:t>Reuniones con dirigentes:</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MX" sz="1400" dirty="0" smtClean="0">
              <a:latin typeface="Arial" panose="020B0604020202020204" pitchFamily="34" charset="0"/>
              <a:cs typeface="Arial" panose="020B0604020202020204" pitchFamily="34" charset="0"/>
            </a:rPr>
            <a:t>Desayunos con el dirigente y los profesionales de las distintas áreas de la organización para humanizar la empresa y que los trabajadores se sientan reconocidos y más identificados.</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B441A7F9-0D7D-47A7-AAC9-8D4FA3804791}" type="pres">
      <dgm:prSet presAssocID="{68DF0276-27EB-4066-8E38-40FC0ACE67E6}" presName="linNode" presStyleCnt="0"/>
      <dgm:spPr/>
      <dgm:t>
        <a:bodyPr/>
        <a:lstStyle/>
        <a:p>
          <a:endParaRPr lang="es-CL"/>
        </a:p>
      </dgm:t>
    </dgm:pt>
    <dgm:pt modelId="{CB018636-5878-4109-98AC-03F7C653802F}" type="pres">
      <dgm:prSet presAssocID="{68DF0276-27EB-4066-8E38-40FC0ACE67E6}" presName="parentText" presStyleLbl="node1" presStyleIdx="0" presStyleCnt="1" custScaleX="48420" custScaleY="50031">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0" presStyleCnt="1" custScaleX="124057" custScaleY="83000" custLinFactNeighborX="-1075" custLinFactNeighborY="779">
        <dgm:presLayoutVars>
          <dgm:bulletEnabled val="1"/>
        </dgm:presLayoutVars>
      </dgm:prSet>
      <dgm:spPr/>
      <dgm:t>
        <a:bodyPr/>
        <a:lstStyle/>
        <a:p>
          <a:endParaRPr lang="es-CL"/>
        </a:p>
      </dgm:t>
    </dgm:pt>
  </dgm:ptLst>
  <dgm:cxnLst>
    <dgm:cxn modelId="{82B77C33-A62B-4FAA-8A7D-02F70116DA66}" type="presOf" srcId="{9F144129-3F7E-4700-9356-C9CEEF7E37C7}" destId="{A83F8D58-2034-4D05-987B-5EC43D348526}" srcOrd="0" destOrd="0" presId="urn:microsoft.com/office/officeart/2005/8/layout/vList5"/>
    <dgm:cxn modelId="{51226041-0CAB-487F-8DBB-A1355B95A944}" srcId="{9F144129-3F7E-4700-9356-C9CEEF7E37C7}" destId="{68DF0276-27EB-4066-8E38-40FC0ACE67E6}" srcOrd="0" destOrd="0" parTransId="{9E2FE7D4-B1A9-4FFD-BC92-8EA0620E9ED8}" sibTransId="{D83C2FF0-25FA-4B2F-9980-B9C419CB8907}"/>
    <dgm:cxn modelId="{5FA5EFBE-9B8E-4054-9AFA-1C9B309095E7}" type="presOf" srcId="{68DF0276-27EB-4066-8E38-40FC0ACE67E6}" destId="{CB018636-5878-4109-98AC-03F7C653802F}" srcOrd="0" destOrd="0" presId="urn:microsoft.com/office/officeart/2005/8/layout/vList5"/>
    <dgm:cxn modelId="{6B068402-19EC-459A-810E-26DF976EF151}" type="presOf" srcId="{84D5F8FE-9607-43A9-8AEC-5214DC045637}" destId="{A2B10824-EB17-463A-833B-36F01244DA08}" srcOrd="0" destOrd="0" presId="urn:microsoft.com/office/officeart/2005/8/layout/vList5"/>
    <dgm:cxn modelId="{1770CF64-FF21-4993-93EE-DC53F7D92453}" srcId="{68DF0276-27EB-4066-8E38-40FC0ACE67E6}" destId="{84D5F8FE-9607-43A9-8AEC-5214DC045637}" srcOrd="0" destOrd="0" parTransId="{380B4E23-9DE1-4ECC-A672-2152145E9812}" sibTransId="{5D910EB5-AD64-4363-9BE1-FB07B29090A9}"/>
    <dgm:cxn modelId="{8991EA8B-14A2-4E86-96A0-3BEEBE81AD8B}" type="presParOf" srcId="{A83F8D58-2034-4D05-987B-5EC43D348526}" destId="{B441A7F9-0D7D-47A7-AAC9-8D4FA3804791}" srcOrd="0" destOrd="0" presId="urn:microsoft.com/office/officeart/2005/8/layout/vList5"/>
    <dgm:cxn modelId="{62467B4E-8CFC-4C73-8720-3BD077FF5577}" type="presParOf" srcId="{B441A7F9-0D7D-47A7-AAC9-8D4FA3804791}" destId="{CB018636-5878-4109-98AC-03F7C653802F}" srcOrd="0" destOrd="0" presId="urn:microsoft.com/office/officeart/2005/8/layout/vList5"/>
    <dgm:cxn modelId="{6E70FB41-7BE1-4AC8-9E31-E1DDA5D5BCED}"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16691426-A0C7-418B-9B55-C9BD26B68458}" type="doc">
      <dgm:prSet loTypeId="urn:microsoft.com/office/officeart/2005/8/layout/process1" loCatId="process" qsTypeId="urn:microsoft.com/office/officeart/2005/8/quickstyle/simple1" qsCatId="simple" csTypeId="urn:microsoft.com/office/officeart/2005/8/colors/colorful4" csCatId="colorful"/>
      <dgm:spPr/>
      <dgm:t>
        <a:bodyPr/>
        <a:lstStyle/>
        <a:p>
          <a:endParaRPr lang="es-CL"/>
        </a:p>
      </dgm:t>
    </dgm:pt>
    <dgm:pt modelId="{9C80F802-F7D8-4936-A166-EF0A3B47C4A1}">
      <dgm:prSet custT="1"/>
      <dgm:spPr/>
      <dgm:t>
        <a:bodyPr/>
        <a:lstStyle/>
        <a:p>
          <a:pPr rtl="0"/>
          <a:r>
            <a:rPr lang="es-US" sz="1400" dirty="0" smtClean="0">
              <a:latin typeface="Arial" panose="020B0604020202020204" pitchFamily="34" charset="0"/>
              <a:cs typeface="Arial" panose="020B0604020202020204" pitchFamily="34" charset="0"/>
            </a:rPr>
            <a:t>Chevrolet</a:t>
          </a:r>
          <a:endParaRPr lang="es-CL" sz="1400" dirty="0">
            <a:latin typeface="Arial" panose="020B0604020202020204" pitchFamily="34" charset="0"/>
            <a:cs typeface="Arial" panose="020B0604020202020204" pitchFamily="34" charset="0"/>
          </a:endParaRPr>
        </a:p>
      </dgm:t>
    </dgm:pt>
    <dgm:pt modelId="{002DD47C-0EC5-42E5-8696-E7448D94EAD2}" type="parTrans" cxnId="{980C7148-3220-44F7-8BC4-A5C903038458}">
      <dgm:prSet/>
      <dgm:spPr/>
      <dgm:t>
        <a:bodyPr/>
        <a:lstStyle/>
        <a:p>
          <a:endParaRPr lang="es-CL" sz="1400">
            <a:latin typeface="Arial" panose="020B0604020202020204" pitchFamily="34" charset="0"/>
            <a:cs typeface="Arial" panose="020B0604020202020204" pitchFamily="34" charset="0"/>
          </a:endParaRPr>
        </a:p>
      </dgm:t>
    </dgm:pt>
    <dgm:pt modelId="{442FFAF9-F88A-4C23-AAC0-147728327D2D}" type="sibTrans" cxnId="{980C7148-3220-44F7-8BC4-A5C903038458}">
      <dgm:prSet custT="1"/>
      <dgm:spPr/>
      <dgm:t>
        <a:bodyPr/>
        <a:lstStyle/>
        <a:p>
          <a:endParaRPr lang="es-CL" sz="1400">
            <a:latin typeface="Arial" panose="020B0604020202020204" pitchFamily="34" charset="0"/>
            <a:cs typeface="Arial" panose="020B0604020202020204" pitchFamily="34" charset="0"/>
          </a:endParaRPr>
        </a:p>
      </dgm:t>
    </dgm:pt>
    <dgm:pt modelId="{422DE8FE-DA3D-4DD7-847D-FEFC2EF33E79}">
      <dgm:prSet custT="1"/>
      <dgm:spPr/>
      <dgm:t>
        <a:bodyPr/>
        <a:lstStyle/>
        <a:p>
          <a:pPr rtl="0"/>
          <a:r>
            <a:rPr lang="es-US" sz="1400" dirty="0" err="1" smtClean="0">
              <a:latin typeface="Arial" panose="020B0604020202020204" pitchFamily="34" charset="0"/>
              <a:cs typeface="Arial" panose="020B0604020202020204" pitchFamily="34" charset="0"/>
            </a:rPr>
            <a:t>Buick</a:t>
          </a:r>
          <a:endParaRPr lang="es-CL" sz="1400" dirty="0">
            <a:latin typeface="Arial" panose="020B0604020202020204" pitchFamily="34" charset="0"/>
            <a:cs typeface="Arial" panose="020B0604020202020204" pitchFamily="34" charset="0"/>
          </a:endParaRPr>
        </a:p>
      </dgm:t>
    </dgm:pt>
    <dgm:pt modelId="{14E828EF-9919-4287-A019-5CDBEA51253A}" type="parTrans" cxnId="{87272A29-BB9D-44AC-B25E-1046EBA19973}">
      <dgm:prSet/>
      <dgm:spPr/>
      <dgm:t>
        <a:bodyPr/>
        <a:lstStyle/>
        <a:p>
          <a:endParaRPr lang="es-CL" sz="1400">
            <a:latin typeface="Arial" panose="020B0604020202020204" pitchFamily="34" charset="0"/>
            <a:cs typeface="Arial" panose="020B0604020202020204" pitchFamily="34" charset="0"/>
          </a:endParaRPr>
        </a:p>
      </dgm:t>
    </dgm:pt>
    <dgm:pt modelId="{958E77C1-CF8D-4E59-8426-0A966A942002}" type="sibTrans" cxnId="{87272A29-BB9D-44AC-B25E-1046EBA19973}">
      <dgm:prSet custT="1"/>
      <dgm:spPr/>
      <dgm:t>
        <a:bodyPr/>
        <a:lstStyle/>
        <a:p>
          <a:endParaRPr lang="es-CL" sz="1400">
            <a:latin typeface="Arial" panose="020B0604020202020204" pitchFamily="34" charset="0"/>
            <a:cs typeface="Arial" panose="020B0604020202020204" pitchFamily="34" charset="0"/>
          </a:endParaRPr>
        </a:p>
      </dgm:t>
    </dgm:pt>
    <dgm:pt modelId="{8ADB3CF1-0F44-446A-B236-69AA4FACA7AD}">
      <dgm:prSet custT="1"/>
      <dgm:spPr/>
      <dgm:t>
        <a:bodyPr/>
        <a:lstStyle/>
        <a:p>
          <a:pPr rtl="0"/>
          <a:r>
            <a:rPr lang="es-US" sz="1400" smtClean="0">
              <a:latin typeface="Arial" panose="020B0604020202020204" pitchFamily="34" charset="0"/>
              <a:cs typeface="Arial" panose="020B0604020202020204" pitchFamily="34" charset="0"/>
            </a:rPr>
            <a:t>GMC</a:t>
          </a:r>
          <a:endParaRPr lang="es-CL" sz="1400">
            <a:latin typeface="Arial" panose="020B0604020202020204" pitchFamily="34" charset="0"/>
            <a:cs typeface="Arial" panose="020B0604020202020204" pitchFamily="34" charset="0"/>
          </a:endParaRPr>
        </a:p>
      </dgm:t>
    </dgm:pt>
    <dgm:pt modelId="{27BCB224-318D-4731-9331-16D2FFB2F0B7}" type="parTrans" cxnId="{3B1F3661-BFFD-4982-8A92-1C3DEE6FFD74}">
      <dgm:prSet/>
      <dgm:spPr/>
      <dgm:t>
        <a:bodyPr/>
        <a:lstStyle/>
        <a:p>
          <a:endParaRPr lang="es-CL" sz="1400">
            <a:latin typeface="Arial" panose="020B0604020202020204" pitchFamily="34" charset="0"/>
            <a:cs typeface="Arial" panose="020B0604020202020204" pitchFamily="34" charset="0"/>
          </a:endParaRPr>
        </a:p>
      </dgm:t>
    </dgm:pt>
    <dgm:pt modelId="{CB961131-D3A8-4852-B81E-CDB35738A4A8}" type="sibTrans" cxnId="{3B1F3661-BFFD-4982-8A92-1C3DEE6FFD74}">
      <dgm:prSet custT="1"/>
      <dgm:spPr/>
      <dgm:t>
        <a:bodyPr/>
        <a:lstStyle/>
        <a:p>
          <a:endParaRPr lang="es-CL" sz="1400">
            <a:latin typeface="Arial" panose="020B0604020202020204" pitchFamily="34" charset="0"/>
            <a:cs typeface="Arial" panose="020B0604020202020204" pitchFamily="34" charset="0"/>
          </a:endParaRPr>
        </a:p>
      </dgm:t>
    </dgm:pt>
    <dgm:pt modelId="{5EA75845-1656-43A7-BACC-0139D015090D}">
      <dgm:prSet custT="1"/>
      <dgm:spPr/>
      <dgm:t>
        <a:bodyPr/>
        <a:lstStyle/>
        <a:p>
          <a:pPr rtl="0"/>
          <a:r>
            <a:rPr lang="es-US" sz="1400" smtClean="0">
              <a:latin typeface="Arial" panose="020B0604020202020204" pitchFamily="34" charset="0"/>
              <a:cs typeface="Arial" panose="020B0604020202020204" pitchFamily="34" charset="0"/>
            </a:rPr>
            <a:t>Cadillac</a:t>
          </a:r>
          <a:endParaRPr lang="es-CL" sz="1400">
            <a:latin typeface="Arial" panose="020B0604020202020204" pitchFamily="34" charset="0"/>
            <a:cs typeface="Arial" panose="020B0604020202020204" pitchFamily="34" charset="0"/>
          </a:endParaRPr>
        </a:p>
      </dgm:t>
    </dgm:pt>
    <dgm:pt modelId="{99AF2D6A-5CE4-4080-8DA7-B061ED560958}" type="parTrans" cxnId="{B65B862C-113D-4173-A94D-43567723637C}">
      <dgm:prSet/>
      <dgm:spPr/>
      <dgm:t>
        <a:bodyPr/>
        <a:lstStyle/>
        <a:p>
          <a:endParaRPr lang="es-CL" sz="1400">
            <a:latin typeface="Arial" panose="020B0604020202020204" pitchFamily="34" charset="0"/>
            <a:cs typeface="Arial" panose="020B0604020202020204" pitchFamily="34" charset="0"/>
          </a:endParaRPr>
        </a:p>
      </dgm:t>
    </dgm:pt>
    <dgm:pt modelId="{683BD764-613D-4CBA-BE3B-2B24CA218905}" type="sibTrans" cxnId="{B65B862C-113D-4173-A94D-43567723637C}">
      <dgm:prSet/>
      <dgm:spPr/>
      <dgm:t>
        <a:bodyPr/>
        <a:lstStyle/>
        <a:p>
          <a:endParaRPr lang="es-CL" sz="1400">
            <a:latin typeface="Arial" panose="020B0604020202020204" pitchFamily="34" charset="0"/>
            <a:cs typeface="Arial" panose="020B0604020202020204" pitchFamily="34" charset="0"/>
          </a:endParaRPr>
        </a:p>
      </dgm:t>
    </dgm:pt>
    <dgm:pt modelId="{DFC3703D-226F-4662-B81B-A93C9EAC5F07}" type="pres">
      <dgm:prSet presAssocID="{16691426-A0C7-418B-9B55-C9BD26B68458}" presName="Name0" presStyleCnt="0">
        <dgm:presLayoutVars>
          <dgm:dir/>
          <dgm:resizeHandles val="exact"/>
        </dgm:presLayoutVars>
      </dgm:prSet>
      <dgm:spPr/>
    </dgm:pt>
    <dgm:pt modelId="{3ED949B3-3228-4697-8CA2-A1F4C195D52B}" type="pres">
      <dgm:prSet presAssocID="{9C80F802-F7D8-4936-A166-EF0A3B47C4A1}" presName="node" presStyleLbl="node1" presStyleIdx="0" presStyleCnt="4">
        <dgm:presLayoutVars>
          <dgm:bulletEnabled val="1"/>
        </dgm:presLayoutVars>
      </dgm:prSet>
      <dgm:spPr/>
    </dgm:pt>
    <dgm:pt modelId="{8FBAD040-2794-4647-940D-73101D702FBD}" type="pres">
      <dgm:prSet presAssocID="{442FFAF9-F88A-4C23-AAC0-147728327D2D}" presName="sibTrans" presStyleLbl="sibTrans2D1" presStyleIdx="0" presStyleCnt="3"/>
      <dgm:spPr/>
    </dgm:pt>
    <dgm:pt modelId="{63CE0CF1-ABDC-499D-B1CC-176877FA1DCC}" type="pres">
      <dgm:prSet presAssocID="{442FFAF9-F88A-4C23-AAC0-147728327D2D}" presName="connectorText" presStyleLbl="sibTrans2D1" presStyleIdx="0" presStyleCnt="3"/>
      <dgm:spPr/>
    </dgm:pt>
    <dgm:pt modelId="{D99B9AC5-E41E-4A5E-8238-CD075354DEC4}" type="pres">
      <dgm:prSet presAssocID="{422DE8FE-DA3D-4DD7-847D-FEFC2EF33E79}" presName="node" presStyleLbl="node1" presStyleIdx="1" presStyleCnt="4">
        <dgm:presLayoutVars>
          <dgm:bulletEnabled val="1"/>
        </dgm:presLayoutVars>
      </dgm:prSet>
      <dgm:spPr/>
    </dgm:pt>
    <dgm:pt modelId="{66EA4001-30CC-4B63-90A7-02DE7585DB4E}" type="pres">
      <dgm:prSet presAssocID="{958E77C1-CF8D-4E59-8426-0A966A942002}" presName="sibTrans" presStyleLbl="sibTrans2D1" presStyleIdx="1" presStyleCnt="3"/>
      <dgm:spPr/>
    </dgm:pt>
    <dgm:pt modelId="{BE8C09EB-371E-4B0F-B714-EE1142E8D853}" type="pres">
      <dgm:prSet presAssocID="{958E77C1-CF8D-4E59-8426-0A966A942002}" presName="connectorText" presStyleLbl="sibTrans2D1" presStyleIdx="1" presStyleCnt="3"/>
      <dgm:spPr/>
    </dgm:pt>
    <dgm:pt modelId="{14F17C43-5466-465D-A504-BEA8CAD4CFA5}" type="pres">
      <dgm:prSet presAssocID="{8ADB3CF1-0F44-446A-B236-69AA4FACA7AD}" presName="node" presStyleLbl="node1" presStyleIdx="2" presStyleCnt="4">
        <dgm:presLayoutVars>
          <dgm:bulletEnabled val="1"/>
        </dgm:presLayoutVars>
      </dgm:prSet>
      <dgm:spPr/>
    </dgm:pt>
    <dgm:pt modelId="{E92B3045-F600-4999-B953-0F67D7C2D8F2}" type="pres">
      <dgm:prSet presAssocID="{CB961131-D3A8-4852-B81E-CDB35738A4A8}" presName="sibTrans" presStyleLbl="sibTrans2D1" presStyleIdx="2" presStyleCnt="3"/>
      <dgm:spPr/>
    </dgm:pt>
    <dgm:pt modelId="{C93539D9-1B7D-4CEB-90E4-9E029738C8DA}" type="pres">
      <dgm:prSet presAssocID="{CB961131-D3A8-4852-B81E-CDB35738A4A8}" presName="connectorText" presStyleLbl="sibTrans2D1" presStyleIdx="2" presStyleCnt="3"/>
      <dgm:spPr/>
    </dgm:pt>
    <dgm:pt modelId="{08B8D919-3B6B-473E-8F39-A29E1AD828EB}" type="pres">
      <dgm:prSet presAssocID="{5EA75845-1656-43A7-BACC-0139D015090D}" presName="node" presStyleLbl="node1" presStyleIdx="3" presStyleCnt="4">
        <dgm:presLayoutVars>
          <dgm:bulletEnabled val="1"/>
        </dgm:presLayoutVars>
      </dgm:prSet>
      <dgm:spPr/>
    </dgm:pt>
  </dgm:ptLst>
  <dgm:cxnLst>
    <dgm:cxn modelId="{C43031E4-F530-4945-B118-45FE69D394CF}" type="presOf" srcId="{CB961131-D3A8-4852-B81E-CDB35738A4A8}" destId="{E92B3045-F600-4999-B953-0F67D7C2D8F2}" srcOrd="0" destOrd="0" presId="urn:microsoft.com/office/officeart/2005/8/layout/process1"/>
    <dgm:cxn modelId="{980C7148-3220-44F7-8BC4-A5C903038458}" srcId="{16691426-A0C7-418B-9B55-C9BD26B68458}" destId="{9C80F802-F7D8-4936-A166-EF0A3B47C4A1}" srcOrd="0" destOrd="0" parTransId="{002DD47C-0EC5-42E5-8696-E7448D94EAD2}" sibTransId="{442FFAF9-F88A-4C23-AAC0-147728327D2D}"/>
    <dgm:cxn modelId="{1534E65C-25A0-4D7A-B95B-5E0C34E7203E}" type="presOf" srcId="{8ADB3CF1-0F44-446A-B236-69AA4FACA7AD}" destId="{14F17C43-5466-465D-A504-BEA8CAD4CFA5}" srcOrd="0" destOrd="0" presId="urn:microsoft.com/office/officeart/2005/8/layout/process1"/>
    <dgm:cxn modelId="{B65B862C-113D-4173-A94D-43567723637C}" srcId="{16691426-A0C7-418B-9B55-C9BD26B68458}" destId="{5EA75845-1656-43A7-BACC-0139D015090D}" srcOrd="3" destOrd="0" parTransId="{99AF2D6A-5CE4-4080-8DA7-B061ED560958}" sibTransId="{683BD764-613D-4CBA-BE3B-2B24CA218905}"/>
    <dgm:cxn modelId="{09187233-D926-407D-B9DF-997AAD073032}" type="presOf" srcId="{9C80F802-F7D8-4936-A166-EF0A3B47C4A1}" destId="{3ED949B3-3228-4697-8CA2-A1F4C195D52B}" srcOrd="0" destOrd="0" presId="urn:microsoft.com/office/officeart/2005/8/layout/process1"/>
    <dgm:cxn modelId="{3E701314-5F50-48E1-AD6F-91AD61D58421}" type="presOf" srcId="{958E77C1-CF8D-4E59-8426-0A966A942002}" destId="{BE8C09EB-371E-4B0F-B714-EE1142E8D853}" srcOrd="1" destOrd="0" presId="urn:microsoft.com/office/officeart/2005/8/layout/process1"/>
    <dgm:cxn modelId="{87272A29-BB9D-44AC-B25E-1046EBA19973}" srcId="{16691426-A0C7-418B-9B55-C9BD26B68458}" destId="{422DE8FE-DA3D-4DD7-847D-FEFC2EF33E79}" srcOrd="1" destOrd="0" parTransId="{14E828EF-9919-4287-A019-5CDBEA51253A}" sibTransId="{958E77C1-CF8D-4E59-8426-0A966A942002}"/>
    <dgm:cxn modelId="{2051DB5B-6F42-48A1-AA61-3131FB34F287}" type="presOf" srcId="{16691426-A0C7-418B-9B55-C9BD26B68458}" destId="{DFC3703D-226F-4662-B81B-A93C9EAC5F07}" srcOrd="0" destOrd="0" presId="urn:microsoft.com/office/officeart/2005/8/layout/process1"/>
    <dgm:cxn modelId="{1B72BB4A-ACF9-4077-9722-A53A693D75EB}" type="presOf" srcId="{CB961131-D3A8-4852-B81E-CDB35738A4A8}" destId="{C93539D9-1B7D-4CEB-90E4-9E029738C8DA}" srcOrd="1" destOrd="0" presId="urn:microsoft.com/office/officeart/2005/8/layout/process1"/>
    <dgm:cxn modelId="{3B1F3661-BFFD-4982-8A92-1C3DEE6FFD74}" srcId="{16691426-A0C7-418B-9B55-C9BD26B68458}" destId="{8ADB3CF1-0F44-446A-B236-69AA4FACA7AD}" srcOrd="2" destOrd="0" parTransId="{27BCB224-318D-4731-9331-16D2FFB2F0B7}" sibTransId="{CB961131-D3A8-4852-B81E-CDB35738A4A8}"/>
    <dgm:cxn modelId="{23398A90-44BB-45B8-A267-20017C866059}" type="presOf" srcId="{442FFAF9-F88A-4C23-AAC0-147728327D2D}" destId="{63CE0CF1-ABDC-499D-B1CC-176877FA1DCC}" srcOrd="1" destOrd="0" presId="urn:microsoft.com/office/officeart/2005/8/layout/process1"/>
    <dgm:cxn modelId="{6BDD420C-EEA3-434E-A561-5F0FA605CE4D}" type="presOf" srcId="{442FFAF9-F88A-4C23-AAC0-147728327D2D}" destId="{8FBAD040-2794-4647-940D-73101D702FBD}" srcOrd="0" destOrd="0" presId="urn:microsoft.com/office/officeart/2005/8/layout/process1"/>
    <dgm:cxn modelId="{B02130A3-C070-4230-9EDF-AAB0EE04FB49}" type="presOf" srcId="{5EA75845-1656-43A7-BACC-0139D015090D}" destId="{08B8D919-3B6B-473E-8F39-A29E1AD828EB}" srcOrd="0" destOrd="0" presId="urn:microsoft.com/office/officeart/2005/8/layout/process1"/>
    <dgm:cxn modelId="{269E88C6-AFF4-4B76-B826-8DE587FE6EE2}" type="presOf" srcId="{422DE8FE-DA3D-4DD7-847D-FEFC2EF33E79}" destId="{D99B9AC5-E41E-4A5E-8238-CD075354DEC4}" srcOrd="0" destOrd="0" presId="urn:microsoft.com/office/officeart/2005/8/layout/process1"/>
    <dgm:cxn modelId="{4854F527-6132-452C-A822-8B0DF1DC97FB}" type="presOf" srcId="{958E77C1-CF8D-4E59-8426-0A966A942002}" destId="{66EA4001-30CC-4B63-90A7-02DE7585DB4E}" srcOrd="0" destOrd="0" presId="urn:microsoft.com/office/officeart/2005/8/layout/process1"/>
    <dgm:cxn modelId="{F72B0A0E-4275-471E-95F0-58B30EDCAD5F}" type="presParOf" srcId="{DFC3703D-226F-4662-B81B-A93C9EAC5F07}" destId="{3ED949B3-3228-4697-8CA2-A1F4C195D52B}" srcOrd="0" destOrd="0" presId="urn:microsoft.com/office/officeart/2005/8/layout/process1"/>
    <dgm:cxn modelId="{A08E5F84-9243-4A01-89E9-A7FFB9B7F8FA}" type="presParOf" srcId="{DFC3703D-226F-4662-B81B-A93C9EAC5F07}" destId="{8FBAD040-2794-4647-940D-73101D702FBD}" srcOrd="1" destOrd="0" presId="urn:microsoft.com/office/officeart/2005/8/layout/process1"/>
    <dgm:cxn modelId="{4DEBAD0A-6284-426D-9AB2-C3808A75BA17}" type="presParOf" srcId="{8FBAD040-2794-4647-940D-73101D702FBD}" destId="{63CE0CF1-ABDC-499D-B1CC-176877FA1DCC}" srcOrd="0" destOrd="0" presId="urn:microsoft.com/office/officeart/2005/8/layout/process1"/>
    <dgm:cxn modelId="{498CBD4E-D916-465E-8472-DCE64134AEA3}" type="presParOf" srcId="{DFC3703D-226F-4662-B81B-A93C9EAC5F07}" destId="{D99B9AC5-E41E-4A5E-8238-CD075354DEC4}" srcOrd="2" destOrd="0" presId="urn:microsoft.com/office/officeart/2005/8/layout/process1"/>
    <dgm:cxn modelId="{6802A395-9927-49E5-BD0D-A426C2F158B4}" type="presParOf" srcId="{DFC3703D-226F-4662-B81B-A93C9EAC5F07}" destId="{66EA4001-30CC-4B63-90A7-02DE7585DB4E}" srcOrd="3" destOrd="0" presId="urn:microsoft.com/office/officeart/2005/8/layout/process1"/>
    <dgm:cxn modelId="{1E38DBD3-3433-447D-AC48-20A4D28F9C5F}" type="presParOf" srcId="{66EA4001-30CC-4B63-90A7-02DE7585DB4E}" destId="{BE8C09EB-371E-4B0F-B714-EE1142E8D853}" srcOrd="0" destOrd="0" presId="urn:microsoft.com/office/officeart/2005/8/layout/process1"/>
    <dgm:cxn modelId="{6687184D-E30D-4BB3-A929-C04C398C4975}" type="presParOf" srcId="{DFC3703D-226F-4662-B81B-A93C9EAC5F07}" destId="{14F17C43-5466-465D-A504-BEA8CAD4CFA5}" srcOrd="4" destOrd="0" presId="urn:microsoft.com/office/officeart/2005/8/layout/process1"/>
    <dgm:cxn modelId="{F797AB38-5F03-4F4B-A722-84B6E9258CA2}" type="presParOf" srcId="{DFC3703D-226F-4662-B81B-A93C9EAC5F07}" destId="{E92B3045-F600-4999-B953-0F67D7C2D8F2}" srcOrd="5" destOrd="0" presId="urn:microsoft.com/office/officeart/2005/8/layout/process1"/>
    <dgm:cxn modelId="{C9977A12-BEA5-43BB-AE88-488C54C2FB77}" type="presParOf" srcId="{E92B3045-F600-4999-B953-0F67D7C2D8F2}" destId="{C93539D9-1B7D-4CEB-90E4-9E029738C8DA}" srcOrd="0" destOrd="0" presId="urn:microsoft.com/office/officeart/2005/8/layout/process1"/>
    <dgm:cxn modelId="{F429D2A3-0909-4957-B3A9-3B1A987FABA4}" type="presParOf" srcId="{DFC3703D-226F-4662-B81B-A93C9EAC5F07}" destId="{08B8D919-3B6B-473E-8F39-A29E1AD828EB}"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F59BFD52-D404-4E75-A474-F138DED5F44B}"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s-CL"/>
        </a:p>
      </dgm:t>
    </dgm:pt>
    <dgm:pt modelId="{2AA83CA5-45A9-4E17-9AAD-4C3329444EFC}">
      <dgm:prSet custT="1"/>
      <dgm:spPr/>
      <dgm:t>
        <a:bodyPr/>
        <a:lstStyle/>
        <a:p>
          <a:pPr rtl="0"/>
          <a:r>
            <a:rPr lang="es-US" sz="1400" smtClean="0">
              <a:latin typeface="Arial" panose="020B0604020202020204" pitchFamily="34" charset="0"/>
              <a:cs typeface="Arial" panose="020B0604020202020204" pitchFamily="34" charset="0"/>
            </a:rPr>
            <a:t>Entusiasmo del cliente</a:t>
          </a:r>
          <a:endParaRPr lang="es-CL" sz="1400">
            <a:latin typeface="Arial" panose="020B0604020202020204" pitchFamily="34" charset="0"/>
            <a:cs typeface="Arial" panose="020B0604020202020204" pitchFamily="34" charset="0"/>
          </a:endParaRPr>
        </a:p>
      </dgm:t>
    </dgm:pt>
    <dgm:pt modelId="{1C75CD1F-600A-4FEE-8604-81CEF5E87894}" type="parTrans" cxnId="{879E2087-1666-4A07-AF88-726480EA361C}">
      <dgm:prSet/>
      <dgm:spPr/>
      <dgm:t>
        <a:bodyPr/>
        <a:lstStyle/>
        <a:p>
          <a:endParaRPr lang="es-CL" sz="1400">
            <a:latin typeface="Arial" panose="020B0604020202020204" pitchFamily="34" charset="0"/>
            <a:cs typeface="Arial" panose="020B0604020202020204" pitchFamily="34" charset="0"/>
          </a:endParaRPr>
        </a:p>
      </dgm:t>
    </dgm:pt>
    <dgm:pt modelId="{058ED2E7-3F84-47CC-90FC-941230DF74BB}" type="sibTrans" cxnId="{879E2087-1666-4A07-AF88-726480EA361C}">
      <dgm:prSet/>
      <dgm:spPr/>
      <dgm:t>
        <a:bodyPr/>
        <a:lstStyle/>
        <a:p>
          <a:endParaRPr lang="es-CL" sz="1400">
            <a:latin typeface="Arial" panose="020B0604020202020204" pitchFamily="34" charset="0"/>
            <a:cs typeface="Arial" panose="020B0604020202020204" pitchFamily="34" charset="0"/>
          </a:endParaRPr>
        </a:p>
      </dgm:t>
    </dgm:pt>
    <dgm:pt modelId="{F24EB1CB-9DB9-48E8-AB99-973610640B33}">
      <dgm:prSet custT="1"/>
      <dgm:spPr/>
      <dgm:t>
        <a:bodyPr/>
        <a:lstStyle/>
        <a:p>
          <a:pPr rtl="0"/>
          <a:r>
            <a:rPr lang="es-US" sz="1400" smtClean="0">
              <a:latin typeface="Arial" panose="020B0604020202020204" pitchFamily="34" charset="0"/>
              <a:cs typeface="Arial" panose="020B0604020202020204" pitchFamily="34" charset="0"/>
            </a:rPr>
            <a:t>Mejora continua</a:t>
          </a:r>
          <a:endParaRPr lang="es-CL" sz="1400">
            <a:latin typeface="Arial" panose="020B0604020202020204" pitchFamily="34" charset="0"/>
            <a:cs typeface="Arial" panose="020B0604020202020204" pitchFamily="34" charset="0"/>
          </a:endParaRPr>
        </a:p>
      </dgm:t>
    </dgm:pt>
    <dgm:pt modelId="{1A380023-1F48-4C97-8895-CC96FEC6D50D}" type="parTrans" cxnId="{0322B020-6F6E-4588-A49B-A456FD63F5BF}">
      <dgm:prSet/>
      <dgm:spPr/>
      <dgm:t>
        <a:bodyPr/>
        <a:lstStyle/>
        <a:p>
          <a:endParaRPr lang="es-CL" sz="1400">
            <a:latin typeface="Arial" panose="020B0604020202020204" pitchFamily="34" charset="0"/>
            <a:cs typeface="Arial" panose="020B0604020202020204" pitchFamily="34" charset="0"/>
          </a:endParaRPr>
        </a:p>
      </dgm:t>
    </dgm:pt>
    <dgm:pt modelId="{610FA1A0-C50E-4F56-8969-5C3966AE1008}" type="sibTrans" cxnId="{0322B020-6F6E-4588-A49B-A456FD63F5BF}">
      <dgm:prSet/>
      <dgm:spPr/>
      <dgm:t>
        <a:bodyPr/>
        <a:lstStyle/>
        <a:p>
          <a:endParaRPr lang="es-CL" sz="1400">
            <a:latin typeface="Arial" panose="020B0604020202020204" pitchFamily="34" charset="0"/>
            <a:cs typeface="Arial" panose="020B0604020202020204" pitchFamily="34" charset="0"/>
          </a:endParaRPr>
        </a:p>
      </dgm:t>
    </dgm:pt>
    <dgm:pt modelId="{1C7E3AA7-18D5-4C24-A454-EC13CD73CDFE}">
      <dgm:prSet custT="1"/>
      <dgm:spPr/>
      <dgm:t>
        <a:bodyPr/>
        <a:lstStyle/>
        <a:p>
          <a:pPr rtl="0"/>
          <a:r>
            <a:rPr lang="es-US" sz="1400" smtClean="0">
              <a:latin typeface="Arial" panose="020B0604020202020204" pitchFamily="34" charset="0"/>
              <a:cs typeface="Arial" panose="020B0604020202020204" pitchFamily="34" charset="0"/>
            </a:rPr>
            <a:t>Integridad</a:t>
          </a:r>
          <a:endParaRPr lang="es-CL" sz="1400">
            <a:latin typeface="Arial" panose="020B0604020202020204" pitchFamily="34" charset="0"/>
            <a:cs typeface="Arial" panose="020B0604020202020204" pitchFamily="34" charset="0"/>
          </a:endParaRPr>
        </a:p>
      </dgm:t>
    </dgm:pt>
    <dgm:pt modelId="{003D5C05-11E9-4871-AD96-2C3525F14B1D}" type="parTrans" cxnId="{7111F74A-35A8-44F2-928D-E5A8D2F05145}">
      <dgm:prSet/>
      <dgm:spPr/>
      <dgm:t>
        <a:bodyPr/>
        <a:lstStyle/>
        <a:p>
          <a:endParaRPr lang="es-CL" sz="1400">
            <a:latin typeface="Arial" panose="020B0604020202020204" pitchFamily="34" charset="0"/>
            <a:cs typeface="Arial" panose="020B0604020202020204" pitchFamily="34" charset="0"/>
          </a:endParaRPr>
        </a:p>
      </dgm:t>
    </dgm:pt>
    <dgm:pt modelId="{E1B67919-2B07-419E-8FA6-4F5F4D25B0D3}" type="sibTrans" cxnId="{7111F74A-35A8-44F2-928D-E5A8D2F05145}">
      <dgm:prSet/>
      <dgm:spPr/>
      <dgm:t>
        <a:bodyPr/>
        <a:lstStyle/>
        <a:p>
          <a:endParaRPr lang="es-CL" sz="1400">
            <a:latin typeface="Arial" panose="020B0604020202020204" pitchFamily="34" charset="0"/>
            <a:cs typeface="Arial" panose="020B0604020202020204" pitchFamily="34" charset="0"/>
          </a:endParaRPr>
        </a:p>
      </dgm:t>
    </dgm:pt>
    <dgm:pt modelId="{517931FB-ABA3-4EC4-B228-83C9F59126CA}">
      <dgm:prSet custT="1"/>
      <dgm:spPr/>
      <dgm:t>
        <a:bodyPr/>
        <a:lstStyle/>
        <a:p>
          <a:pPr rtl="0"/>
          <a:r>
            <a:rPr lang="es-US" sz="1400" smtClean="0">
              <a:latin typeface="Arial" panose="020B0604020202020204" pitchFamily="34" charset="0"/>
              <a:cs typeface="Arial" panose="020B0604020202020204" pitchFamily="34" charset="0"/>
            </a:rPr>
            <a:t>Trabajo en equipo</a:t>
          </a:r>
          <a:endParaRPr lang="es-CL" sz="1400">
            <a:latin typeface="Arial" panose="020B0604020202020204" pitchFamily="34" charset="0"/>
            <a:cs typeface="Arial" panose="020B0604020202020204" pitchFamily="34" charset="0"/>
          </a:endParaRPr>
        </a:p>
      </dgm:t>
    </dgm:pt>
    <dgm:pt modelId="{50C3EE6A-80C6-4AF7-BF61-F47DB124BAE2}" type="parTrans" cxnId="{869B5DCD-3813-41B2-8ABF-83DE27DA7D1D}">
      <dgm:prSet/>
      <dgm:spPr/>
      <dgm:t>
        <a:bodyPr/>
        <a:lstStyle/>
        <a:p>
          <a:endParaRPr lang="es-CL" sz="1400">
            <a:latin typeface="Arial" panose="020B0604020202020204" pitchFamily="34" charset="0"/>
            <a:cs typeface="Arial" panose="020B0604020202020204" pitchFamily="34" charset="0"/>
          </a:endParaRPr>
        </a:p>
      </dgm:t>
    </dgm:pt>
    <dgm:pt modelId="{E5A4425C-E75F-43F1-9A27-A9F852C3695F}" type="sibTrans" cxnId="{869B5DCD-3813-41B2-8ABF-83DE27DA7D1D}">
      <dgm:prSet/>
      <dgm:spPr/>
      <dgm:t>
        <a:bodyPr/>
        <a:lstStyle/>
        <a:p>
          <a:endParaRPr lang="es-CL" sz="1400">
            <a:latin typeface="Arial" panose="020B0604020202020204" pitchFamily="34" charset="0"/>
            <a:cs typeface="Arial" panose="020B0604020202020204" pitchFamily="34" charset="0"/>
          </a:endParaRPr>
        </a:p>
      </dgm:t>
    </dgm:pt>
    <dgm:pt modelId="{DFF6CC18-750B-4307-AEA3-E2CA5977F582}">
      <dgm:prSet custT="1"/>
      <dgm:spPr/>
      <dgm:t>
        <a:bodyPr/>
        <a:lstStyle/>
        <a:p>
          <a:pPr rtl="0"/>
          <a:r>
            <a:rPr lang="es-US" sz="1400" smtClean="0">
              <a:latin typeface="Arial" panose="020B0604020202020204" pitchFamily="34" charset="0"/>
              <a:cs typeface="Arial" panose="020B0604020202020204" pitchFamily="34" charset="0"/>
            </a:rPr>
            <a:t>Innovación</a:t>
          </a:r>
          <a:endParaRPr lang="es-CL" sz="1400">
            <a:latin typeface="Arial" panose="020B0604020202020204" pitchFamily="34" charset="0"/>
            <a:cs typeface="Arial" panose="020B0604020202020204" pitchFamily="34" charset="0"/>
          </a:endParaRPr>
        </a:p>
      </dgm:t>
    </dgm:pt>
    <dgm:pt modelId="{1A57BC3C-27C2-4012-A7D6-D065FA1478F7}" type="parTrans" cxnId="{6EEC769B-CBB4-4016-8107-DBA9001E917A}">
      <dgm:prSet/>
      <dgm:spPr/>
      <dgm:t>
        <a:bodyPr/>
        <a:lstStyle/>
        <a:p>
          <a:endParaRPr lang="es-CL" sz="1400">
            <a:latin typeface="Arial" panose="020B0604020202020204" pitchFamily="34" charset="0"/>
            <a:cs typeface="Arial" panose="020B0604020202020204" pitchFamily="34" charset="0"/>
          </a:endParaRPr>
        </a:p>
      </dgm:t>
    </dgm:pt>
    <dgm:pt modelId="{D46F8DAB-43F0-4FC0-A0C2-D54FDA1FF523}" type="sibTrans" cxnId="{6EEC769B-CBB4-4016-8107-DBA9001E917A}">
      <dgm:prSet/>
      <dgm:spPr/>
      <dgm:t>
        <a:bodyPr/>
        <a:lstStyle/>
        <a:p>
          <a:endParaRPr lang="es-CL" sz="1400">
            <a:latin typeface="Arial" panose="020B0604020202020204" pitchFamily="34" charset="0"/>
            <a:cs typeface="Arial" panose="020B0604020202020204" pitchFamily="34" charset="0"/>
          </a:endParaRPr>
        </a:p>
      </dgm:t>
    </dgm:pt>
    <dgm:pt modelId="{0B3C7E3B-C703-4558-A93A-A1B1BACFE19E}">
      <dgm:prSet custT="1"/>
      <dgm:spPr/>
      <dgm:t>
        <a:bodyPr/>
        <a:lstStyle/>
        <a:p>
          <a:pPr rtl="0"/>
          <a:r>
            <a:rPr lang="es-US" sz="1400" smtClean="0">
              <a:latin typeface="Arial" panose="020B0604020202020204" pitchFamily="34" charset="0"/>
              <a:cs typeface="Arial" panose="020B0604020202020204" pitchFamily="34" charset="0"/>
            </a:rPr>
            <a:t>Respeto</a:t>
          </a:r>
          <a:endParaRPr lang="es-CL" sz="1400">
            <a:latin typeface="Arial" panose="020B0604020202020204" pitchFamily="34" charset="0"/>
            <a:cs typeface="Arial" panose="020B0604020202020204" pitchFamily="34" charset="0"/>
          </a:endParaRPr>
        </a:p>
      </dgm:t>
    </dgm:pt>
    <dgm:pt modelId="{F6B192C9-41F5-4610-AC65-F5B9C7C69091}" type="parTrans" cxnId="{D9AAA12D-70D2-43AF-9529-C2D97DBB9B20}">
      <dgm:prSet/>
      <dgm:spPr/>
      <dgm:t>
        <a:bodyPr/>
        <a:lstStyle/>
        <a:p>
          <a:endParaRPr lang="es-CL" sz="1400">
            <a:latin typeface="Arial" panose="020B0604020202020204" pitchFamily="34" charset="0"/>
            <a:cs typeface="Arial" panose="020B0604020202020204" pitchFamily="34" charset="0"/>
          </a:endParaRPr>
        </a:p>
      </dgm:t>
    </dgm:pt>
    <dgm:pt modelId="{FD7F57B8-3678-4A65-914F-2BB63297B5D9}" type="sibTrans" cxnId="{D9AAA12D-70D2-43AF-9529-C2D97DBB9B20}">
      <dgm:prSet/>
      <dgm:spPr/>
      <dgm:t>
        <a:bodyPr/>
        <a:lstStyle/>
        <a:p>
          <a:endParaRPr lang="es-CL" sz="1400">
            <a:latin typeface="Arial" panose="020B0604020202020204" pitchFamily="34" charset="0"/>
            <a:cs typeface="Arial" panose="020B0604020202020204" pitchFamily="34" charset="0"/>
          </a:endParaRPr>
        </a:p>
      </dgm:t>
    </dgm:pt>
    <dgm:pt modelId="{74B2DAC2-0D3B-4E1B-B0F3-92CDE1AE704A}">
      <dgm:prSet custT="1"/>
      <dgm:spPr/>
      <dgm:t>
        <a:bodyPr/>
        <a:lstStyle/>
        <a:p>
          <a:pPr rtl="0"/>
          <a:r>
            <a:rPr lang="es-US" sz="1400" smtClean="0">
              <a:latin typeface="Arial" panose="020B0604020202020204" pitchFamily="34" charset="0"/>
              <a:cs typeface="Arial" panose="020B0604020202020204" pitchFamily="34" charset="0"/>
            </a:rPr>
            <a:t>Responsabilidad</a:t>
          </a:r>
          <a:endParaRPr lang="es-CL" sz="1400">
            <a:latin typeface="Arial" panose="020B0604020202020204" pitchFamily="34" charset="0"/>
            <a:cs typeface="Arial" panose="020B0604020202020204" pitchFamily="34" charset="0"/>
          </a:endParaRPr>
        </a:p>
      </dgm:t>
    </dgm:pt>
    <dgm:pt modelId="{383B1BC7-96C5-4063-90FF-B91A06550053}" type="parTrans" cxnId="{F3A68445-4AAA-40DB-9FAF-507B6DD47E4D}">
      <dgm:prSet/>
      <dgm:spPr/>
      <dgm:t>
        <a:bodyPr/>
        <a:lstStyle/>
        <a:p>
          <a:endParaRPr lang="es-CL" sz="1400">
            <a:latin typeface="Arial" panose="020B0604020202020204" pitchFamily="34" charset="0"/>
            <a:cs typeface="Arial" panose="020B0604020202020204" pitchFamily="34" charset="0"/>
          </a:endParaRPr>
        </a:p>
      </dgm:t>
    </dgm:pt>
    <dgm:pt modelId="{8CF4B7F7-ADF4-4FD4-A10C-CCAB8DDEF41E}" type="sibTrans" cxnId="{F3A68445-4AAA-40DB-9FAF-507B6DD47E4D}">
      <dgm:prSet/>
      <dgm:spPr/>
      <dgm:t>
        <a:bodyPr/>
        <a:lstStyle/>
        <a:p>
          <a:endParaRPr lang="es-CL" sz="1400">
            <a:latin typeface="Arial" panose="020B0604020202020204" pitchFamily="34" charset="0"/>
            <a:cs typeface="Arial" panose="020B0604020202020204" pitchFamily="34" charset="0"/>
          </a:endParaRPr>
        </a:p>
      </dgm:t>
    </dgm:pt>
    <dgm:pt modelId="{F108EA43-CF2C-431D-9E1F-77B98838F81A}" type="pres">
      <dgm:prSet presAssocID="{F59BFD52-D404-4E75-A474-F138DED5F44B}" presName="diagram" presStyleCnt="0">
        <dgm:presLayoutVars>
          <dgm:dir/>
          <dgm:resizeHandles val="exact"/>
        </dgm:presLayoutVars>
      </dgm:prSet>
      <dgm:spPr/>
    </dgm:pt>
    <dgm:pt modelId="{8D1FF377-74D0-45E6-9606-1BF08657C7CF}" type="pres">
      <dgm:prSet presAssocID="{2AA83CA5-45A9-4E17-9AAD-4C3329444EFC}" presName="node" presStyleLbl="node1" presStyleIdx="0" presStyleCnt="7">
        <dgm:presLayoutVars>
          <dgm:bulletEnabled val="1"/>
        </dgm:presLayoutVars>
      </dgm:prSet>
      <dgm:spPr/>
    </dgm:pt>
    <dgm:pt modelId="{52E1C81E-443D-4C74-A72D-C0B96700B62F}" type="pres">
      <dgm:prSet presAssocID="{058ED2E7-3F84-47CC-90FC-941230DF74BB}" presName="sibTrans" presStyleCnt="0"/>
      <dgm:spPr/>
    </dgm:pt>
    <dgm:pt modelId="{8F743344-4481-414D-BEEE-62AD7FB10C78}" type="pres">
      <dgm:prSet presAssocID="{F24EB1CB-9DB9-48E8-AB99-973610640B33}" presName="node" presStyleLbl="node1" presStyleIdx="1" presStyleCnt="7">
        <dgm:presLayoutVars>
          <dgm:bulletEnabled val="1"/>
        </dgm:presLayoutVars>
      </dgm:prSet>
      <dgm:spPr/>
    </dgm:pt>
    <dgm:pt modelId="{63AE930C-F909-413E-8E44-E557538159CB}" type="pres">
      <dgm:prSet presAssocID="{610FA1A0-C50E-4F56-8969-5C3966AE1008}" presName="sibTrans" presStyleCnt="0"/>
      <dgm:spPr/>
    </dgm:pt>
    <dgm:pt modelId="{81E67C03-1D17-41B4-9691-9CE4DF425F16}" type="pres">
      <dgm:prSet presAssocID="{1C7E3AA7-18D5-4C24-A454-EC13CD73CDFE}" presName="node" presStyleLbl="node1" presStyleIdx="2" presStyleCnt="7">
        <dgm:presLayoutVars>
          <dgm:bulletEnabled val="1"/>
        </dgm:presLayoutVars>
      </dgm:prSet>
      <dgm:spPr/>
    </dgm:pt>
    <dgm:pt modelId="{44D484E5-1C0D-4EBF-8FD3-AF5B0AFB69DD}" type="pres">
      <dgm:prSet presAssocID="{E1B67919-2B07-419E-8FA6-4F5F4D25B0D3}" presName="sibTrans" presStyleCnt="0"/>
      <dgm:spPr/>
    </dgm:pt>
    <dgm:pt modelId="{8B0F39D9-3B1C-48EA-AFA1-6A384F04E810}" type="pres">
      <dgm:prSet presAssocID="{517931FB-ABA3-4EC4-B228-83C9F59126CA}" presName="node" presStyleLbl="node1" presStyleIdx="3" presStyleCnt="7">
        <dgm:presLayoutVars>
          <dgm:bulletEnabled val="1"/>
        </dgm:presLayoutVars>
      </dgm:prSet>
      <dgm:spPr/>
    </dgm:pt>
    <dgm:pt modelId="{0DA7A0A1-38F7-4054-84C6-E9C184B80628}" type="pres">
      <dgm:prSet presAssocID="{E5A4425C-E75F-43F1-9A27-A9F852C3695F}" presName="sibTrans" presStyleCnt="0"/>
      <dgm:spPr/>
    </dgm:pt>
    <dgm:pt modelId="{03167277-199D-4350-A6FE-BD6070FF5990}" type="pres">
      <dgm:prSet presAssocID="{DFF6CC18-750B-4307-AEA3-E2CA5977F582}" presName="node" presStyleLbl="node1" presStyleIdx="4" presStyleCnt="7">
        <dgm:presLayoutVars>
          <dgm:bulletEnabled val="1"/>
        </dgm:presLayoutVars>
      </dgm:prSet>
      <dgm:spPr/>
    </dgm:pt>
    <dgm:pt modelId="{39F4E6BA-78A4-4002-A9F2-A1BDD238274A}" type="pres">
      <dgm:prSet presAssocID="{D46F8DAB-43F0-4FC0-A0C2-D54FDA1FF523}" presName="sibTrans" presStyleCnt="0"/>
      <dgm:spPr/>
    </dgm:pt>
    <dgm:pt modelId="{0A344CE8-A706-4F63-BDF2-254E8A0AE9FC}" type="pres">
      <dgm:prSet presAssocID="{0B3C7E3B-C703-4558-A93A-A1B1BACFE19E}" presName="node" presStyleLbl="node1" presStyleIdx="5" presStyleCnt="7">
        <dgm:presLayoutVars>
          <dgm:bulletEnabled val="1"/>
        </dgm:presLayoutVars>
      </dgm:prSet>
      <dgm:spPr/>
    </dgm:pt>
    <dgm:pt modelId="{51BE6951-4455-4C5E-8AEA-DEADEA824D83}" type="pres">
      <dgm:prSet presAssocID="{FD7F57B8-3678-4A65-914F-2BB63297B5D9}" presName="sibTrans" presStyleCnt="0"/>
      <dgm:spPr/>
    </dgm:pt>
    <dgm:pt modelId="{A22FF33A-1AD9-489F-915E-6F0B86396A0A}" type="pres">
      <dgm:prSet presAssocID="{74B2DAC2-0D3B-4E1B-B0F3-92CDE1AE704A}" presName="node" presStyleLbl="node1" presStyleIdx="6" presStyleCnt="7">
        <dgm:presLayoutVars>
          <dgm:bulletEnabled val="1"/>
        </dgm:presLayoutVars>
      </dgm:prSet>
      <dgm:spPr/>
    </dgm:pt>
  </dgm:ptLst>
  <dgm:cxnLst>
    <dgm:cxn modelId="{CDF04134-7275-454F-AD17-7F004B390FA0}" type="presOf" srcId="{1C7E3AA7-18D5-4C24-A454-EC13CD73CDFE}" destId="{81E67C03-1D17-41B4-9691-9CE4DF425F16}" srcOrd="0" destOrd="0" presId="urn:microsoft.com/office/officeart/2005/8/layout/default"/>
    <dgm:cxn modelId="{6EBB6304-26B1-4796-B2B5-83B15B6B1C9C}" type="presOf" srcId="{2AA83CA5-45A9-4E17-9AAD-4C3329444EFC}" destId="{8D1FF377-74D0-45E6-9606-1BF08657C7CF}" srcOrd="0" destOrd="0" presId="urn:microsoft.com/office/officeart/2005/8/layout/default"/>
    <dgm:cxn modelId="{CE31C010-AF23-4DA8-9CA3-926DAA902F37}" type="presOf" srcId="{DFF6CC18-750B-4307-AEA3-E2CA5977F582}" destId="{03167277-199D-4350-A6FE-BD6070FF5990}" srcOrd="0" destOrd="0" presId="urn:microsoft.com/office/officeart/2005/8/layout/default"/>
    <dgm:cxn modelId="{7D3EBA44-276A-4C92-A8A4-6EA36740859C}" type="presOf" srcId="{F59BFD52-D404-4E75-A474-F138DED5F44B}" destId="{F108EA43-CF2C-431D-9E1F-77B98838F81A}" srcOrd="0" destOrd="0" presId="urn:microsoft.com/office/officeart/2005/8/layout/default"/>
    <dgm:cxn modelId="{7111F74A-35A8-44F2-928D-E5A8D2F05145}" srcId="{F59BFD52-D404-4E75-A474-F138DED5F44B}" destId="{1C7E3AA7-18D5-4C24-A454-EC13CD73CDFE}" srcOrd="2" destOrd="0" parTransId="{003D5C05-11E9-4871-AD96-2C3525F14B1D}" sibTransId="{E1B67919-2B07-419E-8FA6-4F5F4D25B0D3}"/>
    <dgm:cxn modelId="{260944F5-B131-4BBC-9C9F-A00E3637EC0E}" type="presOf" srcId="{74B2DAC2-0D3B-4E1B-B0F3-92CDE1AE704A}" destId="{A22FF33A-1AD9-489F-915E-6F0B86396A0A}" srcOrd="0" destOrd="0" presId="urn:microsoft.com/office/officeart/2005/8/layout/default"/>
    <dgm:cxn modelId="{F3A68445-4AAA-40DB-9FAF-507B6DD47E4D}" srcId="{F59BFD52-D404-4E75-A474-F138DED5F44B}" destId="{74B2DAC2-0D3B-4E1B-B0F3-92CDE1AE704A}" srcOrd="6" destOrd="0" parTransId="{383B1BC7-96C5-4063-90FF-B91A06550053}" sibTransId="{8CF4B7F7-ADF4-4FD4-A10C-CCAB8DDEF41E}"/>
    <dgm:cxn modelId="{68670E23-CBEA-4788-90FD-7B2369CAD18C}" type="presOf" srcId="{0B3C7E3B-C703-4558-A93A-A1B1BACFE19E}" destId="{0A344CE8-A706-4F63-BDF2-254E8A0AE9FC}" srcOrd="0" destOrd="0" presId="urn:microsoft.com/office/officeart/2005/8/layout/default"/>
    <dgm:cxn modelId="{0322B020-6F6E-4588-A49B-A456FD63F5BF}" srcId="{F59BFD52-D404-4E75-A474-F138DED5F44B}" destId="{F24EB1CB-9DB9-48E8-AB99-973610640B33}" srcOrd="1" destOrd="0" parTransId="{1A380023-1F48-4C97-8895-CC96FEC6D50D}" sibTransId="{610FA1A0-C50E-4F56-8969-5C3966AE1008}"/>
    <dgm:cxn modelId="{7AF7DF65-F898-4537-8515-7161E1A2F15D}" type="presOf" srcId="{517931FB-ABA3-4EC4-B228-83C9F59126CA}" destId="{8B0F39D9-3B1C-48EA-AFA1-6A384F04E810}" srcOrd="0" destOrd="0" presId="urn:microsoft.com/office/officeart/2005/8/layout/default"/>
    <dgm:cxn modelId="{D9AAA12D-70D2-43AF-9529-C2D97DBB9B20}" srcId="{F59BFD52-D404-4E75-A474-F138DED5F44B}" destId="{0B3C7E3B-C703-4558-A93A-A1B1BACFE19E}" srcOrd="5" destOrd="0" parTransId="{F6B192C9-41F5-4610-AC65-F5B9C7C69091}" sibTransId="{FD7F57B8-3678-4A65-914F-2BB63297B5D9}"/>
    <dgm:cxn modelId="{6EEC769B-CBB4-4016-8107-DBA9001E917A}" srcId="{F59BFD52-D404-4E75-A474-F138DED5F44B}" destId="{DFF6CC18-750B-4307-AEA3-E2CA5977F582}" srcOrd="4" destOrd="0" parTransId="{1A57BC3C-27C2-4012-A7D6-D065FA1478F7}" sibTransId="{D46F8DAB-43F0-4FC0-A0C2-D54FDA1FF523}"/>
    <dgm:cxn modelId="{981CA802-18FB-408F-9DAC-F4473C8A3055}" type="presOf" srcId="{F24EB1CB-9DB9-48E8-AB99-973610640B33}" destId="{8F743344-4481-414D-BEEE-62AD7FB10C78}" srcOrd="0" destOrd="0" presId="urn:microsoft.com/office/officeart/2005/8/layout/default"/>
    <dgm:cxn modelId="{879E2087-1666-4A07-AF88-726480EA361C}" srcId="{F59BFD52-D404-4E75-A474-F138DED5F44B}" destId="{2AA83CA5-45A9-4E17-9AAD-4C3329444EFC}" srcOrd="0" destOrd="0" parTransId="{1C75CD1F-600A-4FEE-8604-81CEF5E87894}" sibTransId="{058ED2E7-3F84-47CC-90FC-941230DF74BB}"/>
    <dgm:cxn modelId="{869B5DCD-3813-41B2-8ABF-83DE27DA7D1D}" srcId="{F59BFD52-D404-4E75-A474-F138DED5F44B}" destId="{517931FB-ABA3-4EC4-B228-83C9F59126CA}" srcOrd="3" destOrd="0" parTransId="{50C3EE6A-80C6-4AF7-BF61-F47DB124BAE2}" sibTransId="{E5A4425C-E75F-43F1-9A27-A9F852C3695F}"/>
    <dgm:cxn modelId="{C2EE0190-856D-4246-8181-AE66AB667097}" type="presParOf" srcId="{F108EA43-CF2C-431D-9E1F-77B98838F81A}" destId="{8D1FF377-74D0-45E6-9606-1BF08657C7CF}" srcOrd="0" destOrd="0" presId="urn:microsoft.com/office/officeart/2005/8/layout/default"/>
    <dgm:cxn modelId="{61C6B220-9E6B-41C1-9A78-7AE296313421}" type="presParOf" srcId="{F108EA43-CF2C-431D-9E1F-77B98838F81A}" destId="{52E1C81E-443D-4C74-A72D-C0B96700B62F}" srcOrd="1" destOrd="0" presId="urn:microsoft.com/office/officeart/2005/8/layout/default"/>
    <dgm:cxn modelId="{DBD214B3-5B7B-4D62-8A7B-A4C2C737F685}" type="presParOf" srcId="{F108EA43-CF2C-431D-9E1F-77B98838F81A}" destId="{8F743344-4481-414D-BEEE-62AD7FB10C78}" srcOrd="2" destOrd="0" presId="urn:microsoft.com/office/officeart/2005/8/layout/default"/>
    <dgm:cxn modelId="{FD8B9D5C-D93C-4AEB-BDAD-4FF78C7D90A9}" type="presParOf" srcId="{F108EA43-CF2C-431D-9E1F-77B98838F81A}" destId="{63AE930C-F909-413E-8E44-E557538159CB}" srcOrd="3" destOrd="0" presId="urn:microsoft.com/office/officeart/2005/8/layout/default"/>
    <dgm:cxn modelId="{6545067F-CADA-4E16-BBAD-F1E9E24768EB}" type="presParOf" srcId="{F108EA43-CF2C-431D-9E1F-77B98838F81A}" destId="{81E67C03-1D17-41B4-9691-9CE4DF425F16}" srcOrd="4" destOrd="0" presId="urn:microsoft.com/office/officeart/2005/8/layout/default"/>
    <dgm:cxn modelId="{E31CBED4-4482-466C-9FCC-766B63D5F80F}" type="presParOf" srcId="{F108EA43-CF2C-431D-9E1F-77B98838F81A}" destId="{44D484E5-1C0D-4EBF-8FD3-AF5B0AFB69DD}" srcOrd="5" destOrd="0" presId="urn:microsoft.com/office/officeart/2005/8/layout/default"/>
    <dgm:cxn modelId="{A23F6D97-9BE8-40EB-99F8-C556400D85BE}" type="presParOf" srcId="{F108EA43-CF2C-431D-9E1F-77B98838F81A}" destId="{8B0F39D9-3B1C-48EA-AFA1-6A384F04E810}" srcOrd="6" destOrd="0" presId="urn:microsoft.com/office/officeart/2005/8/layout/default"/>
    <dgm:cxn modelId="{8BF8E50C-83A8-4FEE-8FF1-5F6320657643}" type="presParOf" srcId="{F108EA43-CF2C-431D-9E1F-77B98838F81A}" destId="{0DA7A0A1-38F7-4054-84C6-E9C184B80628}" srcOrd="7" destOrd="0" presId="urn:microsoft.com/office/officeart/2005/8/layout/default"/>
    <dgm:cxn modelId="{84263A00-9D71-4C5A-82DE-F23C59E1A75C}" type="presParOf" srcId="{F108EA43-CF2C-431D-9E1F-77B98838F81A}" destId="{03167277-199D-4350-A6FE-BD6070FF5990}" srcOrd="8" destOrd="0" presId="urn:microsoft.com/office/officeart/2005/8/layout/default"/>
    <dgm:cxn modelId="{60B4EDA0-E282-44C7-ACFF-0A86E1C7A588}" type="presParOf" srcId="{F108EA43-CF2C-431D-9E1F-77B98838F81A}" destId="{39F4E6BA-78A4-4002-A9F2-A1BDD238274A}" srcOrd="9" destOrd="0" presId="urn:microsoft.com/office/officeart/2005/8/layout/default"/>
    <dgm:cxn modelId="{A699A14A-CAEA-41C2-93D0-5440E4EA21EA}" type="presParOf" srcId="{F108EA43-CF2C-431D-9E1F-77B98838F81A}" destId="{0A344CE8-A706-4F63-BDF2-254E8A0AE9FC}" srcOrd="10" destOrd="0" presId="urn:microsoft.com/office/officeart/2005/8/layout/default"/>
    <dgm:cxn modelId="{C8CC2138-BC4C-41BF-AAA2-FE73823F86F5}" type="presParOf" srcId="{F108EA43-CF2C-431D-9E1F-77B98838F81A}" destId="{51BE6951-4455-4C5E-8AEA-DEADEA824D83}" srcOrd="11" destOrd="0" presId="urn:microsoft.com/office/officeart/2005/8/layout/default"/>
    <dgm:cxn modelId="{57CF2470-883B-455C-9A86-317F15AA650E}" type="presParOf" srcId="{F108EA43-CF2C-431D-9E1F-77B98838F81A}" destId="{A22FF33A-1AD9-489F-915E-6F0B86396A0A}"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11441555-6D0A-46A8-ADE0-6E23B2DF9076}" type="doc">
      <dgm:prSet loTypeId="urn:microsoft.com/office/officeart/2005/8/layout/process4" loCatId="list" qsTypeId="urn:microsoft.com/office/officeart/2005/8/quickstyle/simple1" qsCatId="simple" csTypeId="urn:microsoft.com/office/officeart/2005/8/colors/colorful5" csCatId="colorful"/>
      <dgm:spPr/>
      <dgm:t>
        <a:bodyPr/>
        <a:lstStyle/>
        <a:p>
          <a:endParaRPr lang="es-CL"/>
        </a:p>
      </dgm:t>
    </dgm:pt>
    <dgm:pt modelId="{6A96F514-341C-4E44-92B3-361D28421FD2}">
      <dgm:prSet custT="1"/>
      <dgm:spPr/>
      <dgm:t>
        <a:bodyPr/>
        <a:lstStyle/>
        <a:p>
          <a:pPr rtl="0"/>
          <a:r>
            <a:rPr lang="es-US" sz="1400" smtClean="0">
              <a:latin typeface="Arial" panose="020B0604020202020204" pitchFamily="34" charset="0"/>
              <a:cs typeface="Arial" panose="020B0604020202020204" pitchFamily="34" charset="0"/>
            </a:rPr>
            <a:t>Da formación a los empleados</a:t>
          </a:r>
          <a:endParaRPr lang="es-CL" sz="1400">
            <a:latin typeface="Arial" panose="020B0604020202020204" pitchFamily="34" charset="0"/>
            <a:cs typeface="Arial" panose="020B0604020202020204" pitchFamily="34" charset="0"/>
          </a:endParaRPr>
        </a:p>
      </dgm:t>
    </dgm:pt>
    <dgm:pt modelId="{7B7E2E13-9A48-4822-BE7F-076B711F29B1}" type="parTrans" cxnId="{59E70C88-A0A2-4B1E-A28C-F28FF947A5EF}">
      <dgm:prSet/>
      <dgm:spPr/>
      <dgm:t>
        <a:bodyPr/>
        <a:lstStyle/>
        <a:p>
          <a:endParaRPr lang="es-CL" sz="1400">
            <a:latin typeface="Arial" panose="020B0604020202020204" pitchFamily="34" charset="0"/>
            <a:cs typeface="Arial" panose="020B0604020202020204" pitchFamily="34" charset="0"/>
          </a:endParaRPr>
        </a:p>
      </dgm:t>
    </dgm:pt>
    <dgm:pt modelId="{83BC2660-402F-4EE8-8AB9-E9F666BE7F94}" type="sibTrans" cxnId="{59E70C88-A0A2-4B1E-A28C-F28FF947A5EF}">
      <dgm:prSet/>
      <dgm:spPr/>
      <dgm:t>
        <a:bodyPr/>
        <a:lstStyle/>
        <a:p>
          <a:endParaRPr lang="es-CL" sz="1400">
            <a:latin typeface="Arial" panose="020B0604020202020204" pitchFamily="34" charset="0"/>
            <a:cs typeface="Arial" panose="020B0604020202020204" pitchFamily="34" charset="0"/>
          </a:endParaRPr>
        </a:p>
      </dgm:t>
    </dgm:pt>
    <dgm:pt modelId="{FEC49A38-44D4-4EF5-B32D-4BCF6C9E0C81}">
      <dgm:prSet custT="1"/>
      <dgm:spPr/>
      <dgm:t>
        <a:bodyPr/>
        <a:lstStyle/>
        <a:p>
          <a:pPr rtl="0"/>
          <a:r>
            <a:rPr lang="es-US" sz="1400" dirty="0" smtClean="0">
              <a:latin typeface="Arial" panose="020B0604020202020204" pitchFamily="34" charset="0"/>
              <a:cs typeface="Arial" panose="020B0604020202020204" pitchFamily="34" charset="0"/>
            </a:rPr>
            <a:t>Ofrece oportunidad de desarrollar una carrera profesional</a:t>
          </a:r>
          <a:endParaRPr lang="es-CL" sz="1400" dirty="0">
            <a:latin typeface="Arial" panose="020B0604020202020204" pitchFamily="34" charset="0"/>
            <a:cs typeface="Arial" panose="020B0604020202020204" pitchFamily="34" charset="0"/>
          </a:endParaRPr>
        </a:p>
      </dgm:t>
    </dgm:pt>
    <dgm:pt modelId="{3B74DBA6-D18C-4690-9566-8E63591AF7F5}" type="parTrans" cxnId="{1280B8C5-F2F5-4001-B098-C0351C719A19}">
      <dgm:prSet/>
      <dgm:spPr/>
      <dgm:t>
        <a:bodyPr/>
        <a:lstStyle/>
        <a:p>
          <a:endParaRPr lang="es-CL" sz="1400">
            <a:latin typeface="Arial" panose="020B0604020202020204" pitchFamily="34" charset="0"/>
            <a:cs typeface="Arial" panose="020B0604020202020204" pitchFamily="34" charset="0"/>
          </a:endParaRPr>
        </a:p>
      </dgm:t>
    </dgm:pt>
    <dgm:pt modelId="{2C812676-1736-4981-ADAF-3FDD82E0DAE4}" type="sibTrans" cxnId="{1280B8C5-F2F5-4001-B098-C0351C719A19}">
      <dgm:prSet/>
      <dgm:spPr/>
      <dgm:t>
        <a:bodyPr/>
        <a:lstStyle/>
        <a:p>
          <a:endParaRPr lang="es-CL" sz="1400">
            <a:latin typeface="Arial" panose="020B0604020202020204" pitchFamily="34" charset="0"/>
            <a:cs typeface="Arial" panose="020B0604020202020204" pitchFamily="34" charset="0"/>
          </a:endParaRPr>
        </a:p>
      </dgm:t>
    </dgm:pt>
    <dgm:pt modelId="{A77E74CC-EB5B-4D8E-A060-D3BDD9E011DC}" type="pres">
      <dgm:prSet presAssocID="{11441555-6D0A-46A8-ADE0-6E23B2DF9076}" presName="Name0" presStyleCnt="0">
        <dgm:presLayoutVars>
          <dgm:dir/>
          <dgm:animLvl val="lvl"/>
          <dgm:resizeHandles val="exact"/>
        </dgm:presLayoutVars>
      </dgm:prSet>
      <dgm:spPr/>
    </dgm:pt>
    <dgm:pt modelId="{51A49A37-2F7B-4EB3-B14E-0A0222397ADC}" type="pres">
      <dgm:prSet presAssocID="{FEC49A38-44D4-4EF5-B32D-4BCF6C9E0C81}" presName="boxAndChildren" presStyleCnt="0"/>
      <dgm:spPr/>
    </dgm:pt>
    <dgm:pt modelId="{3B8D6049-DF27-4CA7-9278-B69DF622153F}" type="pres">
      <dgm:prSet presAssocID="{FEC49A38-44D4-4EF5-B32D-4BCF6C9E0C81}" presName="parentTextBox" presStyleLbl="node1" presStyleIdx="0" presStyleCnt="2"/>
      <dgm:spPr/>
    </dgm:pt>
    <dgm:pt modelId="{24ACBD19-2FD1-4119-B2B9-5821087D0040}" type="pres">
      <dgm:prSet presAssocID="{83BC2660-402F-4EE8-8AB9-E9F666BE7F94}" presName="sp" presStyleCnt="0"/>
      <dgm:spPr/>
    </dgm:pt>
    <dgm:pt modelId="{A53CA9EC-1E44-405D-A3C4-87A8863EE2DE}" type="pres">
      <dgm:prSet presAssocID="{6A96F514-341C-4E44-92B3-361D28421FD2}" presName="arrowAndChildren" presStyleCnt="0"/>
      <dgm:spPr/>
    </dgm:pt>
    <dgm:pt modelId="{C2D0B8F1-FCEF-4C05-A660-ECFE81F482BE}" type="pres">
      <dgm:prSet presAssocID="{6A96F514-341C-4E44-92B3-361D28421FD2}" presName="parentTextArrow" presStyleLbl="node1" presStyleIdx="1" presStyleCnt="2"/>
      <dgm:spPr/>
    </dgm:pt>
  </dgm:ptLst>
  <dgm:cxnLst>
    <dgm:cxn modelId="{59E70C88-A0A2-4B1E-A28C-F28FF947A5EF}" srcId="{11441555-6D0A-46A8-ADE0-6E23B2DF9076}" destId="{6A96F514-341C-4E44-92B3-361D28421FD2}" srcOrd="0" destOrd="0" parTransId="{7B7E2E13-9A48-4822-BE7F-076B711F29B1}" sibTransId="{83BC2660-402F-4EE8-8AB9-E9F666BE7F94}"/>
    <dgm:cxn modelId="{2838DE73-E0AB-4AD1-A7D7-CBE3D7DF375C}" type="presOf" srcId="{FEC49A38-44D4-4EF5-B32D-4BCF6C9E0C81}" destId="{3B8D6049-DF27-4CA7-9278-B69DF622153F}" srcOrd="0" destOrd="0" presId="urn:microsoft.com/office/officeart/2005/8/layout/process4"/>
    <dgm:cxn modelId="{4713C9BB-F886-45C1-A3F2-3D922D08D8B4}" type="presOf" srcId="{11441555-6D0A-46A8-ADE0-6E23B2DF9076}" destId="{A77E74CC-EB5B-4D8E-A060-D3BDD9E011DC}" srcOrd="0" destOrd="0" presId="urn:microsoft.com/office/officeart/2005/8/layout/process4"/>
    <dgm:cxn modelId="{1280B8C5-F2F5-4001-B098-C0351C719A19}" srcId="{11441555-6D0A-46A8-ADE0-6E23B2DF9076}" destId="{FEC49A38-44D4-4EF5-B32D-4BCF6C9E0C81}" srcOrd="1" destOrd="0" parTransId="{3B74DBA6-D18C-4690-9566-8E63591AF7F5}" sibTransId="{2C812676-1736-4981-ADAF-3FDD82E0DAE4}"/>
    <dgm:cxn modelId="{20A23994-F4E3-46EB-BBB8-B6F80E816A1A}" type="presOf" srcId="{6A96F514-341C-4E44-92B3-361D28421FD2}" destId="{C2D0B8F1-FCEF-4C05-A660-ECFE81F482BE}" srcOrd="0" destOrd="0" presId="urn:microsoft.com/office/officeart/2005/8/layout/process4"/>
    <dgm:cxn modelId="{7A2C2496-77E6-4B29-937C-4E7239A24F6E}" type="presParOf" srcId="{A77E74CC-EB5B-4D8E-A060-D3BDD9E011DC}" destId="{51A49A37-2F7B-4EB3-B14E-0A0222397ADC}" srcOrd="0" destOrd="0" presId="urn:microsoft.com/office/officeart/2005/8/layout/process4"/>
    <dgm:cxn modelId="{9A158AFB-B64E-4EE9-96A0-BBCEF12B3EA2}" type="presParOf" srcId="{51A49A37-2F7B-4EB3-B14E-0A0222397ADC}" destId="{3B8D6049-DF27-4CA7-9278-B69DF622153F}" srcOrd="0" destOrd="0" presId="urn:microsoft.com/office/officeart/2005/8/layout/process4"/>
    <dgm:cxn modelId="{2B325A90-4BE1-4759-B7DA-6A74868C71AB}" type="presParOf" srcId="{A77E74CC-EB5B-4D8E-A060-D3BDD9E011DC}" destId="{24ACBD19-2FD1-4119-B2B9-5821087D0040}" srcOrd="1" destOrd="0" presId="urn:microsoft.com/office/officeart/2005/8/layout/process4"/>
    <dgm:cxn modelId="{7B950599-2C4D-4881-8E71-ACD5FC8ECFDD}" type="presParOf" srcId="{A77E74CC-EB5B-4D8E-A060-D3BDD9E011DC}" destId="{A53CA9EC-1E44-405D-A3C4-87A8863EE2DE}" srcOrd="2" destOrd="0" presId="urn:microsoft.com/office/officeart/2005/8/layout/process4"/>
    <dgm:cxn modelId="{96F4347A-4EC8-462E-89BB-5DB8FA8D2D47}" type="presParOf" srcId="{A53CA9EC-1E44-405D-A3C4-87A8863EE2DE}" destId="{C2D0B8F1-FCEF-4C05-A660-ECFE81F482BE}"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C22E932D-1EC1-4ADA-8B0D-DFCFCB0748C0}" type="doc">
      <dgm:prSet loTypeId="urn:microsoft.com/office/officeart/2005/8/layout/hList6" loCatId="list" qsTypeId="urn:microsoft.com/office/officeart/2005/8/quickstyle/simple1" qsCatId="simple" csTypeId="urn:microsoft.com/office/officeart/2005/8/colors/colorful1" csCatId="colorful"/>
      <dgm:spPr/>
      <dgm:t>
        <a:bodyPr/>
        <a:lstStyle/>
        <a:p>
          <a:endParaRPr lang="es-CL"/>
        </a:p>
      </dgm:t>
    </dgm:pt>
    <dgm:pt modelId="{E3D00AD2-A39F-490A-9873-C55F57DDA4E6}">
      <dgm:prSet custT="1"/>
      <dgm:spPr/>
      <dgm:t>
        <a:bodyPr/>
        <a:lstStyle/>
        <a:p>
          <a:pPr rtl="0"/>
          <a:r>
            <a:rPr lang="es-US" sz="1400" smtClean="0">
              <a:latin typeface="Arial" panose="020B0604020202020204" pitchFamily="34" charset="0"/>
              <a:cs typeface="Arial" panose="020B0604020202020204" pitchFamily="34" charset="0"/>
            </a:rPr>
            <a:t>Mandos intermedios</a:t>
          </a:r>
          <a:endParaRPr lang="es-CL" sz="1400">
            <a:latin typeface="Arial" panose="020B0604020202020204" pitchFamily="34" charset="0"/>
            <a:cs typeface="Arial" panose="020B0604020202020204" pitchFamily="34" charset="0"/>
          </a:endParaRPr>
        </a:p>
      </dgm:t>
    </dgm:pt>
    <dgm:pt modelId="{62AF6A19-F75B-4EC8-976B-EB3673876E0E}" type="parTrans" cxnId="{30F502D9-9A7A-4EA1-BCE7-4F20B41A6586}">
      <dgm:prSet/>
      <dgm:spPr/>
      <dgm:t>
        <a:bodyPr/>
        <a:lstStyle/>
        <a:p>
          <a:endParaRPr lang="es-CL" sz="1400">
            <a:latin typeface="Arial" panose="020B0604020202020204" pitchFamily="34" charset="0"/>
            <a:cs typeface="Arial" panose="020B0604020202020204" pitchFamily="34" charset="0"/>
          </a:endParaRPr>
        </a:p>
      </dgm:t>
    </dgm:pt>
    <dgm:pt modelId="{3F27F80C-A9AC-45AA-97AC-BD1B93315CC9}" type="sibTrans" cxnId="{30F502D9-9A7A-4EA1-BCE7-4F20B41A6586}">
      <dgm:prSet/>
      <dgm:spPr/>
      <dgm:t>
        <a:bodyPr/>
        <a:lstStyle/>
        <a:p>
          <a:endParaRPr lang="es-CL" sz="1400">
            <a:latin typeface="Arial" panose="020B0604020202020204" pitchFamily="34" charset="0"/>
            <a:cs typeface="Arial" panose="020B0604020202020204" pitchFamily="34" charset="0"/>
          </a:endParaRPr>
        </a:p>
      </dgm:t>
    </dgm:pt>
    <dgm:pt modelId="{BD4A31DB-6D9D-4718-B1C8-D575CC3D9D5C}">
      <dgm:prSet custT="1"/>
      <dgm:spPr/>
      <dgm:t>
        <a:bodyPr/>
        <a:lstStyle/>
        <a:p>
          <a:pPr rtl="0"/>
          <a:r>
            <a:rPr lang="es-US" sz="1400" smtClean="0">
              <a:latin typeface="Arial" panose="020B0604020202020204" pitchFamily="34" charset="0"/>
              <a:cs typeface="Arial" panose="020B0604020202020204" pitchFamily="34" charset="0"/>
            </a:rPr>
            <a:t>Personal directivo</a:t>
          </a:r>
          <a:endParaRPr lang="es-CL" sz="1400">
            <a:latin typeface="Arial" panose="020B0604020202020204" pitchFamily="34" charset="0"/>
            <a:cs typeface="Arial" panose="020B0604020202020204" pitchFamily="34" charset="0"/>
          </a:endParaRPr>
        </a:p>
      </dgm:t>
    </dgm:pt>
    <dgm:pt modelId="{045EB172-D8A1-42CF-BF3D-E385BE3480D2}" type="parTrans" cxnId="{7C1E756A-B00F-4B1F-A683-984264370F45}">
      <dgm:prSet/>
      <dgm:spPr/>
      <dgm:t>
        <a:bodyPr/>
        <a:lstStyle/>
        <a:p>
          <a:endParaRPr lang="es-CL" sz="1400">
            <a:latin typeface="Arial" panose="020B0604020202020204" pitchFamily="34" charset="0"/>
            <a:cs typeface="Arial" panose="020B0604020202020204" pitchFamily="34" charset="0"/>
          </a:endParaRPr>
        </a:p>
      </dgm:t>
    </dgm:pt>
    <dgm:pt modelId="{C6192124-312A-4809-9C18-D2437DB85D3A}" type="sibTrans" cxnId="{7C1E756A-B00F-4B1F-A683-984264370F45}">
      <dgm:prSet/>
      <dgm:spPr/>
      <dgm:t>
        <a:bodyPr/>
        <a:lstStyle/>
        <a:p>
          <a:endParaRPr lang="es-CL" sz="1400">
            <a:latin typeface="Arial" panose="020B0604020202020204" pitchFamily="34" charset="0"/>
            <a:cs typeface="Arial" panose="020B0604020202020204" pitchFamily="34" charset="0"/>
          </a:endParaRPr>
        </a:p>
      </dgm:t>
    </dgm:pt>
    <dgm:pt modelId="{9368BC26-F515-4FA8-9CC8-4FFDDA8BE876}">
      <dgm:prSet custT="1"/>
      <dgm:spPr/>
      <dgm:t>
        <a:bodyPr/>
        <a:lstStyle/>
        <a:p>
          <a:pPr rtl="0"/>
          <a:r>
            <a:rPr lang="es-US" sz="1400" dirty="0" smtClean="0">
              <a:latin typeface="Arial" panose="020B0604020202020204" pitchFamily="34" charset="0"/>
              <a:cs typeface="Arial" panose="020B0604020202020204" pitchFamily="34" charset="0"/>
            </a:rPr>
            <a:t>Personal técnico</a:t>
          </a:r>
          <a:endParaRPr lang="es-CL" sz="1400" dirty="0">
            <a:latin typeface="Arial" panose="020B0604020202020204" pitchFamily="34" charset="0"/>
            <a:cs typeface="Arial" panose="020B0604020202020204" pitchFamily="34" charset="0"/>
          </a:endParaRPr>
        </a:p>
      </dgm:t>
    </dgm:pt>
    <dgm:pt modelId="{5CEE5650-DC84-4253-9737-F84B176D4082}" type="parTrans" cxnId="{E96812C2-8B6D-47BC-9DC5-062A574E5919}">
      <dgm:prSet/>
      <dgm:spPr/>
      <dgm:t>
        <a:bodyPr/>
        <a:lstStyle/>
        <a:p>
          <a:endParaRPr lang="es-CL" sz="1400">
            <a:latin typeface="Arial" panose="020B0604020202020204" pitchFamily="34" charset="0"/>
            <a:cs typeface="Arial" panose="020B0604020202020204" pitchFamily="34" charset="0"/>
          </a:endParaRPr>
        </a:p>
      </dgm:t>
    </dgm:pt>
    <dgm:pt modelId="{4677CC1F-B740-4AFC-98EA-4832AF67BEFA}" type="sibTrans" cxnId="{E96812C2-8B6D-47BC-9DC5-062A574E5919}">
      <dgm:prSet/>
      <dgm:spPr/>
      <dgm:t>
        <a:bodyPr/>
        <a:lstStyle/>
        <a:p>
          <a:endParaRPr lang="es-CL" sz="1400">
            <a:latin typeface="Arial" panose="020B0604020202020204" pitchFamily="34" charset="0"/>
            <a:cs typeface="Arial" panose="020B0604020202020204" pitchFamily="34" charset="0"/>
          </a:endParaRPr>
        </a:p>
      </dgm:t>
    </dgm:pt>
    <dgm:pt modelId="{747DBC7A-086D-4933-BBCD-6F762E6F2733}">
      <dgm:prSet custT="1"/>
      <dgm:spPr/>
      <dgm:t>
        <a:bodyPr/>
        <a:lstStyle/>
        <a:p>
          <a:pPr rtl="0"/>
          <a:r>
            <a:rPr lang="es-US" sz="1400" dirty="0" smtClean="0">
              <a:latin typeface="Arial" panose="020B0604020202020204" pitchFamily="34" charset="0"/>
              <a:cs typeface="Arial" panose="020B0604020202020204" pitchFamily="34" charset="0"/>
            </a:rPr>
            <a:t>Personal de mantención y servicios </a:t>
          </a:r>
          <a:endParaRPr lang="es-CL" sz="1400" dirty="0">
            <a:latin typeface="Arial" panose="020B0604020202020204" pitchFamily="34" charset="0"/>
            <a:cs typeface="Arial" panose="020B0604020202020204" pitchFamily="34" charset="0"/>
          </a:endParaRPr>
        </a:p>
      </dgm:t>
    </dgm:pt>
    <dgm:pt modelId="{78C911E9-CCBF-4437-9CF8-036C11147CF1}" type="parTrans" cxnId="{4AE936ED-4FD5-42F2-BA6B-6ECED2903CE3}">
      <dgm:prSet/>
      <dgm:spPr/>
      <dgm:t>
        <a:bodyPr/>
        <a:lstStyle/>
        <a:p>
          <a:endParaRPr lang="es-CL" sz="1400">
            <a:latin typeface="Arial" panose="020B0604020202020204" pitchFamily="34" charset="0"/>
            <a:cs typeface="Arial" panose="020B0604020202020204" pitchFamily="34" charset="0"/>
          </a:endParaRPr>
        </a:p>
      </dgm:t>
    </dgm:pt>
    <dgm:pt modelId="{6EF1E4B9-05FE-4B19-BA4A-384C686A756F}" type="sibTrans" cxnId="{4AE936ED-4FD5-42F2-BA6B-6ECED2903CE3}">
      <dgm:prSet/>
      <dgm:spPr/>
      <dgm:t>
        <a:bodyPr/>
        <a:lstStyle/>
        <a:p>
          <a:endParaRPr lang="es-CL" sz="1400">
            <a:latin typeface="Arial" panose="020B0604020202020204" pitchFamily="34" charset="0"/>
            <a:cs typeface="Arial" panose="020B0604020202020204" pitchFamily="34" charset="0"/>
          </a:endParaRPr>
        </a:p>
      </dgm:t>
    </dgm:pt>
    <dgm:pt modelId="{096AC97D-127A-4CF2-800E-EEF3D473E5DA}" type="pres">
      <dgm:prSet presAssocID="{C22E932D-1EC1-4ADA-8B0D-DFCFCB0748C0}" presName="Name0" presStyleCnt="0">
        <dgm:presLayoutVars>
          <dgm:dir/>
          <dgm:resizeHandles val="exact"/>
        </dgm:presLayoutVars>
      </dgm:prSet>
      <dgm:spPr/>
    </dgm:pt>
    <dgm:pt modelId="{E6C3B9F1-33B3-46C6-B465-62D9F4434B6A}" type="pres">
      <dgm:prSet presAssocID="{E3D00AD2-A39F-490A-9873-C55F57DDA4E6}" presName="node" presStyleLbl="node1" presStyleIdx="0" presStyleCnt="4">
        <dgm:presLayoutVars>
          <dgm:bulletEnabled val="1"/>
        </dgm:presLayoutVars>
      </dgm:prSet>
      <dgm:spPr/>
    </dgm:pt>
    <dgm:pt modelId="{2F7344DB-718E-4DAF-88C3-4F8E249A5E52}" type="pres">
      <dgm:prSet presAssocID="{3F27F80C-A9AC-45AA-97AC-BD1B93315CC9}" presName="sibTrans" presStyleCnt="0"/>
      <dgm:spPr/>
    </dgm:pt>
    <dgm:pt modelId="{B41A65D9-FCA7-4FA9-86DB-E7B22059C71F}" type="pres">
      <dgm:prSet presAssocID="{BD4A31DB-6D9D-4718-B1C8-D575CC3D9D5C}" presName="node" presStyleLbl="node1" presStyleIdx="1" presStyleCnt="4">
        <dgm:presLayoutVars>
          <dgm:bulletEnabled val="1"/>
        </dgm:presLayoutVars>
      </dgm:prSet>
      <dgm:spPr/>
    </dgm:pt>
    <dgm:pt modelId="{184A5E5B-71FB-4F1E-AA9E-BB6D5081D7A3}" type="pres">
      <dgm:prSet presAssocID="{C6192124-312A-4809-9C18-D2437DB85D3A}" presName="sibTrans" presStyleCnt="0"/>
      <dgm:spPr/>
    </dgm:pt>
    <dgm:pt modelId="{CBE9EA55-AB6D-44B8-8C02-6D2C70470035}" type="pres">
      <dgm:prSet presAssocID="{9368BC26-F515-4FA8-9CC8-4FFDDA8BE876}" presName="node" presStyleLbl="node1" presStyleIdx="2" presStyleCnt="4">
        <dgm:presLayoutVars>
          <dgm:bulletEnabled val="1"/>
        </dgm:presLayoutVars>
      </dgm:prSet>
      <dgm:spPr/>
    </dgm:pt>
    <dgm:pt modelId="{64A4CAF9-4BBA-4A85-9077-E344CADD7BFB}" type="pres">
      <dgm:prSet presAssocID="{4677CC1F-B740-4AFC-98EA-4832AF67BEFA}" presName="sibTrans" presStyleCnt="0"/>
      <dgm:spPr/>
    </dgm:pt>
    <dgm:pt modelId="{1C0C9A00-773C-45CF-ACEA-1AA7F0650418}" type="pres">
      <dgm:prSet presAssocID="{747DBC7A-086D-4933-BBCD-6F762E6F2733}" presName="node" presStyleLbl="node1" presStyleIdx="3" presStyleCnt="4">
        <dgm:presLayoutVars>
          <dgm:bulletEnabled val="1"/>
        </dgm:presLayoutVars>
      </dgm:prSet>
      <dgm:spPr/>
    </dgm:pt>
  </dgm:ptLst>
  <dgm:cxnLst>
    <dgm:cxn modelId="{0AC2E789-74F7-4715-BB13-DF87B32F7D27}" type="presOf" srcId="{C22E932D-1EC1-4ADA-8B0D-DFCFCB0748C0}" destId="{096AC97D-127A-4CF2-800E-EEF3D473E5DA}" srcOrd="0" destOrd="0" presId="urn:microsoft.com/office/officeart/2005/8/layout/hList6"/>
    <dgm:cxn modelId="{A45306A5-6E6E-4141-B565-7965F2193A6C}" type="presOf" srcId="{9368BC26-F515-4FA8-9CC8-4FFDDA8BE876}" destId="{CBE9EA55-AB6D-44B8-8C02-6D2C70470035}" srcOrd="0" destOrd="0" presId="urn:microsoft.com/office/officeart/2005/8/layout/hList6"/>
    <dgm:cxn modelId="{30F502D9-9A7A-4EA1-BCE7-4F20B41A6586}" srcId="{C22E932D-1EC1-4ADA-8B0D-DFCFCB0748C0}" destId="{E3D00AD2-A39F-490A-9873-C55F57DDA4E6}" srcOrd="0" destOrd="0" parTransId="{62AF6A19-F75B-4EC8-976B-EB3673876E0E}" sibTransId="{3F27F80C-A9AC-45AA-97AC-BD1B93315CC9}"/>
    <dgm:cxn modelId="{4AE936ED-4FD5-42F2-BA6B-6ECED2903CE3}" srcId="{C22E932D-1EC1-4ADA-8B0D-DFCFCB0748C0}" destId="{747DBC7A-086D-4933-BBCD-6F762E6F2733}" srcOrd="3" destOrd="0" parTransId="{78C911E9-CCBF-4437-9CF8-036C11147CF1}" sibTransId="{6EF1E4B9-05FE-4B19-BA4A-384C686A756F}"/>
    <dgm:cxn modelId="{29D3B0CB-7C5F-431F-A92B-15B90330D88B}" type="presOf" srcId="{E3D00AD2-A39F-490A-9873-C55F57DDA4E6}" destId="{E6C3B9F1-33B3-46C6-B465-62D9F4434B6A}" srcOrd="0" destOrd="0" presId="urn:microsoft.com/office/officeart/2005/8/layout/hList6"/>
    <dgm:cxn modelId="{0786C5F6-8491-41BA-A70C-E8EB4C965BE2}" type="presOf" srcId="{BD4A31DB-6D9D-4718-B1C8-D575CC3D9D5C}" destId="{B41A65D9-FCA7-4FA9-86DB-E7B22059C71F}" srcOrd="0" destOrd="0" presId="urn:microsoft.com/office/officeart/2005/8/layout/hList6"/>
    <dgm:cxn modelId="{29D62905-F5F8-4262-8A15-3B85843BF77E}" type="presOf" srcId="{747DBC7A-086D-4933-BBCD-6F762E6F2733}" destId="{1C0C9A00-773C-45CF-ACEA-1AA7F0650418}" srcOrd="0" destOrd="0" presId="urn:microsoft.com/office/officeart/2005/8/layout/hList6"/>
    <dgm:cxn modelId="{7C1E756A-B00F-4B1F-A683-984264370F45}" srcId="{C22E932D-1EC1-4ADA-8B0D-DFCFCB0748C0}" destId="{BD4A31DB-6D9D-4718-B1C8-D575CC3D9D5C}" srcOrd="1" destOrd="0" parTransId="{045EB172-D8A1-42CF-BF3D-E385BE3480D2}" sibTransId="{C6192124-312A-4809-9C18-D2437DB85D3A}"/>
    <dgm:cxn modelId="{E96812C2-8B6D-47BC-9DC5-062A574E5919}" srcId="{C22E932D-1EC1-4ADA-8B0D-DFCFCB0748C0}" destId="{9368BC26-F515-4FA8-9CC8-4FFDDA8BE876}" srcOrd="2" destOrd="0" parTransId="{5CEE5650-DC84-4253-9737-F84B176D4082}" sibTransId="{4677CC1F-B740-4AFC-98EA-4832AF67BEFA}"/>
    <dgm:cxn modelId="{CE9A155D-6176-4838-A31E-31D22A989520}" type="presParOf" srcId="{096AC97D-127A-4CF2-800E-EEF3D473E5DA}" destId="{E6C3B9F1-33B3-46C6-B465-62D9F4434B6A}" srcOrd="0" destOrd="0" presId="urn:microsoft.com/office/officeart/2005/8/layout/hList6"/>
    <dgm:cxn modelId="{0D4A5191-73BB-459E-9CB0-6521541C5DA6}" type="presParOf" srcId="{096AC97D-127A-4CF2-800E-EEF3D473E5DA}" destId="{2F7344DB-718E-4DAF-88C3-4F8E249A5E52}" srcOrd="1" destOrd="0" presId="urn:microsoft.com/office/officeart/2005/8/layout/hList6"/>
    <dgm:cxn modelId="{F1ECEAFE-9BAE-4CC4-BD09-03640858B17B}" type="presParOf" srcId="{096AC97D-127A-4CF2-800E-EEF3D473E5DA}" destId="{B41A65D9-FCA7-4FA9-86DB-E7B22059C71F}" srcOrd="2" destOrd="0" presId="urn:microsoft.com/office/officeart/2005/8/layout/hList6"/>
    <dgm:cxn modelId="{DBAC2C09-8234-481B-910A-3DC5363F4DB4}" type="presParOf" srcId="{096AC97D-127A-4CF2-800E-EEF3D473E5DA}" destId="{184A5E5B-71FB-4F1E-AA9E-BB6D5081D7A3}" srcOrd="3" destOrd="0" presId="urn:microsoft.com/office/officeart/2005/8/layout/hList6"/>
    <dgm:cxn modelId="{272AC901-8390-43C7-A655-6E090520B541}" type="presParOf" srcId="{096AC97D-127A-4CF2-800E-EEF3D473E5DA}" destId="{CBE9EA55-AB6D-44B8-8C02-6D2C70470035}" srcOrd="4" destOrd="0" presId="urn:microsoft.com/office/officeart/2005/8/layout/hList6"/>
    <dgm:cxn modelId="{759DFF5A-6BCF-46FE-AF43-2CD34E3A5822}" type="presParOf" srcId="{096AC97D-127A-4CF2-800E-EEF3D473E5DA}" destId="{64A4CAF9-4BBA-4A85-9077-E344CADD7BFB}" srcOrd="5" destOrd="0" presId="urn:microsoft.com/office/officeart/2005/8/layout/hList6"/>
    <dgm:cxn modelId="{F03936FE-35F8-4E95-B16A-65A984A54A75}" type="presParOf" srcId="{096AC97D-127A-4CF2-800E-EEF3D473E5DA}" destId="{1C0C9A00-773C-45CF-ACEA-1AA7F0650418}"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CL"/>
        </a:p>
      </dgm:t>
    </dgm:pt>
    <dgm:pt modelId="{68DF0276-27EB-4066-8E38-40FC0ACE67E6}">
      <dgm:prSet phldrT="[Texto]" custT="1"/>
      <dgm:spPr/>
      <dgm:t>
        <a:bodyPr/>
        <a:lstStyle/>
        <a:p>
          <a:pPr algn="just"/>
          <a:r>
            <a:rPr lang="es-CL" sz="1400" dirty="0" smtClean="0"/>
            <a:t>Planes de sucesión:</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MX" sz="1400" dirty="0" smtClean="0">
              <a:latin typeface="Arial" panose="020B0604020202020204" pitchFamily="34" charset="0"/>
              <a:cs typeface="Arial" panose="020B0604020202020204" pitchFamily="34" charset="0"/>
            </a:rPr>
            <a:t>Realizando análisis de probabilidad sobre qué puestos clave quedarán descubiertos por bajas imprevistas e identificando a empleados con alto potencial que puedan ocuparlos, creando planes de carrera para retener a todos aquellos con talento. </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B441A7F9-0D7D-47A7-AAC9-8D4FA3804791}" type="pres">
      <dgm:prSet presAssocID="{68DF0276-27EB-4066-8E38-40FC0ACE67E6}" presName="linNode" presStyleCnt="0"/>
      <dgm:spPr/>
      <dgm:t>
        <a:bodyPr/>
        <a:lstStyle/>
        <a:p>
          <a:endParaRPr lang="es-CL"/>
        </a:p>
      </dgm:t>
    </dgm:pt>
    <dgm:pt modelId="{CB018636-5878-4109-98AC-03F7C653802F}" type="pres">
      <dgm:prSet presAssocID="{68DF0276-27EB-4066-8E38-40FC0ACE67E6}" presName="parentText" presStyleLbl="node1" presStyleIdx="0" presStyleCnt="1" custScaleX="48420" custScaleY="50031">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0" presStyleCnt="1" custScaleX="124057" custScaleY="83000" custLinFactNeighborX="-1075" custLinFactNeighborY="779">
        <dgm:presLayoutVars>
          <dgm:bulletEnabled val="1"/>
        </dgm:presLayoutVars>
      </dgm:prSet>
      <dgm:spPr/>
      <dgm:t>
        <a:bodyPr/>
        <a:lstStyle/>
        <a:p>
          <a:endParaRPr lang="es-CL"/>
        </a:p>
      </dgm:t>
    </dgm:pt>
  </dgm:ptLst>
  <dgm:cxnLst>
    <dgm:cxn modelId="{896EEF19-FA10-474A-9D94-FDA63B794612}" type="presOf" srcId="{68DF0276-27EB-4066-8E38-40FC0ACE67E6}" destId="{CB018636-5878-4109-98AC-03F7C653802F}" srcOrd="0" destOrd="0" presId="urn:microsoft.com/office/officeart/2005/8/layout/vList5"/>
    <dgm:cxn modelId="{484FE13D-8404-41BF-8684-72FC1E19A71C}" type="presOf" srcId="{9F144129-3F7E-4700-9356-C9CEEF7E37C7}" destId="{A83F8D58-2034-4D05-987B-5EC43D348526}" srcOrd="0" destOrd="0" presId="urn:microsoft.com/office/officeart/2005/8/layout/vList5"/>
    <dgm:cxn modelId="{302FFA5B-70E1-4A48-8B96-4CBAD61BB8CF}" type="presOf" srcId="{84D5F8FE-9607-43A9-8AEC-5214DC045637}" destId="{A2B10824-EB17-463A-833B-36F01244DA08}" srcOrd="0" destOrd="0" presId="urn:microsoft.com/office/officeart/2005/8/layout/vList5"/>
    <dgm:cxn modelId="{51226041-0CAB-487F-8DBB-A1355B95A944}" srcId="{9F144129-3F7E-4700-9356-C9CEEF7E37C7}" destId="{68DF0276-27EB-4066-8E38-40FC0ACE67E6}" srcOrd="0" destOrd="0" parTransId="{9E2FE7D4-B1A9-4FFD-BC92-8EA0620E9ED8}" sibTransId="{D83C2FF0-25FA-4B2F-9980-B9C419CB8907}"/>
    <dgm:cxn modelId="{1770CF64-FF21-4993-93EE-DC53F7D92453}" srcId="{68DF0276-27EB-4066-8E38-40FC0ACE67E6}" destId="{84D5F8FE-9607-43A9-8AEC-5214DC045637}" srcOrd="0" destOrd="0" parTransId="{380B4E23-9DE1-4ECC-A672-2152145E9812}" sibTransId="{5D910EB5-AD64-4363-9BE1-FB07B29090A9}"/>
    <dgm:cxn modelId="{A7318088-166D-47F9-A652-B9D30D8983EF}" type="presParOf" srcId="{A83F8D58-2034-4D05-987B-5EC43D348526}" destId="{B441A7F9-0D7D-47A7-AAC9-8D4FA3804791}" srcOrd="0" destOrd="0" presId="urn:microsoft.com/office/officeart/2005/8/layout/vList5"/>
    <dgm:cxn modelId="{DFCE8CC8-3B9D-46AD-97E7-BC3ADCE0B17A}" type="presParOf" srcId="{B441A7F9-0D7D-47A7-AAC9-8D4FA3804791}" destId="{CB018636-5878-4109-98AC-03F7C653802F}" srcOrd="0" destOrd="0" presId="urn:microsoft.com/office/officeart/2005/8/layout/vList5"/>
    <dgm:cxn modelId="{AA4BE10C-80F6-41DC-A810-A8D33201E0A8}"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CL"/>
        </a:p>
      </dgm:t>
    </dgm:pt>
    <dgm:pt modelId="{68DF0276-27EB-4066-8E38-40FC0ACE67E6}">
      <dgm:prSet phldrT="[Texto]" custT="1"/>
      <dgm:spPr/>
      <dgm:t>
        <a:bodyPr/>
        <a:lstStyle/>
        <a:p>
          <a:pPr algn="just"/>
          <a:r>
            <a:rPr lang="es-CL" sz="1400" dirty="0" smtClean="0"/>
            <a:t>Evaluaciones de desempeño:</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MX" sz="1400" dirty="0" smtClean="0">
              <a:latin typeface="Arial" panose="020B0604020202020204" pitchFamily="34" charset="0"/>
              <a:cs typeface="Arial" panose="020B0604020202020204" pitchFamily="34" charset="0"/>
            </a:rPr>
            <a:t>Para el 100% de los trabajadores adaptada a cada nivel profesional. Del resultado de esta evaluación se informa puntualmente al empleado en una reunión con su supervisor, lo que permite establecer un diálogo abierto, siendo una herramienta de mejora continua. </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B441A7F9-0D7D-47A7-AAC9-8D4FA3804791}" type="pres">
      <dgm:prSet presAssocID="{68DF0276-27EB-4066-8E38-40FC0ACE67E6}" presName="linNode" presStyleCnt="0"/>
      <dgm:spPr/>
      <dgm:t>
        <a:bodyPr/>
        <a:lstStyle/>
        <a:p>
          <a:endParaRPr lang="es-CL"/>
        </a:p>
      </dgm:t>
    </dgm:pt>
    <dgm:pt modelId="{CB018636-5878-4109-98AC-03F7C653802F}" type="pres">
      <dgm:prSet presAssocID="{68DF0276-27EB-4066-8E38-40FC0ACE67E6}" presName="parentText" presStyleLbl="node1" presStyleIdx="0" presStyleCnt="1" custScaleX="48420" custScaleY="50031">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0" presStyleCnt="1" custScaleX="124057" custScaleY="83000" custLinFactNeighborX="-1075" custLinFactNeighborY="779">
        <dgm:presLayoutVars>
          <dgm:bulletEnabled val="1"/>
        </dgm:presLayoutVars>
      </dgm:prSet>
      <dgm:spPr/>
      <dgm:t>
        <a:bodyPr/>
        <a:lstStyle/>
        <a:p>
          <a:endParaRPr lang="es-CL"/>
        </a:p>
      </dgm:t>
    </dgm:pt>
  </dgm:ptLst>
  <dgm:cxnLst>
    <dgm:cxn modelId="{51226041-0CAB-487F-8DBB-A1355B95A944}" srcId="{9F144129-3F7E-4700-9356-C9CEEF7E37C7}" destId="{68DF0276-27EB-4066-8E38-40FC0ACE67E6}" srcOrd="0" destOrd="0" parTransId="{9E2FE7D4-B1A9-4FFD-BC92-8EA0620E9ED8}" sibTransId="{D83C2FF0-25FA-4B2F-9980-B9C419CB8907}"/>
    <dgm:cxn modelId="{91A999AA-C8BB-4100-A0E3-435F3B2B182C}" type="presOf" srcId="{9F144129-3F7E-4700-9356-C9CEEF7E37C7}" destId="{A83F8D58-2034-4D05-987B-5EC43D348526}" srcOrd="0" destOrd="0" presId="urn:microsoft.com/office/officeart/2005/8/layout/vList5"/>
    <dgm:cxn modelId="{1AE8DF5D-BFEF-4FDB-91BE-FEC8AC7F551E}" type="presOf" srcId="{84D5F8FE-9607-43A9-8AEC-5214DC045637}" destId="{A2B10824-EB17-463A-833B-36F01244DA08}" srcOrd="0" destOrd="0" presId="urn:microsoft.com/office/officeart/2005/8/layout/vList5"/>
    <dgm:cxn modelId="{6D162BB1-540D-4A51-8578-4AB4B85DBD12}" type="presOf" srcId="{68DF0276-27EB-4066-8E38-40FC0ACE67E6}" destId="{CB018636-5878-4109-98AC-03F7C653802F}" srcOrd="0" destOrd="0" presId="urn:microsoft.com/office/officeart/2005/8/layout/vList5"/>
    <dgm:cxn modelId="{1770CF64-FF21-4993-93EE-DC53F7D92453}" srcId="{68DF0276-27EB-4066-8E38-40FC0ACE67E6}" destId="{84D5F8FE-9607-43A9-8AEC-5214DC045637}" srcOrd="0" destOrd="0" parTransId="{380B4E23-9DE1-4ECC-A672-2152145E9812}" sibTransId="{5D910EB5-AD64-4363-9BE1-FB07B29090A9}"/>
    <dgm:cxn modelId="{4508A1D0-5658-4312-A856-0F1F7A846566}" type="presParOf" srcId="{A83F8D58-2034-4D05-987B-5EC43D348526}" destId="{B441A7F9-0D7D-47A7-AAC9-8D4FA3804791}" srcOrd="0" destOrd="0" presId="urn:microsoft.com/office/officeart/2005/8/layout/vList5"/>
    <dgm:cxn modelId="{DDA4E87C-5234-4774-88ED-D9D4B5B2BBA7}" type="presParOf" srcId="{B441A7F9-0D7D-47A7-AAC9-8D4FA3804791}" destId="{CB018636-5878-4109-98AC-03F7C653802F}" srcOrd="0" destOrd="0" presId="urn:microsoft.com/office/officeart/2005/8/layout/vList5"/>
    <dgm:cxn modelId="{7E5A16E6-CF72-4407-916D-F8A01D35F739}"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ECB3A3-E948-4378-B28C-285A7CA3A4AF}" type="doc">
      <dgm:prSet loTypeId="urn:microsoft.com/office/officeart/2005/8/layout/process4" loCatId="list" qsTypeId="urn:microsoft.com/office/officeart/2005/8/quickstyle/simple1" qsCatId="simple" csTypeId="urn:microsoft.com/office/officeart/2005/8/colors/colorful3" csCatId="colorful"/>
      <dgm:spPr/>
      <dgm:t>
        <a:bodyPr/>
        <a:lstStyle/>
        <a:p>
          <a:endParaRPr lang="es-CL"/>
        </a:p>
      </dgm:t>
    </dgm:pt>
    <dgm:pt modelId="{4BAF4D12-E39A-49C8-A5C1-58D4B2FEDCCE}">
      <dgm:prSet custT="1"/>
      <dgm:spPr/>
      <dgm:t>
        <a:bodyPr/>
        <a:lstStyle/>
        <a:p>
          <a:pPr rtl="0"/>
          <a:r>
            <a:rPr lang="es-ES" sz="1400" dirty="0" smtClean="0">
              <a:latin typeface="Arial" pitchFamily="34" charset="0"/>
              <a:cs typeface="Arial" pitchFamily="34" charset="0"/>
            </a:rPr>
            <a:t>Objetivos comunes y acordados  </a:t>
          </a:r>
          <a:endParaRPr lang="es-CL" sz="1400" dirty="0">
            <a:latin typeface="Arial" pitchFamily="34" charset="0"/>
            <a:cs typeface="Arial" pitchFamily="34" charset="0"/>
          </a:endParaRPr>
        </a:p>
      </dgm:t>
    </dgm:pt>
    <dgm:pt modelId="{39D0A83D-725C-41B4-B40B-FEEBD7A93B24}" type="parTrans" cxnId="{A9614023-C68D-4F64-932E-600B83C51AF4}">
      <dgm:prSet/>
      <dgm:spPr/>
      <dgm:t>
        <a:bodyPr/>
        <a:lstStyle/>
        <a:p>
          <a:endParaRPr lang="es-CL" sz="1400">
            <a:latin typeface="Arial" pitchFamily="34" charset="0"/>
            <a:cs typeface="Arial" pitchFamily="34" charset="0"/>
          </a:endParaRPr>
        </a:p>
      </dgm:t>
    </dgm:pt>
    <dgm:pt modelId="{FB9DA7DD-B436-46DC-99AD-1FF273D4EECD}" type="sibTrans" cxnId="{A9614023-C68D-4F64-932E-600B83C51AF4}">
      <dgm:prSet/>
      <dgm:spPr/>
      <dgm:t>
        <a:bodyPr/>
        <a:lstStyle/>
        <a:p>
          <a:endParaRPr lang="es-CL" sz="1400">
            <a:latin typeface="Arial" pitchFamily="34" charset="0"/>
            <a:cs typeface="Arial" pitchFamily="34" charset="0"/>
          </a:endParaRPr>
        </a:p>
      </dgm:t>
    </dgm:pt>
    <dgm:pt modelId="{9C0F49B2-1229-4FC8-BE37-8CFE829F46B5}">
      <dgm:prSet custT="1"/>
      <dgm:spPr/>
      <dgm:t>
        <a:bodyPr/>
        <a:lstStyle/>
        <a:p>
          <a:pPr rtl="0"/>
          <a:r>
            <a:rPr lang="es-ES" sz="1400" dirty="0" smtClean="0">
              <a:latin typeface="Arial" pitchFamily="34" charset="0"/>
              <a:cs typeface="Arial" pitchFamily="34" charset="0"/>
            </a:rPr>
            <a:t>Tareas definidas y negociadas  </a:t>
          </a:r>
          <a:endParaRPr lang="es-CL" sz="1400" dirty="0">
            <a:latin typeface="Arial" pitchFamily="34" charset="0"/>
            <a:cs typeface="Arial" pitchFamily="34" charset="0"/>
          </a:endParaRPr>
        </a:p>
      </dgm:t>
    </dgm:pt>
    <dgm:pt modelId="{355D9273-3BA2-475F-85EC-DAE51F1F6430}" type="parTrans" cxnId="{B375A6AF-205C-4FF3-8346-E2393765EF26}">
      <dgm:prSet/>
      <dgm:spPr/>
      <dgm:t>
        <a:bodyPr/>
        <a:lstStyle/>
        <a:p>
          <a:endParaRPr lang="es-CL" sz="1400">
            <a:latin typeface="Arial" pitchFamily="34" charset="0"/>
            <a:cs typeface="Arial" pitchFamily="34" charset="0"/>
          </a:endParaRPr>
        </a:p>
      </dgm:t>
    </dgm:pt>
    <dgm:pt modelId="{881A6960-1469-4245-BACC-69713048AA0E}" type="sibTrans" cxnId="{B375A6AF-205C-4FF3-8346-E2393765EF26}">
      <dgm:prSet/>
      <dgm:spPr/>
      <dgm:t>
        <a:bodyPr/>
        <a:lstStyle/>
        <a:p>
          <a:endParaRPr lang="es-CL" sz="1400">
            <a:latin typeface="Arial" pitchFamily="34" charset="0"/>
            <a:cs typeface="Arial" pitchFamily="34" charset="0"/>
          </a:endParaRPr>
        </a:p>
      </dgm:t>
    </dgm:pt>
    <dgm:pt modelId="{5673901B-B091-480C-A7F5-AA1CD4210409}">
      <dgm:prSet custT="1"/>
      <dgm:spPr/>
      <dgm:t>
        <a:bodyPr/>
        <a:lstStyle/>
        <a:p>
          <a:pPr rtl="0"/>
          <a:r>
            <a:rPr lang="es-ES" sz="1400" smtClean="0">
              <a:latin typeface="Arial" pitchFamily="34" charset="0"/>
              <a:cs typeface="Arial" pitchFamily="34" charset="0"/>
            </a:rPr>
            <a:t>Procedimientos explícitos  </a:t>
          </a:r>
          <a:endParaRPr lang="es-CL" sz="1400">
            <a:latin typeface="Arial" pitchFamily="34" charset="0"/>
            <a:cs typeface="Arial" pitchFamily="34" charset="0"/>
          </a:endParaRPr>
        </a:p>
      </dgm:t>
    </dgm:pt>
    <dgm:pt modelId="{79CD6A3E-7E11-4A3F-852F-B045A391A19A}" type="parTrans" cxnId="{93C37519-64A9-4391-BF14-8C66DBADEE28}">
      <dgm:prSet/>
      <dgm:spPr/>
      <dgm:t>
        <a:bodyPr/>
        <a:lstStyle/>
        <a:p>
          <a:endParaRPr lang="es-CL" sz="1400">
            <a:latin typeface="Arial" pitchFamily="34" charset="0"/>
            <a:cs typeface="Arial" pitchFamily="34" charset="0"/>
          </a:endParaRPr>
        </a:p>
      </dgm:t>
    </dgm:pt>
    <dgm:pt modelId="{FF30072F-27F3-4594-8A74-B6981F78DD4F}" type="sibTrans" cxnId="{93C37519-64A9-4391-BF14-8C66DBADEE28}">
      <dgm:prSet/>
      <dgm:spPr/>
      <dgm:t>
        <a:bodyPr/>
        <a:lstStyle/>
        <a:p>
          <a:endParaRPr lang="es-CL" sz="1400">
            <a:latin typeface="Arial" pitchFamily="34" charset="0"/>
            <a:cs typeface="Arial" pitchFamily="34" charset="0"/>
          </a:endParaRPr>
        </a:p>
      </dgm:t>
    </dgm:pt>
    <dgm:pt modelId="{16273354-585D-4034-9DFA-9317DE3F6EE1}">
      <dgm:prSet custT="1"/>
      <dgm:spPr/>
      <dgm:t>
        <a:bodyPr/>
        <a:lstStyle/>
        <a:p>
          <a:pPr rtl="0"/>
          <a:r>
            <a:rPr lang="es-ES" sz="1400" dirty="0" smtClean="0">
              <a:latin typeface="Arial" pitchFamily="34" charset="0"/>
              <a:cs typeface="Arial" pitchFamily="34" charset="0"/>
            </a:rPr>
            <a:t>Buenas relaciones interpersonales  </a:t>
          </a:r>
          <a:endParaRPr lang="es-CL" sz="1400" dirty="0">
            <a:latin typeface="Arial" pitchFamily="34" charset="0"/>
            <a:cs typeface="Arial" pitchFamily="34" charset="0"/>
          </a:endParaRPr>
        </a:p>
      </dgm:t>
    </dgm:pt>
    <dgm:pt modelId="{2FE5065F-B9DD-4BB6-AB05-3347202ADFF0}" type="parTrans" cxnId="{77F52F0E-9C85-4206-A6DC-60FBB6CD02A7}">
      <dgm:prSet/>
      <dgm:spPr/>
      <dgm:t>
        <a:bodyPr/>
        <a:lstStyle/>
        <a:p>
          <a:endParaRPr lang="es-CL" sz="1400">
            <a:latin typeface="Arial" pitchFamily="34" charset="0"/>
            <a:cs typeface="Arial" pitchFamily="34" charset="0"/>
          </a:endParaRPr>
        </a:p>
      </dgm:t>
    </dgm:pt>
    <dgm:pt modelId="{B37FF5FA-E956-452A-9642-0B41CA18C447}" type="sibTrans" cxnId="{77F52F0E-9C85-4206-A6DC-60FBB6CD02A7}">
      <dgm:prSet/>
      <dgm:spPr/>
      <dgm:t>
        <a:bodyPr/>
        <a:lstStyle/>
        <a:p>
          <a:endParaRPr lang="es-CL" sz="1400">
            <a:latin typeface="Arial" pitchFamily="34" charset="0"/>
            <a:cs typeface="Arial" pitchFamily="34" charset="0"/>
          </a:endParaRPr>
        </a:p>
      </dgm:t>
    </dgm:pt>
    <dgm:pt modelId="{B0A4F2FB-B2F6-48CE-A3BB-4D53564A85D9}">
      <dgm:prSet custT="1"/>
      <dgm:spPr/>
      <dgm:t>
        <a:bodyPr/>
        <a:lstStyle/>
        <a:p>
          <a:pPr rtl="0"/>
          <a:r>
            <a:rPr lang="es-ES" sz="1400" smtClean="0">
              <a:latin typeface="Arial" pitchFamily="34" charset="0"/>
              <a:cs typeface="Arial" pitchFamily="34" charset="0"/>
            </a:rPr>
            <a:t>Alto grado de interdependencia  </a:t>
          </a:r>
          <a:endParaRPr lang="es-CL" sz="1400">
            <a:latin typeface="Arial" pitchFamily="34" charset="0"/>
            <a:cs typeface="Arial" pitchFamily="34" charset="0"/>
          </a:endParaRPr>
        </a:p>
      </dgm:t>
    </dgm:pt>
    <dgm:pt modelId="{CAC1C0E8-4D55-452B-8534-E58D1CA268D0}" type="parTrans" cxnId="{BB451D9A-DBB1-40A5-B636-44A5CBC9A0DD}">
      <dgm:prSet/>
      <dgm:spPr/>
      <dgm:t>
        <a:bodyPr/>
        <a:lstStyle/>
        <a:p>
          <a:endParaRPr lang="es-CL" sz="1400">
            <a:latin typeface="Arial" pitchFamily="34" charset="0"/>
            <a:cs typeface="Arial" pitchFamily="34" charset="0"/>
          </a:endParaRPr>
        </a:p>
      </dgm:t>
    </dgm:pt>
    <dgm:pt modelId="{C1CBFA3B-1B33-4961-BCA8-5C921FA8B0BD}" type="sibTrans" cxnId="{BB451D9A-DBB1-40A5-B636-44A5CBC9A0DD}">
      <dgm:prSet/>
      <dgm:spPr/>
      <dgm:t>
        <a:bodyPr/>
        <a:lstStyle/>
        <a:p>
          <a:endParaRPr lang="es-CL" sz="1400">
            <a:latin typeface="Arial" pitchFamily="34" charset="0"/>
            <a:cs typeface="Arial" pitchFamily="34" charset="0"/>
          </a:endParaRPr>
        </a:p>
      </dgm:t>
    </dgm:pt>
    <dgm:pt modelId="{1D167CAE-89BF-4E22-9686-8869A13B511E}" type="pres">
      <dgm:prSet presAssocID="{45ECB3A3-E948-4378-B28C-285A7CA3A4AF}" presName="Name0" presStyleCnt="0">
        <dgm:presLayoutVars>
          <dgm:dir/>
          <dgm:animLvl val="lvl"/>
          <dgm:resizeHandles val="exact"/>
        </dgm:presLayoutVars>
      </dgm:prSet>
      <dgm:spPr/>
      <dgm:t>
        <a:bodyPr/>
        <a:lstStyle/>
        <a:p>
          <a:endParaRPr lang="es-CL"/>
        </a:p>
      </dgm:t>
    </dgm:pt>
    <dgm:pt modelId="{71115072-2E16-4592-83BB-4F737BEDE284}" type="pres">
      <dgm:prSet presAssocID="{B0A4F2FB-B2F6-48CE-A3BB-4D53564A85D9}" presName="boxAndChildren" presStyleCnt="0"/>
      <dgm:spPr/>
    </dgm:pt>
    <dgm:pt modelId="{6F527FE3-A2F7-47A7-83B0-14960A03F17B}" type="pres">
      <dgm:prSet presAssocID="{B0A4F2FB-B2F6-48CE-A3BB-4D53564A85D9}" presName="parentTextBox" presStyleLbl="node1" presStyleIdx="0" presStyleCnt="5"/>
      <dgm:spPr/>
      <dgm:t>
        <a:bodyPr/>
        <a:lstStyle/>
        <a:p>
          <a:endParaRPr lang="es-CL"/>
        </a:p>
      </dgm:t>
    </dgm:pt>
    <dgm:pt modelId="{AFAB3D69-4FB6-43A2-A85A-E018F83A5DEA}" type="pres">
      <dgm:prSet presAssocID="{B37FF5FA-E956-452A-9642-0B41CA18C447}" presName="sp" presStyleCnt="0"/>
      <dgm:spPr/>
    </dgm:pt>
    <dgm:pt modelId="{A10D4AF4-6697-4310-B94F-967A5D71BCC4}" type="pres">
      <dgm:prSet presAssocID="{16273354-585D-4034-9DFA-9317DE3F6EE1}" presName="arrowAndChildren" presStyleCnt="0"/>
      <dgm:spPr/>
    </dgm:pt>
    <dgm:pt modelId="{1AB92C7D-CE31-403E-BE78-2E57A5F9448B}" type="pres">
      <dgm:prSet presAssocID="{16273354-585D-4034-9DFA-9317DE3F6EE1}" presName="parentTextArrow" presStyleLbl="node1" presStyleIdx="1" presStyleCnt="5"/>
      <dgm:spPr/>
      <dgm:t>
        <a:bodyPr/>
        <a:lstStyle/>
        <a:p>
          <a:endParaRPr lang="es-CL"/>
        </a:p>
      </dgm:t>
    </dgm:pt>
    <dgm:pt modelId="{F21763A4-A66A-410E-9FAA-402A1F4679F2}" type="pres">
      <dgm:prSet presAssocID="{FF30072F-27F3-4594-8A74-B6981F78DD4F}" presName="sp" presStyleCnt="0"/>
      <dgm:spPr/>
    </dgm:pt>
    <dgm:pt modelId="{FA35461E-BB6B-49D4-9268-2AB413893F2B}" type="pres">
      <dgm:prSet presAssocID="{5673901B-B091-480C-A7F5-AA1CD4210409}" presName="arrowAndChildren" presStyleCnt="0"/>
      <dgm:spPr/>
    </dgm:pt>
    <dgm:pt modelId="{FB34BC49-AFDE-4035-8B05-6A1228601DBC}" type="pres">
      <dgm:prSet presAssocID="{5673901B-B091-480C-A7F5-AA1CD4210409}" presName="parentTextArrow" presStyleLbl="node1" presStyleIdx="2" presStyleCnt="5"/>
      <dgm:spPr/>
      <dgm:t>
        <a:bodyPr/>
        <a:lstStyle/>
        <a:p>
          <a:endParaRPr lang="es-CL"/>
        </a:p>
      </dgm:t>
    </dgm:pt>
    <dgm:pt modelId="{749C3D83-AE58-4268-B268-147036562BDE}" type="pres">
      <dgm:prSet presAssocID="{881A6960-1469-4245-BACC-69713048AA0E}" presName="sp" presStyleCnt="0"/>
      <dgm:spPr/>
    </dgm:pt>
    <dgm:pt modelId="{C9650DD9-4405-4FF1-9E13-763BF16352F5}" type="pres">
      <dgm:prSet presAssocID="{9C0F49B2-1229-4FC8-BE37-8CFE829F46B5}" presName="arrowAndChildren" presStyleCnt="0"/>
      <dgm:spPr/>
    </dgm:pt>
    <dgm:pt modelId="{D2BFC199-D59E-40E3-9E12-D22749C56B11}" type="pres">
      <dgm:prSet presAssocID="{9C0F49B2-1229-4FC8-BE37-8CFE829F46B5}" presName="parentTextArrow" presStyleLbl="node1" presStyleIdx="3" presStyleCnt="5"/>
      <dgm:spPr/>
      <dgm:t>
        <a:bodyPr/>
        <a:lstStyle/>
        <a:p>
          <a:endParaRPr lang="es-CL"/>
        </a:p>
      </dgm:t>
    </dgm:pt>
    <dgm:pt modelId="{E1038C27-897C-4903-8943-5313384C6E9C}" type="pres">
      <dgm:prSet presAssocID="{FB9DA7DD-B436-46DC-99AD-1FF273D4EECD}" presName="sp" presStyleCnt="0"/>
      <dgm:spPr/>
    </dgm:pt>
    <dgm:pt modelId="{3DE6CB43-D39C-449E-8F93-F9083F0245DB}" type="pres">
      <dgm:prSet presAssocID="{4BAF4D12-E39A-49C8-A5C1-58D4B2FEDCCE}" presName="arrowAndChildren" presStyleCnt="0"/>
      <dgm:spPr/>
    </dgm:pt>
    <dgm:pt modelId="{CE74766B-40FA-4F90-B74B-DC266ADE5401}" type="pres">
      <dgm:prSet presAssocID="{4BAF4D12-E39A-49C8-A5C1-58D4B2FEDCCE}" presName="parentTextArrow" presStyleLbl="node1" presStyleIdx="4" presStyleCnt="5"/>
      <dgm:spPr/>
      <dgm:t>
        <a:bodyPr/>
        <a:lstStyle/>
        <a:p>
          <a:endParaRPr lang="es-CL"/>
        </a:p>
      </dgm:t>
    </dgm:pt>
  </dgm:ptLst>
  <dgm:cxnLst>
    <dgm:cxn modelId="{13E22994-2495-4C66-AC96-BB5279FFCCBD}" type="presOf" srcId="{5673901B-B091-480C-A7F5-AA1CD4210409}" destId="{FB34BC49-AFDE-4035-8B05-6A1228601DBC}" srcOrd="0" destOrd="0" presId="urn:microsoft.com/office/officeart/2005/8/layout/process4"/>
    <dgm:cxn modelId="{63519023-9A0C-45D8-B360-56D7A0E0C850}" type="presOf" srcId="{45ECB3A3-E948-4378-B28C-285A7CA3A4AF}" destId="{1D167CAE-89BF-4E22-9686-8869A13B511E}" srcOrd="0" destOrd="0" presId="urn:microsoft.com/office/officeart/2005/8/layout/process4"/>
    <dgm:cxn modelId="{8943B074-717D-4D1C-9083-F52FD3D1642E}" type="presOf" srcId="{16273354-585D-4034-9DFA-9317DE3F6EE1}" destId="{1AB92C7D-CE31-403E-BE78-2E57A5F9448B}" srcOrd="0" destOrd="0" presId="urn:microsoft.com/office/officeart/2005/8/layout/process4"/>
    <dgm:cxn modelId="{88551B28-4133-404E-A4F1-930FAC6D4E1B}" type="presOf" srcId="{4BAF4D12-E39A-49C8-A5C1-58D4B2FEDCCE}" destId="{CE74766B-40FA-4F90-B74B-DC266ADE5401}" srcOrd="0" destOrd="0" presId="urn:microsoft.com/office/officeart/2005/8/layout/process4"/>
    <dgm:cxn modelId="{A9614023-C68D-4F64-932E-600B83C51AF4}" srcId="{45ECB3A3-E948-4378-B28C-285A7CA3A4AF}" destId="{4BAF4D12-E39A-49C8-A5C1-58D4B2FEDCCE}" srcOrd="0" destOrd="0" parTransId="{39D0A83D-725C-41B4-B40B-FEEBD7A93B24}" sibTransId="{FB9DA7DD-B436-46DC-99AD-1FF273D4EECD}"/>
    <dgm:cxn modelId="{EE964D3E-3E91-419E-9C6F-C095E19A5757}" type="presOf" srcId="{9C0F49B2-1229-4FC8-BE37-8CFE829F46B5}" destId="{D2BFC199-D59E-40E3-9E12-D22749C56B11}" srcOrd="0" destOrd="0" presId="urn:microsoft.com/office/officeart/2005/8/layout/process4"/>
    <dgm:cxn modelId="{78BA1314-37B1-407C-ADF4-4F71BAFE16D0}" type="presOf" srcId="{B0A4F2FB-B2F6-48CE-A3BB-4D53564A85D9}" destId="{6F527FE3-A2F7-47A7-83B0-14960A03F17B}" srcOrd="0" destOrd="0" presId="urn:microsoft.com/office/officeart/2005/8/layout/process4"/>
    <dgm:cxn modelId="{77F52F0E-9C85-4206-A6DC-60FBB6CD02A7}" srcId="{45ECB3A3-E948-4378-B28C-285A7CA3A4AF}" destId="{16273354-585D-4034-9DFA-9317DE3F6EE1}" srcOrd="3" destOrd="0" parTransId="{2FE5065F-B9DD-4BB6-AB05-3347202ADFF0}" sibTransId="{B37FF5FA-E956-452A-9642-0B41CA18C447}"/>
    <dgm:cxn modelId="{BB451D9A-DBB1-40A5-B636-44A5CBC9A0DD}" srcId="{45ECB3A3-E948-4378-B28C-285A7CA3A4AF}" destId="{B0A4F2FB-B2F6-48CE-A3BB-4D53564A85D9}" srcOrd="4" destOrd="0" parTransId="{CAC1C0E8-4D55-452B-8534-E58D1CA268D0}" sibTransId="{C1CBFA3B-1B33-4961-BCA8-5C921FA8B0BD}"/>
    <dgm:cxn modelId="{B375A6AF-205C-4FF3-8346-E2393765EF26}" srcId="{45ECB3A3-E948-4378-B28C-285A7CA3A4AF}" destId="{9C0F49B2-1229-4FC8-BE37-8CFE829F46B5}" srcOrd="1" destOrd="0" parTransId="{355D9273-3BA2-475F-85EC-DAE51F1F6430}" sibTransId="{881A6960-1469-4245-BACC-69713048AA0E}"/>
    <dgm:cxn modelId="{93C37519-64A9-4391-BF14-8C66DBADEE28}" srcId="{45ECB3A3-E948-4378-B28C-285A7CA3A4AF}" destId="{5673901B-B091-480C-A7F5-AA1CD4210409}" srcOrd="2" destOrd="0" parTransId="{79CD6A3E-7E11-4A3F-852F-B045A391A19A}" sibTransId="{FF30072F-27F3-4594-8A74-B6981F78DD4F}"/>
    <dgm:cxn modelId="{F14571C6-988B-414C-992C-C6FD8163B4FC}" type="presParOf" srcId="{1D167CAE-89BF-4E22-9686-8869A13B511E}" destId="{71115072-2E16-4592-83BB-4F737BEDE284}" srcOrd="0" destOrd="0" presId="urn:microsoft.com/office/officeart/2005/8/layout/process4"/>
    <dgm:cxn modelId="{E9A3F68C-A413-4C19-B230-A600838B999F}" type="presParOf" srcId="{71115072-2E16-4592-83BB-4F737BEDE284}" destId="{6F527FE3-A2F7-47A7-83B0-14960A03F17B}" srcOrd="0" destOrd="0" presId="urn:microsoft.com/office/officeart/2005/8/layout/process4"/>
    <dgm:cxn modelId="{60F2A016-EB5A-4332-B2C9-E9C137296763}" type="presParOf" srcId="{1D167CAE-89BF-4E22-9686-8869A13B511E}" destId="{AFAB3D69-4FB6-43A2-A85A-E018F83A5DEA}" srcOrd="1" destOrd="0" presId="urn:microsoft.com/office/officeart/2005/8/layout/process4"/>
    <dgm:cxn modelId="{DD20D3DE-E2AD-4018-8EEE-016A6732C28D}" type="presParOf" srcId="{1D167CAE-89BF-4E22-9686-8869A13B511E}" destId="{A10D4AF4-6697-4310-B94F-967A5D71BCC4}" srcOrd="2" destOrd="0" presId="urn:microsoft.com/office/officeart/2005/8/layout/process4"/>
    <dgm:cxn modelId="{864DD322-FFCE-4712-8C3C-67C0DF9CDB8B}" type="presParOf" srcId="{A10D4AF4-6697-4310-B94F-967A5D71BCC4}" destId="{1AB92C7D-CE31-403E-BE78-2E57A5F9448B}" srcOrd="0" destOrd="0" presId="urn:microsoft.com/office/officeart/2005/8/layout/process4"/>
    <dgm:cxn modelId="{E6878143-B5F9-4772-9B36-A6381A3FE0FE}" type="presParOf" srcId="{1D167CAE-89BF-4E22-9686-8869A13B511E}" destId="{F21763A4-A66A-410E-9FAA-402A1F4679F2}" srcOrd="3" destOrd="0" presId="urn:microsoft.com/office/officeart/2005/8/layout/process4"/>
    <dgm:cxn modelId="{110D0B07-09DF-42FF-B9D7-15B8C98C5926}" type="presParOf" srcId="{1D167CAE-89BF-4E22-9686-8869A13B511E}" destId="{FA35461E-BB6B-49D4-9268-2AB413893F2B}" srcOrd="4" destOrd="0" presId="urn:microsoft.com/office/officeart/2005/8/layout/process4"/>
    <dgm:cxn modelId="{A1F9E702-EDE4-430C-ABA3-99F59A4F0202}" type="presParOf" srcId="{FA35461E-BB6B-49D4-9268-2AB413893F2B}" destId="{FB34BC49-AFDE-4035-8B05-6A1228601DBC}" srcOrd="0" destOrd="0" presId="urn:microsoft.com/office/officeart/2005/8/layout/process4"/>
    <dgm:cxn modelId="{D0FFB343-D134-4460-9D4E-297D9076EC5F}" type="presParOf" srcId="{1D167CAE-89BF-4E22-9686-8869A13B511E}" destId="{749C3D83-AE58-4268-B268-147036562BDE}" srcOrd="5" destOrd="0" presId="urn:microsoft.com/office/officeart/2005/8/layout/process4"/>
    <dgm:cxn modelId="{6D4CB4CB-EA2C-4BAC-8596-12A2A18168F9}" type="presParOf" srcId="{1D167CAE-89BF-4E22-9686-8869A13B511E}" destId="{C9650DD9-4405-4FF1-9E13-763BF16352F5}" srcOrd="6" destOrd="0" presId="urn:microsoft.com/office/officeart/2005/8/layout/process4"/>
    <dgm:cxn modelId="{C9F8A0ED-E7A1-48F4-8329-0737A92A0C2B}" type="presParOf" srcId="{C9650DD9-4405-4FF1-9E13-763BF16352F5}" destId="{D2BFC199-D59E-40E3-9E12-D22749C56B11}" srcOrd="0" destOrd="0" presId="urn:microsoft.com/office/officeart/2005/8/layout/process4"/>
    <dgm:cxn modelId="{34D19303-6AE7-4BD9-9099-87AD884F76EE}" type="presParOf" srcId="{1D167CAE-89BF-4E22-9686-8869A13B511E}" destId="{E1038C27-897C-4903-8943-5313384C6E9C}" srcOrd="7" destOrd="0" presId="urn:microsoft.com/office/officeart/2005/8/layout/process4"/>
    <dgm:cxn modelId="{098AD4BA-A653-4BC2-8699-00EB3F2E688B}" type="presParOf" srcId="{1D167CAE-89BF-4E22-9686-8869A13B511E}" destId="{3DE6CB43-D39C-449E-8F93-F9083F0245DB}" srcOrd="8" destOrd="0" presId="urn:microsoft.com/office/officeart/2005/8/layout/process4"/>
    <dgm:cxn modelId="{6E50140C-9757-40B3-8CB7-61CBE1F823D4}" type="presParOf" srcId="{3DE6CB43-D39C-449E-8F93-F9083F0245DB}" destId="{CE74766B-40FA-4F90-B74B-DC266ADE540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CL"/>
        </a:p>
      </dgm:t>
    </dgm:pt>
    <dgm:pt modelId="{68DF0276-27EB-4066-8E38-40FC0ACE67E6}">
      <dgm:prSet phldrT="[Texto]" custT="1"/>
      <dgm:spPr/>
      <dgm:t>
        <a:bodyPr/>
        <a:lstStyle/>
        <a:p>
          <a:pPr algn="just"/>
          <a:r>
            <a:rPr lang="es-MX" sz="1400" dirty="0" smtClean="0"/>
            <a:t>Clima de confianza mutua, cooperación y respeto:</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MX" sz="1400" dirty="0" smtClean="0">
              <a:latin typeface="Arial" panose="020B0604020202020204" pitchFamily="34" charset="0"/>
              <a:cs typeface="Arial" panose="020B0604020202020204" pitchFamily="34" charset="0"/>
            </a:rPr>
            <a:t>El Comité de Empresa es informado previamente a la introducción de nuevos sistemas de organización del trabajo, programas de inversión y proyectos, modificaciones importantes en procesos e instalaciones, innovaciones en productos, etc., así como cualquier otra información que sea de su interés, como el programa de producción, datos de plantilla, resultados de calidad, absentismo, horas extraordinarias, etc. </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B441A7F9-0D7D-47A7-AAC9-8D4FA3804791}" type="pres">
      <dgm:prSet presAssocID="{68DF0276-27EB-4066-8E38-40FC0ACE67E6}" presName="linNode" presStyleCnt="0"/>
      <dgm:spPr/>
      <dgm:t>
        <a:bodyPr/>
        <a:lstStyle/>
        <a:p>
          <a:endParaRPr lang="es-CL"/>
        </a:p>
      </dgm:t>
    </dgm:pt>
    <dgm:pt modelId="{CB018636-5878-4109-98AC-03F7C653802F}" type="pres">
      <dgm:prSet presAssocID="{68DF0276-27EB-4066-8E38-40FC0ACE67E6}" presName="parentText" presStyleLbl="node1" presStyleIdx="0" presStyleCnt="1" custScaleX="48420" custScaleY="74735">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0" presStyleCnt="1" custScaleX="124057" custScaleY="104654" custLinFactNeighborX="-1075" custLinFactNeighborY="779">
        <dgm:presLayoutVars>
          <dgm:bulletEnabled val="1"/>
        </dgm:presLayoutVars>
      </dgm:prSet>
      <dgm:spPr/>
      <dgm:t>
        <a:bodyPr/>
        <a:lstStyle/>
        <a:p>
          <a:endParaRPr lang="es-CL"/>
        </a:p>
      </dgm:t>
    </dgm:pt>
  </dgm:ptLst>
  <dgm:cxnLst>
    <dgm:cxn modelId="{9E3CBF8D-9847-43A4-80FB-261B7CB37FBE}" type="presOf" srcId="{68DF0276-27EB-4066-8E38-40FC0ACE67E6}" destId="{CB018636-5878-4109-98AC-03F7C653802F}" srcOrd="0" destOrd="0" presId="urn:microsoft.com/office/officeart/2005/8/layout/vList5"/>
    <dgm:cxn modelId="{51226041-0CAB-487F-8DBB-A1355B95A944}" srcId="{9F144129-3F7E-4700-9356-C9CEEF7E37C7}" destId="{68DF0276-27EB-4066-8E38-40FC0ACE67E6}" srcOrd="0" destOrd="0" parTransId="{9E2FE7D4-B1A9-4FFD-BC92-8EA0620E9ED8}" sibTransId="{D83C2FF0-25FA-4B2F-9980-B9C419CB8907}"/>
    <dgm:cxn modelId="{1F43B6E0-A758-496E-B75E-9CC62CAF2C9B}" type="presOf" srcId="{84D5F8FE-9607-43A9-8AEC-5214DC045637}" destId="{A2B10824-EB17-463A-833B-36F01244DA08}" srcOrd="0" destOrd="0" presId="urn:microsoft.com/office/officeart/2005/8/layout/vList5"/>
    <dgm:cxn modelId="{1770CF64-FF21-4993-93EE-DC53F7D92453}" srcId="{68DF0276-27EB-4066-8E38-40FC0ACE67E6}" destId="{84D5F8FE-9607-43A9-8AEC-5214DC045637}" srcOrd="0" destOrd="0" parTransId="{380B4E23-9DE1-4ECC-A672-2152145E9812}" sibTransId="{5D910EB5-AD64-4363-9BE1-FB07B29090A9}"/>
    <dgm:cxn modelId="{F9C6ACFF-2B21-45D8-8B49-C4F95C8179F1}" type="presOf" srcId="{9F144129-3F7E-4700-9356-C9CEEF7E37C7}" destId="{A83F8D58-2034-4D05-987B-5EC43D348526}" srcOrd="0" destOrd="0" presId="urn:microsoft.com/office/officeart/2005/8/layout/vList5"/>
    <dgm:cxn modelId="{3C5F2828-FEF7-406D-92E1-3B7E7AEC4300}" type="presParOf" srcId="{A83F8D58-2034-4D05-987B-5EC43D348526}" destId="{B441A7F9-0D7D-47A7-AAC9-8D4FA3804791}" srcOrd="0" destOrd="0" presId="urn:microsoft.com/office/officeart/2005/8/layout/vList5"/>
    <dgm:cxn modelId="{D383BF54-6AC4-4A71-A428-7353B26F0DED}" type="presParOf" srcId="{B441A7F9-0D7D-47A7-AAC9-8D4FA3804791}" destId="{CB018636-5878-4109-98AC-03F7C653802F}" srcOrd="0" destOrd="0" presId="urn:microsoft.com/office/officeart/2005/8/layout/vList5"/>
    <dgm:cxn modelId="{33187D8D-B724-4B54-86FD-31B250392F98}"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CL"/>
        </a:p>
      </dgm:t>
    </dgm:pt>
    <dgm:pt modelId="{68DF0276-27EB-4066-8E38-40FC0ACE67E6}">
      <dgm:prSet phldrT="[Texto]" custT="1"/>
      <dgm:spPr/>
      <dgm:t>
        <a:bodyPr/>
        <a:lstStyle/>
        <a:p>
          <a:pPr algn="just"/>
          <a:r>
            <a:rPr lang="es-CL" sz="1400" dirty="0" smtClean="0"/>
            <a:t>Convenio Colectivo de Empresa:</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MX" sz="1400" dirty="0" smtClean="0">
              <a:latin typeface="Arial" panose="020B0604020202020204" pitchFamily="34" charset="0"/>
              <a:cs typeface="Arial" panose="020B0604020202020204" pitchFamily="34" charset="0"/>
            </a:rPr>
            <a:t>Las condiciones de trabajo, régimen de personal y retribuciones, entre otros asuntos, se recogen en el Convenio Colectivo de Empresa. </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B441A7F9-0D7D-47A7-AAC9-8D4FA3804791}" type="pres">
      <dgm:prSet presAssocID="{68DF0276-27EB-4066-8E38-40FC0ACE67E6}" presName="linNode" presStyleCnt="0"/>
      <dgm:spPr/>
      <dgm:t>
        <a:bodyPr/>
        <a:lstStyle/>
        <a:p>
          <a:endParaRPr lang="es-CL"/>
        </a:p>
      </dgm:t>
    </dgm:pt>
    <dgm:pt modelId="{CB018636-5878-4109-98AC-03F7C653802F}" type="pres">
      <dgm:prSet presAssocID="{68DF0276-27EB-4066-8E38-40FC0ACE67E6}" presName="parentText" presStyleLbl="node1" presStyleIdx="0" presStyleCnt="1" custScaleX="48420" custScaleY="43579">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0" presStyleCnt="1" custScaleX="124057" custScaleY="46630" custLinFactNeighborX="-1075" custLinFactNeighborY="779">
        <dgm:presLayoutVars>
          <dgm:bulletEnabled val="1"/>
        </dgm:presLayoutVars>
      </dgm:prSet>
      <dgm:spPr/>
      <dgm:t>
        <a:bodyPr/>
        <a:lstStyle/>
        <a:p>
          <a:endParaRPr lang="es-CL"/>
        </a:p>
      </dgm:t>
    </dgm:pt>
  </dgm:ptLst>
  <dgm:cxnLst>
    <dgm:cxn modelId="{713BDDA0-1980-411E-AC3C-5AC0D859B2CD}" type="presOf" srcId="{68DF0276-27EB-4066-8E38-40FC0ACE67E6}" destId="{CB018636-5878-4109-98AC-03F7C653802F}" srcOrd="0" destOrd="0" presId="urn:microsoft.com/office/officeart/2005/8/layout/vList5"/>
    <dgm:cxn modelId="{51226041-0CAB-487F-8DBB-A1355B95A944}" srcId="{9F144129-3F7E-4700-9356-C9CEEF7E37C7}" destId="{68DF0276-27EB-4066-8E38-40FC0ACE67E6}" srcOrd="0" destOrd="0" parTransId="{9E2FE7D4-B1A9-4FFD-BC92-8EA0620E9ED8}" sibTransId="{D83C2FF0-25FA-4B2F-9980-B9C419CB8907}"/>
    <dgm:cxn modelId="{0D742C03-1B44-4EA9-B7DE-FFB08228F87A}" type="presOf" srcId="{84D5F8FE-9607-43A9-8AEC-5214DC045637}" destId="{A2B10824-EB17-463A-833B-36F01244DA08}" srcOrd="0" destOrd="0" presId="urn:microsoft.com/office/officeart/2005/8/layout/vList5"/>
    <dgm:cxn modelId="{1770CF64-FF21-4993-93EE-DC53F7D92453}" srcId="{68DF0276-27EB-4066-8E38-40FC0ACE67E6}" destId="{84D5F8FE-9607-43A9-8AEC-5214DC045637}" srcOrd="0" destOrd="0" parTransId="{380B4E23-9DE1-4ECC-A672-2152145E9812}" sibTransId="{5D910EB5-AD64-4363-9BE1-FB07B29090A9}"/>
    <dgm:cxn modelId="{92164778-B4BE-4C71-B25D-8485A3265411}" type="presOf" srcId="{9F144129-3F7E-4700-9356-C9CEEF7E37C7}" destId="{A83F8D58-2034-4D05-987B-5EC43D348526}" srcOrd="0" destOrd="0" presId="urn:microsoft.com/office/officeart/2005/8/layout/vList5"/>
    <dgm:cxn modelId="{B7EBF642-FE19-4926-87FA-F461C0FDF4CC}" type="presParOf" srcId="{A83F8D58-2034-4D05-987B-5EC43D348526}" destId="{B441A7F9-0D7D-47A7-AAC9-8D4FA3804791}" srcOrd="0" destOrd="0" presId="urn:microsoft.com/office/officeart/2005/8/layout/vList5"/>
    <dgm:cxn modelId="{3E8B499C-5202-4A2E-BDF4-2C58F4CCB50F}" type="presParOf" srcId="{B441A7F9-0D7D-47A7-AAC9-8D4FA3804791}" destId="{CB018636-5878-4109-98AC-03F7C653802F}" srcOrd="0" destOrd="0" presId="urn:microsoft.com/office/officeart/2005/8/layout/vList5"/>
    <dgm:cxn modelId="{1A01A65F-1A78-4004-9790-47DC61157D5B}"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CL"/>
        </a:p>
      </dgm:t>
    </dgm:pt>
    <dgm:pt modelId="{68DF0276-27EB-4066-8E38-40FC0ACE67E6}">
      <dgm:prSet phldrT="[Texto]" custT="1"/>
      <dgm:spPr/>
      <dgm:t>
        <a:bodyPr/>
        <a:lstStyle/>
        <a:p>
          <a:pPr algn="just"/>
          <a:r>
            <a:rPr lang="es-CL" sz="1400" dirty="0" smtClean="0"/>
            <a:t>Comisión Mixta:</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MX" sz="1400" dirty="0" smtClean="0">
              <a:latin typeface="Arial" panose="020B0604020202020204" pitchFamily="34" charset="0"/>
              <a:cs typeface="Arial" panose="020B0604020202020204" pitchFamily="34" charset="0"/>
            </a:rPr>
            <a:t>Para vigilar el cumplimiento del convenio colectivo de trabajo y resolver los conflictos que pueden surgir su interpretación y aplicación. </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B441A7F9-0D7D-47A7-AAC9-8D4FA3804791}" type="pres">
      <dgm:prSet presAssocID="{68DF0276-27EB-4066-8E38-40FC0ACE67E6}" presName="linNode" presStyleCnt="0"/>
      <dgm:spPr/>
      <dgm:t>
        <a:bodyPr/>
        <a:lstStyle/>
        <a:p>
          <a:endParaRPr lang="es-CL"/>
        </a:p>
      </dgm:t>
    </dgm:pt>
    <dgm:pt modelId="{CB018636-5878-4109-98AC-03F7C653802F}" type="pres">
      <dgm:prSet presAssocID="{68DF0276-27EB-4066-8E38-40FC0ACE67E6}" presName="parentText" presStyleLbl="node1" presStyleIdx="0" presStyleCnt="1" custScaleX="48420" custScaleY="43579">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0" presStyleCnt="1" custScaleX="124057" custScaleY="46630" custLinFactNeighborX="-1075" custLinFactNeighborY="779">
        <dgm:presLayoutVars>
          <dgm:bulletEnabled val="1"/>
        </dgm:presLayoutVars>
      </dgm:prSet>
      <dgm:spPr/>
      <dgm:t>
        <a:bodyPr/>
        <a:lstStyle/>
        <a:p>
          <a:endParaRPr lang="es-CL"/>
        </a:p>
      </dgm:t>
    </dgm:pt>
  </dgm:ptLst>
  <dgm:cxnLst>
    <dgm:cxn modelId="{F86C977B-6436-4FC2-8117-4F6C27CC1365}" type="presOf" srcId="{68DF0276-27EB-4066-8E38-40FC0ACE67E6}" destId="{CB018636-5878-4109-98AC-03F7C653802F}" srcOrd="0" destOrd="0" presId="urn:microsoft.com/office/officeart/2005/8/layout/vList5"/>
    <dgm:cxn modelId="{51226041-0CAB-487F-8DBB-A1355B95A944}" srcId="{9F144129-3F7E-4700-9356-C9CEEF7E37C7}" destId="{68DF0276-27EB-4066-8E38-40FC0ACE67E6}" srcOrd="0" destOrd="0" parTransId="{9E2FE7D4-B1A9-4FFD-BC92-8EA0620E9ED8}" sibTransId="{D83C2FF0-25FA-4B2F-9980-B9C419CB8907}"/>
    <dgm:cxn modelId="{77CA1F93-C784-4988-BA76-722889AF6255}" type="presOf" srcId="{9F144129-3F7E-4700-9356-C9CEEF7E37C7}" destId="{A83F8D58-2034-4D05-987B-5EC43D348526}" srcOrd="0" destOrd="0" presId="urn:microsoft.com/office/officeart/2005/8/layout/vList5"/>
    <dgm:cxn modelId="{B3769724-6DBA-440F-B8B2-18F4E14B3933}" type="presOf" srcId="{84D5F8FE-9607-43A9-8AEC-5214DC045637}" destId="{A2B10824-EB17-463A-833B-36F01244DA08}" srcOrd="0" destOrd="0" presId="urn:microsoft.com/office/officeart/2005/8/layout/vList5"/>
    <dgm:cxn modelId="{1770CF64-FF21-4993-93EE-DC53F7D92453}" srcId="{68DF0276-27EB-4066-8E38-40FC0ACE67E6}" destId="{84D5F8FE-9607-43A9-8AEC-5214DC045637}" srcOrd="0" destOrd="0" parTransId="{380B4E23-9DE1-4ECC-A672-2152145E9812}" sibTransId="{5D910EB5-AD64-4363-9BE1-FB07B29090A9}"/>
    <dgm:cxn modelId="{B7681EA4-C323-4489-8824-777146F5DBE5}" type="presParOf" srcId="{A83F8D58-2034-4D05-987B-5EC43D348526}" destId="{B441A7F9-0D7D-47A7-AAC9-8D4FA3804791}" srcOrd="0" destOrd="0" presId="urn:microsoft.com/office/officeart/2005/8/layout/vList5"/>
    <dgm:cxn modelId="{12728F83-D3D5-45D1-8348-2D8FA92A1555}" type="presParOf" srcId="{B441A7F9-0D7D-47A7-AAC9-8D4FA3804791}" destId="{CB018636-5878-4109-98AC-03F7C653802F}" srcOrd="0" destOrd="0" presId="urn:microsoft.com/office/officeart/2005/8/layout/vList5"/>
    <dgm:cxn modelId="{DE8D0A2C-DA7C-48D6-93B2-6BA4871AAE9E}"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CL"/>
        </a:p>
      </dgm:t>
    </dgm:pt>
    <dgm:pt modelId="{68DF0276-27EB-4066-8E38-40FC0ACE67E6}">
      <dgm:prSet phldrT="[Texto]" custT="1"/>
      <dgm:spPr/>
      <dgm:t>
        <a:bodyPr/>
        <a:lstStyle/>
        <a:p>
          <a:pPr algn="just"/>
          <a:r>
            <a:rPr lang="es-CL" sz="1400" dirty="0" smtClean="0"/>
            <a:t>Políticas de reconocimiento:</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MX" sz="1400" dirty="0" smtClean="0">
              <a:latin typeface="Arial" panose="020B0604020202020204" pitchFamily="34" charset="0"/>
              <a:cs typeface="Arial" panose="020B0604020202020204" pitchFamily="34" charset="0"/>
            </a:rPr>
            <a:t>De aquellos logros conseguidos tanto en el terreno laboral como en el terreno personal del empleado. Según el caso, el reconocimiento puede ser público o privado e ir acompañado de diferentes premios.</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B441A7F9-0D7D-47A7-AAC9-8D4FA3804791}" type="pres">
      <dgm:prSet presAssocID="{68DF0276-27EB-4066-8E38-40FC0ACE67E6}" presName="linNode" presStyleCnt="0"/>
      <dgm:spPr/>
      <dgm:t>
        <a:bodyPr/>
        <a:lstStyle/>
        <a:p>
          <a:endParaRPr lang="es-CL"/>
        </a:p>
      </dgm:t>
    </dgm:pt>
    <dgm:pt modelId="{CB018636-5878-4109-98AC-03F7C653802F}" type="pres">
      <dgm:prSet presAssocID="{68DF0276-27EB-4066-8E38-40FC0ACE67E6}" presName="parentText" presStyleLbl="node1" presStyleIdx="0" presStyleCnt="1" custScaleX="52355" custScaleY="43579">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0" presStyleCnt="1" custScaleX="124057" custScaleY="62425" custLinFactNeighborX="-1075" custLinFactNeighborY="779">
        <dgm:presLayoutVars>
          <dgm:bulletEnabled val="1"/>
        </dgm:presLayoutVars>
      </dgm:prSet>
      <dgm:spPr/>
      <dgm:t>
        <a:bodyPr/>
        <a:lstStyle/>
        <a:p>
          <a:endParaRPr lang="es-CL"/>
        </a:p>
      </dgm:t>
    </dgm:pt>
  </dgm:ptLst>
  <dgm:cxnLst>
    <dgm:cxn modelId="{51226041-0CAB-487F-8DBB-A1355B95A944}" srcId="{9F144129-3F7E-4700-9356-C9CEEF7E37C7}" destId="{68DF0276-27EB-4066-8E38-40FC0ACE67E6}" srcOrd="0" destOrd="0" parTransId="{9E2FE7D4-B1A9-4FFD-BC92-8EA0620E9ED8}" sibTransId="{D83C2FF0-25FA-4B2F-9980-B9C419CB8907}"/>
    <dgm:cxn modelId="{F0F3412F-0E67-437B-A09D-D071F06BABBA}" type="presOf" srcId="{68DF0276-27EB-4066-8E38-40FC0ACE67E6}" destId="{CB018636-5878-4109-98AC-03F7C653802F}" srcOrd="0" destOrd="0" presId="urn:microsoft.com/office/officeart/2005/8/layout/vList5"/>
    <dgm:cxn modelId="{AD5741D9-2BA1-4524-B8E4-73B7BF24580B}" type="presOf" srcId="{9F144129-3F7E-4700-9356-C9CEEF7E37C7}" destId="{A83F8D58-2034-4D05-987B-5EC43D348526}" srcOrd="0" destOrd="0" presId="urn:microsoft.com/office/officeart/2005/8/layout/vList5"/>
    <dgm:cxn modelId="{1770CF64-FF21-4993-93EE-DC53F7D92453}" srcId="{68DF0276-27EB-4066-8E38-40FC0ACE67E6}" destId="{84D5F8FE-9607-43A9-8AEC-5214DC045637}" srcOrd="0" destOrd="0" parTransId="{380B4E23-9DE1-4ECC-A672-2152145E9812}" sibTransId="{5D910EB5-AD64-4363-9BE1-FB07B29090A9}"/>
    <dgm:cxn modelId="{625BD5F6-DD4A-49D8-A08E-1FD2290B03E8}" type="presOf" srcId="{84D5F8FE-9607-43A9-8AEC-5214DC045637}" destId="{A2B10824-EB17-463A-833B-36F01244DA08}" srcOrd="0" destOrd="0" presId="urn:microsoft.com/office/officeart/2005/8/layout/vList5"/>
    <dgm:cxn modelId="{15B1A5BB-758A-4B3C-8A3D-046BD50A97D7}" type="presParOf" srcId="{A83F8D58-2034-4D05-987B-5EC43D348526}" destId="{B441A7F9-0D7D-47A7-AAC9-8D4FA3804791}" srcOrd="0" destOrd="0" presId="urn:microsoft.com/office/officeart/2005/8/layout/vList5"/>
    <dgm:cxn modelId="{E3FF01EC-4AEC-4AA3-847F-1F809F278569}" type="presParOf" srcId="{B441A7F9-0D7D-47A7-AAC9-8D4FA3804791}" destId="{CB018636-5878-4109-98AC-03F7C653802F}" srcOrd="0" destOrd="0" presId="urn:microsoft.com/office/officeart/2005/8/layout/vList5"/>
    <dgm:cxn modelId="{0884F6BA-16AD-4201-9C96-C7C2984092BD}"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CL"/>
        </a:p>
      </dgm:t>
    </dgm:pt>
    <dgm:pt modelId="{68DF0276-27EB-4066-8E38-40FC0ACE67E6}">
      <dgm:prSet phldrT="[Texto]" custT="1"/>
      <dgm:spPr/>
      <dgm:t>
        <a:bodyPr/>
        <a:lstStyle/>
        <a:p>
          <a:pPr algn="just"/>
          <a:r>
            <a:rPr lang="es-MX" sz="1400" dirty="0" smtClean="0"/>
            <a:t>Premio a las ideas de mejora:</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MX" sz="1400" dirty="0" smtClean="0">
              <a:latin typeface="Arial" panose="020B0604020202020204" pitchFamily="34" charset="0"/>
              <a:cs typeface="Arial" panose="020B0604020202020204" pitchFamily="34" charset="0"/>
            </a:rPr>
            <a:t>Plan de sugerencias para premiar las ideas de mejora de los empleados en cuestiones relacionadas con la seguridad, el medio ambiente, la energía, la calidad de procesos y materiales, el ahorro de costes y todos los asuntos relativos al negocio.</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B441A7F9-0D7D-47A7-AAC9-8D4FA3804791}" type="pres">
      <dgm:prSet presAssocID="{68DF0276-27EB-4066-8E38-40FC0ACE67E6}" presName="linNode" presStyleCnt="0"/>
      <dgm:spPr/>
      <dgm:t>
        <a:bodyPr/>
        <a:lstStyle/>
        <a:p>
          <a:endParaRPr lang="es-CL"/>
        </a:p>
      </dgm:t>
    </dgm:pt>
    <dgm:pt modelId="{CB018636-5878-4109-98AC-03F7C653802F}" type="pres">
      <dgm:prSet presAssocID="{68DF0276-27EB-4066-8E38-40FC0ACE67E6}" presName="parentText" presStyleLbl="node1" presStyleIdx="0" presStyleCnt="1" custScaleX="52355" custScaleY="43579">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0" presStyleCnt="1" custScaleX="124057" custScaleY="62425" custLinFactNeighborX="-1075" custLinFactNeighborY="779">
        <dgm:presLayoutVars>
          <dgm:bulletEnabled val="1"/>
        </dgm:presLayoutVars>
      </dgm:prSet>
      <dgm:spPr/>
      <dgm:t>
        <a:bodyPr/>
        <a:lstStyle/>
        <a:p>
          <a:endParaRPr lang="es-CL"/>
        </a:p>
      </dgm:t>
    </dgm:pt>
  </dgm:ptLst>
  <dgm:cxnLst>
    <dgm:cxn modelId="{B925C281-121F-41BA-9862-0F548657C542}" type="presOf" srcId="{68DF0276-27EB-4066-8E38-40FC0ACE67E6}" destId="{CB018636-5878-4109-98AC-03F7C653802F}" srcOrd="0" destOrd="0" presId="urn:microsoft.com/office/officeart/2005/8/layout/vList5"/>
    <dgm:cxn modelId="{82D35721-6175-4F09-BDB2-0C0456746497}" type="presOf" srcId="{84D5F8FE-9607-43A9-8AEC-5214DC045637}" destId="{A2B10824-EB17-463A-833B-36F01244DA08}" srcOrd="0" destOrd="0" presId="urn:microsoft.com/office/officeart/2005/8/layout/vList5"/>
    <dgm:cxn modelId="{51226041-0CAB-487F-8DBB-A1355B95A944}" srcId="{9F144129-3F7E-4700-9356-C9CEEF7E37C7}" destId="{68DF0276-27EB-4066-8E38-40FC0ACE67E6}" srcOrd="0" destOrd="0" parTransId="{9E2FE7D4-B1A9-4FFD-BC92-8EA0620E9ED8}" sibTransId="{D83C2FF0-25FA-4B2F-9980-B9C419CB8907}"/>
    <dgm:cxn modelId="{1770CF64-FF21-4993-93EE-DC53F7D92453}" srcId="{68DF0276-27EB-4066-8E38-40FC0ACE67E6}" destId="{84D5F8FE-9607-43A9-8AEC-5214DC045637}" srcOrd="0" destOrd="0" parTransId="{380B4E23-9DE1-4ECC-A672-2152145E9812}" sibTransId="{5D910EB5-AD64-4363-9BE1-FB07B29090A9}"/>
    <dgm:cxn modelId="{5C03F2D6-5378-4EF4-BB46-169D92E141CB}" type="presOf" srcId="{9F144129-3F7E-4700-9356-C9CEEF7E37C7}" destId="{A83F8D58-2034-4D05-987B-5EC43D348526}" srcOrd="0" destOrd="0" presId="urn:microsoft.com/office/officeart/2005/8/layout/vList5"/>
    <dgm:cxn modelId="{B759BAEC-B2EF-4957-B45E-13F7E029B20E}" type="presParOf" srcId="{A83F8D58-2034-4D05-987B-5EC43D348526}" destId="{B441A7F9-0D7D-47A7-AAC9-8D4FA3804791}" srcOrd="0" destOrd="0" presId="urn:microsoft.com/office/officeart/2005/8/layout/vList5"/>
    <dgm:cxn modelId="{6A714667-AE60-4C8D-9A50-C6715AFDC33B}" type="presParOf" srcId="{B441A7F9-0D7D-47A7-AAC9-8D4FA3804791}" destId="{CB018636-5878-4109-98AC-03F7C653802F}" srcOrd="0" destOrd="0" presId="urn:microsoft.com/office/officeart/2005/8/layout/vList5"/>
    <dgm:cxn modelId="{675DC302-2478-4F24-9AB2-473DF0985271}"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B5AD52CA-C646-40DF-8E91-DFCDCF1477BF}"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s-CL"/>
        </a:p>
      </dgm:t>
    </dgm:pt>
    <dgm:pt modelId="{06BEF028-C099-4392-ABB7-6014B1839C33}">
      <dgm:prSet custT="1"/>
      <dgm:spPr/>
      <dgm:t>
        <a:bodyPr/>
        <a:lstStyle/>
        <a:p>
          <a:pPr rtl="0"/>
          <a:r>
            <a:rPr lang="es-US" sz="1400" dirty="0" smtClean="0">
              <a:latin typeface="Arial" panose="020B0604020202020204" pitchFamily="34" charset="0"/>
              <a:cs typeface="Arial" panose="020B0604020202020204" pitchFamily="34" charset="0"/>
            </a:rPr>
            <a:t>Comunicaciones escritas </a:t>
          </a:r>
          <a:endParaRPr lang="es-CL" sz="1400" dirty="0">
            <a:latin typeface="Arial" panose="020B0604020202020204" pitchFamily="34" charset="0"/>
            <a:cs typeface="Arial" panose="020B0604020202020204" pitchFamily="34" charset="0"/>
          </a:endParaRPr>
        </a:p>
      </dgm:t>
    </dgm:pt>
    <dgm:pt modelId="{B02C8784-7E16-4A22-9CD1-9B09953D6CAB}" type="parTrans" cxnId="{7C09C460-076C-4C3D-8B3A-9B643798AF4E}">
      <dgm:prSet/>
      <dgm:spPr/>
      <dgm:t>
        <a:bodyPr/>
        <a:lstStyle/>
        <a:p>
          <a:endParaRPr lang="es-CL" sz="1400">
            <a:latin typeface="Arial" panose="020B0604020202020204" pitchFamily="34" charset="0"/>
            <a:cs typeface="Arial" panose="020B0604020202020204" pitchFamily="34" charset="0"/>
          </a:endParaRPr>
        </a:p>
      </dgm:t>
    </dgm:pt>
    <dgm:pt modelId="{979361F5-2CBE-4560-B2D0-75886B1325DE}" type="sibTrans" cxnId="{7C09C460-076C-4C3D-8B3A-9B643798AF4E}">
      <dgm:prSet/>
      <dgm:spPr/>
      <dgm:t>
        <a:bodyPr/>
        <a:lstStyle/>
        <a:p>
          <a:endParaRPr lang="es-CL" sz="1400">
            <a:latin typeface="Arial" panose="020B0604020202020204" pitchFamily="34" charset="0"/>
            <a:cs typeface="Arial" panose="020B0604020202020204" pitchFamily="34" charset="0"/>
          </a:endParaRPr>
        </a:p>
      </dgm:t>
    </dgm:pt>
    <dgm:pt modelId="{36554DD6-4CBE-4EC1-A62C-CDC6B7BA53D1}">
      <dgm:prSet custT="1"/>
      <dgm:spPr/>
      <dgm:t>
        <a:bodyPr/>
        <a:lstStyle/>
        <a:p>
          <a:pPr rtl="0"/>
          <a:r>
            <a:rPr lang="es-US" sz="1400" dirty="0" smtClean="0">
              <a:latin typeface="Arial" panose="020B0604020202020204" pitchFamily="34" charset="0"/>
              <a:cs typeface="Arial" panose="020B0604020202020204" pitchFamily="34" charset="0"/>
            </a:rPr>
            <a:t>Tableros de equipo/área</a:t>
          </a:r>
          <a:endParaRPr lang="es-CL" sz="1400" dirty="0">
            <a:latin typeface="Arial" panose="020B0604020202020204" pitchFamily="34" charset="0"/>
            <a:cs typeface="Arial" panose="020B0604020202020204" pitchFamily="34" charset="0"/>
          </a:endParaRPr>
        </a:p>
      </dgm:t>
    </dgm:pt>
    <dgm:pt modelId="{30990DF0-DFB4-44D8-912E-9913972054C4}" type="parTrans" cxnId="{C5E4B879-3079-460F-93A2-DDEF92308336}">
      <dgm:prSet/>
      <dgm:spPr/>
      <dgm:t>
        <a:bodyPr/>
        <a:lstStyle/>
        <a:p>
          <a:endParaRPr lang="es-CL" sz="1400">
            <a:latin typeface="Arial" panose="020B0604020202020204" pitchFamily="34" charset="0"/>
            <a:cs typeface="Arial" panose="020B0604020202020204" pitchFamily="34" charset="0"/>
          </a:endParaRPr>
        </a:p>
      </dgm:t>
    </dgm:pt>
    <dgm:pt modelId="{384002F0-49C3-48A2-A473-9AA6E741669E}" type="sibTrans" cxnId="{C5E4B879-3079-460F-93A2-DDEF92308336}">
      <dgm:prSet/>
      <dgm:spPr/>
      <dgm:t>
        <a:bodyPr/>
        <a:lstStyle/>
        <a:p>
          <a:endParaRPr lang="es-CL" sz="1400">
            <a:latin typeface="Arial" panose="020B0604020202020204" pitchFamily="34" charset="0"/>
            <a:cs typeface="Arial" panose="020B0604020202020204" pitchFamily="34" charset="0"/>
          </a:endParaRPr>
        </a:p>
      </dgm:t>
    </dgm:pt>
    <dgm:pt modelId="{A8991153-8601-4202-AE66-FC0FAF79AF0C}">
      <dgm:prSet custT="1"/>
      <dgm:spPr/>
      <dgm:t>
        <a:bodyPr/>
        <a:lstStyle/>
        <a:p>
          <a:pPr rtl="0"/>
          <a:r>
            <a:rPr lang="es-US" sz="1400" smtClean="0">
              <a:latin typeface="Arial" panose="020B0604020202020204" pitchFamily="34" charset="0"/>
              <a:cs typeface="Arial" panose="020B0604020202020204" pitchFamily="34" charset="0"/>
            </a:rPr>
            <a:t>Comunicaciones verbales o “cara a cara”</a:t>
          </a:r>
          <a:endParaRPr lang="es-CL" sz="1400">
            <a:latin typeface="Arial" panose="020B0604020202020204" pitchFamily="34" charset="0"/>
            <a:cs typeface="Arial" panose="020B0604020202020204" pitchFamily="34" charset="0"/>
          </a:endParaRPr>
        </a:p>
      </dgm:t>
    </dgm:pt>
    <dgm:pt modelId="{74CFD1DC-763B-49FD-89D2-FB82F277913A}" type="parTrans" cxnId="{ED6B78E7-ED0B-4F83-825B-42F264DEA067}">
      <dgm:prSet/>
      <dgm:spPr/>
      <dgm:t>
        <a:bodyPr/>
        <a:lstStyle/>
        <a:p>
          <a:endParaRPr lang="es-CL" sz="1400">
            <a:latin typeface="Arial" panose="020B0604020202020204" pitchFamily="34" charset="0"/>
            <a:cs typeface="Arial" panose="020B0604020202020204" pitchFamily="34" charset="0"/>
          </a:endParaRPr>
        </a:p>
      </dgm:t>
    </dgm:pt>
    <dgm:pt modelId="{E1CD8BE7-7502-432D-8C8B-6FF0CF984769}" type="sibTrans" cxnId="{ED6B78E7-ED0B-4F83-825B-42F264DEA067}">
      <dgm:prSet/>
      <dgm:spPr/>
      <dgm:t>
        <a:bodyPr/>
        <a:lstStyle/>
        <a:p>
          <a:endParaRPr lang="es-CL" sz="1400">
            <a:latin typeface="Arial" panose="020B0604020202020204" pitchFamily="34" charset="0"/>
            <a:cs typeface="Arial" panose="020B0604020202020204" pitchFamily="34" charset="0"/>
          </a:endParaRPr>
        </a:p>
      </dgm:t>
    </dgm:pt>
    <dgm:pt modelId="{1F065E88-C27F-4B57-BC15-91171D8DCF1C}">
      <dgm:prSet custT="1"/>
      <dgm:spPr/>
      <dgm:t>
        <a:bodyPr/>
        <a:lstStyle/>
        <a:p>
          <a:pPr rtl="0"/>
          <a:r>
            <a:rPr lang="es-US" sz="1400" smtClean="0">
              <a:latin typeface="Arial" panose="020B0604020202020204" pitchFamily="34" charset="0"/>
              <a:cs typeface="Arial" panose="020B0604020202020204" pitchFamily="34" charset="0"/>
            </a:rPr>
            <a:t>Reuniones con todos los empleados </a:t>
          </a:r>
          <a:endParaRPr lang="es-CL" sz="1400">
            <a:latin typeface="Arial" panose="020B0604020202020204" pitchFamily="34" charset="0"/>
            <a:cs typeface="Arial" panose="020B0604020202020204" pitchFamily="34" charset="0"/>
          </a:endParaRPr>
        </a:p>
      </dgm:t>
    </dgm:pt>
    <dgm:pt modelId="{9CB41129-FEB9-456B-8944-5AC414F79E5F}" type="parTrans" cxnId="{B638E4CD-34DF-428C-B5C6-945FE89ECFA2}">
      <dgm:prSet/>
      <dgm:spPr/>
      <dgm:t>
        <a:bodyPr/>
        <a:lstStyle/>
        <a:p>
          <a:endParaRPr lang="es-CL" sz="1400">
            <a:latin typeface="Arial" panose="020B0604020202020204" pitchFamily="34" charset="0"/>
            <a:cs typeface="Arial" panose="020B0604020202020204" pitchFamily="34" charset="0"/>
          </a:endParaRPr>
        </a:p>
      </dgm:t>
    </dgm:pt>
    <dgm:pt modelId="{A09E43E8-0DFC-43D3-AFD2-D97B9FD5BA28}" type="sibTrans" cxnId="{B638E4CD-34DF-428C-B5C6-945FE89ECFA2}">
      <dgm:prSet/>
      <dgm:spPr/>
      <dgm:t>
        <a:bodyPr/>
        <a:lstStyle/>
        <a:p>
          <a:endParaRPr lang="es-CL" sz="1400">
            <a:latin typeface="Arial" panose="020B0604020202020204" pitchFamily="34" charset="0"/>
            <a:cs typeface="Arial" panose="020B0604020202020204" pitchFamily="34" charset="0"/>
          </a:endParaRPr>
        </a:p>
      </dgm:t>
    </dgm:pt>
    <dgm:pt modelId="{51756C39-8D18-401D-ADBF-EC097AC0665E}">
      <dgm:prSet custT="1"/>
      <dgm:spPr/>
      <dgm:t>
        <a:bodyPr/>
        <a:lstStyle/>
        <a:p>
          <a:pPr rtl="0"/>
          <a:r>
            <a:rPr lang="es-US" sz="1400" dirty="0" smtClean="0">
              <a:latin typeface="Arial" panose="020B0604020202020204" pitchFamily="34" charset="0"/>
              <a:cs typeface="Arial" panose="020B0604020202020204" pitchFamily="34" charset="0"/>
            </a:rPr>
            <a:t>Teléfono gratuito de información para empleados </a:t>
          </a:r>
          <a:endParaRPr lang="es-CL" sz="1400" dirty="0">
            <a:latin typeface="Arial" panose="020B0604020202020204" pitchFamily="34" charset="0"/>
            <a:cs typeface="Arial" panose="020B0604020202020204" pitchFamily="34" charset="0"/>
          </a:endParaRPr>
        </a:p>
      </dgm:t>
    </dgm:pt>
    <dgm:pt modelId="{E3DACA2C-4251-4EF3-A1F8-425437E21B0E}" type="parTrans" cxnId="{40E84518-160A-4CB7-BE9A-7BF37AC58C04}">
      <dgm:prSet/>
      <dgm:spPr/>
      <dgm:t>
        <a:bodyPr/>
        <a:lstStyle/>
        <a:p>
          <a:endParaRPr lang="es-CL" sz="1400">
            <a:latin typeface="Arial" panose="020B0604020202020204" pitchFamily="34" charset="0"/>
            <a:cs typeface="Arial" panose="020B0604020202020204" pitchFamily="34" charset="0"/>
          </a:endParaRPr>
        </a:p>
      </dgm:t>
    </dgm:pt>
    <dgm:pt modelId="{88931B60-9E49-4E59-B108-EC0CA50E394B}" type="sibTrans" cxnId="{40E84518-160A-4CB7-BE9A-7BF37AC58C04}">
      <dgm:prSet/>
      <dgm:spPr/>
      <dgm:t>
        <a:bodyPr/>
        <a:lstStyle/>
        <a:p>
          <a:endParaRPr lang="es-CL" sz="1400">
            <a:latin typeface="Arial" panose="020B0604020202020204" pitchFamily="34" charset="0"/>
            <a:cs typeface="Arial" panose="020B0604020202020204" pitchFamily="34" charset="0"/>
          </a:endParaRPr>
        </a:p>
      </dgm:t>
    </dgm:pt>
    <dgm:pt modelId="{2A53B9DB-D285-4099-AD20-1273E39C0E14}">
      <dgm:prSet custT="1"/>
      <dgm:spPr/>
      <dgm:t>
        <a:bodyPr/>
        <a:lstStyle/>
        <a:p>
          <a:pPr rtl="0"/>
          <a:r>
            <a:rPr lang="es-US" sz="1400" smtClean="0">
              <a:latin typeface="Arial" panose="020B0604020202020204" pitchFamily="34" charset="0"/>
              <a:cs typeface="Arial" panose="020B0604020202020204" pitchFamily="34" charset="0"/>
            </a:rPr>
            <a:t>Código de Conducta Laboral</a:t>
          </a:r>
          <a:endParaRPr lang="es-CL" sz="1400">
            <a:latin typeface="Arial" panose="020B0604020202020204" pitchFamily="34" charset="0"/>
            <a:cs typeface="Arial" panose="020B0604020202020204" pitchFamily="34" charset="0"/>
          </a:endParaRPr>
        </a:p>
      </dgm:t>
    </dgm:pt>
    <dgm:pt modelId="{EE7CA074-6AAE-46C8-B54C-25546AC8B74B}" type="parTrans" cxnId="{5E1D3AE7-1D6D-4AE5-A3A0-E884B2440515}">
      <dgm:prSet/>
      <dgm:spPr/>
      <dgm:t>
        <a:bodyPr/>
        <a:lstStyle/>
        <a:p>
          <a:endParaRPr lang="es-CL" sz="1400">
            <a:latin typeface="Arial" panose="020B0604020202020204" pitchFamily="34" charset="0"/>
            <a:cs typeface="Arial" panose="020B0604020202020204" pitchFamily="34" charset="0"/>
          </a:endParaRPr>
        </a:p>
      </dgm:t>
    </dgm:pt>
    <dgm:pt modelId="{F6ACB7EA-0F47-4A9A-876D-90F6F4D0BEE3}" type="sibTrans" cxnId="{5E1D3AE7-1D6D-4AE5-A3A0-E884B2440515}">
      <dgm:prSet/>
      <dgm:spPr/>
      <dgm:t>
        <a:bodyPr/>
        <a:lstStyle/>
        <a:p>
          <a:endParaRPr lang="es-CL" sz="1400">
            <a:latin typeface="Arial" panose="020B0604020202020204" pitchFamily="34" charset="0"/>
            <a:cs typeface="Arial" panose="020B0604020202020204" pitchFamily="34" charset="0"/>
          </a:endParaRPr>
        </a:p>
      </dgm:t>
    </dgm:pt>
    <dgm:pt modelId="{85EBF371-D29A-49D3-A0BB-877E937999F3}" type="pres">
      <dgm:prSet presAssocID="{B5AD52CA-C646-40DF-8E91-DFCDCF1477BF}" presName="vert0" presStyleCnt="0">
        <dgm:presLayoutVars>
          <dgm:dir/>
          <dgm:animOne val="branch"/>
          <dgm:animLvl val="lvl"/>
        </dgm:presLayoutVars>
      </dgm:prSet>
      <dgm:spPr/>
    </dgm:pt>
    <dgm:pt modelId="{DAF8FF41-F99A-44B7-9AB1-1A08D89F4654}" type="pres">
      <dgm:prSet presAssocID="{06BEF028-C099-4392-ABB7-6014B1839C33}" presName="thickLine" presStyleLbl="alignNode1" presStyleIdx="0" presStyleCnt="6"/>
      <dgm:spPr/>
    </dgm:pt>
    <dgm:pt modelId="{F8F64040-6180-4374-B9E3-446EDCDAF412}" type="pres">
      <dgm:prSet presAssocID="{06BEF028-C099-4392-ABB7-6014B1839C33}" presName="horz1" presStyleCnt="0"/>
      <dgm:spPr/>
    </dgm:pt>
    <dgm:pt modelId="{C4453B2E-C227-496C-8FD5-0FB178C7F1B9}" type="pres">
      <dgm:prSet presAssocID="{06BEF028-C099-4392-ABB7-6014B1839C33}" presName="tx1" presStyleLbl="revTx" presStyleIdx="0" presStyleCnt="6"/>
      <dgm:spPr/>
    </dgm:pt>
    <dgm:pt modelId="{B188047A-95F6-4446-BFA4-91004AC815A0}" type="pres">
      <dgm:prSet presAssocID="{06BEF028-C099-4392-ABB7-6014B1839C33}" presName="vert1" presStyleCnt="0"/>
      <dgm:spPr/>
    </dgm:pt>
    <dgm:pt modelId="{79B4B274-2448-4880-A818-A8CBD5B9FF65}" type="pres">
      <dgm:prSet presAssocID="{36554DD6-4CBE-4EC1-A62C-CDC6B7BA53D1}" presName="thickLine" presStyleLbl="alignNode1" presStyleIdx="1" presStyleCnt="6"/>
      <dgm:spPr/>
    </dgm:pt>
    <dgm:pt modelId="{1C648DAB-66E9-4ABA-BBFD-2224CE159CF7}" type="pres">
      <dgm:prSet presAssocID="{36554DD6-4CBE-4EC1-A62C-CDC6B7BA53D1}" presName="horz1" presStyleCnt="0"/>
      <dgm:spPr/>
    </dgm:pt>
    <dgm:pt modelId="{35500C44-2287-4FF2-BA2F-44C30675CC33}" type="pres">
      <dgm:prSet presAssocID="{36554DD6-4CBE-4EC1-A62C-CDC6B7BA53D1}" presName="tx1" presStyleLbl="revTx" presStyleIdx="1" presStyleCnt="6"/>
      <dgm:spPr/>
    </dgm:pt>
    <dgm:pt modelId="{24322C4D-B413-4BC3-97E6-C7C1E6E9D92E}" type="pres">
      <dgm:prSet presAssocID="{36554DD6-4CBE-4EC1-A62C-CDC6B7BA53D1}" presName="vert1" presStyleCnt="0"/>
      <dgm:spPr/>
    </dgm:pt>
    <dgm:pt modelId="{543690A0-BBEE-428D-8E31-1EEB1C668047}" type="pres">
      <dgm:prSet presAssocID="{A8991153-8601-4202-AE66-FC0FAF79AF0C}" presName="thickLine" presStyleLbl="alignNode1" presStyleIdx="2" presStyleCnt="6"/>
      <dgm:spPr/>
    </dgm:pt>
    <dgm:pt modelId="{3FD9A835-33E7-46AC-8078-B0533E300BDA}" type="pres">
      <dgm:prSet presAssocID="{A8991153-8601-4202-AE66-FC0FAF79AF0C}" presName="horz1" presStyleCnt="0"/>
      <dgm:spPr/>
    </dgm:pt>
    <dgm:pt modelId="{AD01C299-4B7F-4686-8B03-29D5E61B43F9}" type="pres">
      <dgm:prSet presAssocID="{A8991153-8601-4202-AE66-FC0FAF79AF0C}" presName="tx1" presStyleLbl="revTx" presStyleIdx="2" presStyleCnt="6"/>
      <dgm:spPr/>
    </dgm:pt>
    <dgm:pt modelId="{1D23E66E-3795-428C-8197-C887CD32CA3C}" type="pres">
      <dgm:prSet presAssocID="{A8991153-8601-4202-AE66-FC0FAF79AF0C}" presName="vert1" presStyleCnt="0"/>
      <dgm:spPr/>
    </dgm:pt>
    <dgm:pt modelId="{6D99BDDC-9A73-4D00-B74E-E54B1CC5A6CC}" type="pres">
      <dgm:prSet presAssocID="{1F065E88-C27F-4B57-BC15-91171D8DCF1C}" presName="thickLine" presStyleLbl="alignNode1" presStyleIdx="3" presStyleCnt="6"/>
      <dgm:spPr/>
    </dgm:pt>
    <dgm:pt modelId="{9DCF6709-36B5-428F-927E-5873AF66AFCB}" type="pres">
      <dgm:prSet presAssocID="{1F065E88-C27F-4B57-BC15-91171D8DCF1C}" presName="horz1" presStyleCnt="0"/>
      <dgm:spPr/>
    </dgm:pt>
    <dgm:pt modelId="{62BA83DE-CEF6-4D83-904B-BD508233FE57}" type="pres">
      <dgm:prSet presAssocID="{1F065E88-C27F-4B57-BC15-91171D8DCF1C}" presName="tx1" presStyleLbl="revTx" presStyleIdx="3" presStyleCnt="6"/>
      <dgm:spPr/>
    </dgm:pt>
    <dgm:pt modelId="{BD4DC81A-07EB-4DC5-8AF4-722CE0F2C9DB}" type="pres">
      <dgm:prSet presAssocID="{1F065E88-C27F-4B57-BC15-91171D8DCF1C}" presName="vert1" presStyleCnt="0"/>
      <dgm:spPr/>
    </dgm:pt>
    <dgm:pt modelId="{9D69C2C0-4F94-46AA-A42C-E7CE5D0FC0DF}" type="pres">
      <dgm:prSet presAssocID="{51756C39-8D18-401D-ADBF-EC097AC0665E}" presName="thickLine" presStyleLbl="alignNode1" presStyleIdx="4" presStyleCnt="6"/>
      <dgm:spPr/>
    </dgm:pt>
    <dgm:pt modelId="{0FC98429-C1BB-45D6-9883-B47340AB513F}" type="pres">
      <dgm:prSet presAssocID="{51756C39-8D18-401D-ADBF-EC097AC0665E}" presName="horz1" presStyleCnt="0"/>
      <dgm:spPr/>
    </dgm:pt>
    <dgm:pt modelId="{977A5169-D902-46CF-9F29-CC26618F23FC}" type="pres">
      <dgm:prSet presAssocID="{51756C39-8D18-401D-ADBF-EC097AC0665E}" presName="tx1" presStyleLbl="revTx" presStyleIdx="4" presStyleCnt="6"/>
      <dgm:spPr/>
    </dgm:pt>
    <dgm:pt modelId="{EE63AE19-4946-4FE9-BEF3-29B4A6DB7BBE}" type="pres">
      <dgm:prSet presAssocID="{51756C39-8D18-401D-ADBF-EC097AC0665E}" presName="vert1" presStyleCnt="0"/>
      <dgm:spPr/>
    </dgm:pt>
    <dgm:pt modelId="{41ACCBD7-D031-45EC-9DF4-E66B86DF984F}" type="pres">
      <dgm:prSet presAssocID="{2A53B9DB-D285-4099-AD20-1273E39C0E14}" presName="thickLine" presStyleLbl="alignNode1" presStyleIdx="5" presStyleCnt="6"/>
      <dgm:spPr/>
    </dgm:pt>
    <dgm:pt modelId="{395D5C82-778A-4BE4-A039-820D40DE1BEC}" type="pres">
      <dgm:prSet presAssocID="{2A53B9DB-D285-4099-AD20-1273E39C0E14}" presName="horz1" presStyleCnt="0"/>
      <dgm:spPr/>
    </dgm:pt>
    <dgm:pt modelId="{9502082D-9643-46CB-A093-4D6AB9F1E722}" type="pres">
      <dgm:prSet presAssocID="{2A53B9DB-D285-4099-AD20-1273E39C0E14}" presName="tx1" presStyleLbl="revTx" presStyleIdx="5" presStyleCnt="6"/>
      <dgm:spPr/>
    </dgm:pt>
    <dgm:pt modelId="{69C2E1D4-A7AB-4E9E-8C7D-72CF75B701E6}" type="pres">
      <dgm:prSet presAssocID="{2A53B9DB-D285-4099-AD20-1273E39C0E14}" presName="vert1" presStyleCnt="0"/>
      <dgm:spPr/>
    </dgm:pt>
  </dgm:ptLst>
  <dgm:cxnLst>
    <dgm:cxn modelId="{40E84518-160A-4CB7-BE9A-7BF37AC58C04}" srcId="{B5AD52CA-C646-40DF-8E91-DFCDCF1477BF}" destId="{51756C39-8D18-401D-ADBF-EC097AC0665E}" srcOrd="4" destOrd="0" parTransId="{E3DACA2C-4251-4EF3-A1F8-425437E21B0E}" sibTransId="{88931B60-9E49-4E59-B108-EC0CA50E394B}"/>
    <dgm:cxn modelId="{D3FD9852-7B57-45DB-8012-E1ECCC6AD638}" type="presOf" srcId="{1F065E88-C27F-4B57-BC15-91171D8DCF1C}" destId="{62BA83DE-CEF6-4D83-904B-BD508233FE57}" srcOrd="0" destOrd="0" presId="urn:microsoft.com/office/officeart/2008/layout/LinedList"/>
    <dgm:cxn modelId="{4AE8E8EB-C1EC-45B1-9EED-AC33E97AEA90}" type="presOf" srcId="{2A53B9DB-D285-4099-AD20-1273E39C0E14}" destId="{9502082D-9643-46CB-A093-4D6AB9F1E722}" srcOrd="0" destOrd="0" presId="urn:microsoft.com/office/officeart/2008/layout/LinedList"/>
    <dgm:cxn modelId="{B638E4CD-34DF-428C-B5C6-945FE89ECFA2}" srcId="{B5AD52CA-C646-40DF-8E91-DFCDCF1477BF}" destId="{1F065E88-C27F-4B57-BC15-91171D8DCF1C}" srcOrd="3" destOrd="0" parTransId="{9CB41129-FEB9-456B-8944-5AC414F79E5F}" sibTransId="{A09E43E8-0DFC-43D3-AFD2-D97B9FD5BA28}"/>
    <dgm:cxn modelId="{ED6B78E7-ED0B-4F83-825B-42F264DEA067}" srcId="{B5AD52CA-C646-40DF-8E91-DFCDCF1477BF}" destId="{A8991153-8601-4202-AE66-FC0FAF79AF0C}" srcOrd="2" destOrd="0" parTransId="{74CFD1DC-763B-49FD-89D2-FB82F277913A}" sibTransId="{E1CD8BE7-7502-432D-8C8B-6FF0CF984769}"/>
    <dgm:cxn modelId="{A3AEA2E6-A419-41FA-AD54-835FD3C0AC04}" type="presOf" srcId="{A8991153-8601-4202-AE66-FC0FAF79AF0C}" destId="{AD01C299-4B7F-4686-8B03-29D5E61B43F9}" srcOrd="0" destOrd="0" presId="urn:microsoft.com/office/officeart/2008/layout/LinedList"/>
    <dgm:cxn modelId="{DEAB2320-A08E-4195-9F14-086CEC5B51D7}" type="presOf" srcId="{36554DD6-4CBE-4EC1-A62C-CDC6B7BA53D1}" destId="{35500C44-2287-4FF2-BA2F-44C30675CC33}" srcOrd="0" destOrd="0" presId="urn:microsoft.com/office/officeart/2008/layout/LinedList"/>
    <dgm:cxn modelId="{78267C38-824E-4908-B6C1-C41E4585214C}" type="presOf" srcId="{51756C39-8D18-401D-ADBF-EC097AC0665E}" destId="{977A5169-D902-46CF-9F29-CC26618F23FC}" srcOrd="0" destOrd="0" presId="urn:microsoft.com/office/officeart/2008/layout/LinedList"/>
    <dgm:cxn modelId="{C5E4B879-3079-460F-93A2-DDEF92308336}" srcId="{B5AD52CA-C646-40DF-8E91-DFCDCF1477BF}" destId="{36554DD6-4CBE-4EC1-A62C-CDC6B7BA53D1}" srcOrd="1" destOrd="0" parTransId="{30990DF0-DFB4-44D8-912E-9913972054C4}" sibTransId="{384002F0-49C3-48A2-A473-9AA6E741669E}"/>
    <dgm:cxn modelId="{93897E39-8672-4E2E-8E1F-4AD813697F63}" type="presOf" srcId="{06BEF028-C099-4392-ABB7-6014B1839C33}" destId="{C4453B2E-C227-496C-8FD5-0FB178C7F1B9}" srcOrd="0" destOrd="0" presId="urn:microsoft.com/office/officeart/2008/layout/LinedList"/>
    <dgm:cxn modelId="{7C09C460-076C-4C3D-8B3A-9B643798AF4E}" srcId="{B5AD52CA-C646-40DF-8E91-DFCDCF1477BF}" destId="{06BEF028-C099-4392-ABB7-6014B1839C33}" srcOrd="0" destOrd="0" parTransId="{B02C8784-7E16-4A22-9CD1-9B09953D6CAB}" sibTransId="{979361F5-2CBE-4560-B2D0-75886B1325DE}"/>
    <dgm:cxn modelId="{5E1D3AE7-1D6D-4AE5-A3A0-E884B2440515}" srcId="{B5AD52CA-C646-40DF-8E91-DFCDCF1477BF}" destId="{2A53B9DB-D285-4099-AD20-1273E39C0E14}" srcOrd="5" destOrd="0" parTransId="{EE7CA074-6AAE-46C8-B54C-25546AC8B74B}" sibTransId="{F6ACB7EA-0F47-4A9A-876D-90F6F4D0BEE3}"/>
    <dgm:cxn modelId="{9650FF63-4835-4519-A885-40B8D2737074}" type="presOf" srcId="{B5AD52CA-C646-40DF-8E91-DFCDCF1477BF}" destId="{85EBF371-D29A-49D3-A0BB-877E937999F3}" srcOrd="0" destOrd="0" presId="urn:microsoft.com/office/officeart/2008/layout/LinedList"/>
    <dgm:cxn modelId="{CD94DC5A-73B5-4601-B2D4-B897106FE90A}" type="presParOf" srcId="{85EBF371-D29A-49D3-A0BB-877E937999F3}" destId="{DAF8FF41-F99A-44B7-9AB1-1A08D89F4654}" srcOrd="0" destOrd="0" presId="urn:microsoft.com/office/officeart/2008/layout/LinedList"/>
    <dgm:cxn modelId="{5E7DF9D5-EC63-4684-A356-6A7D239B4D32}" type="presParOf" srcId="{85EBF371-D29A-49D3-A0BB-877E937999F3}" destId="{F8F64040-6180-4374-B9E3-446EDCDAF412}" srcOrd="1" destOrd="0" presId="urn:microsoft.com/office/officeart/2008/layout/LinedList"/>
    <dgm:cxn modelId="{C46BAD32-5F93-4ADB-8F7E-A06408686DA9}" type="presParOf" srcId="{F8F64040-6180-4374-B9E3-446EDCDAF412}" destId="{C4453B2E-C227-496C-8FD5-0FB178C7F1B9}" srcOrd="0" destOrd="0" presId="urn:microsoft.com/office/officeart/2008/layout/LinedList"/>
    <dgm:cxn modelId="{3098E975-925E-41A9-9135-BB3DD9ADA82A}" type="presParOf" srcId="{F8F64040-6180-4374-B9E3-446EDCDAF412}" destId="{B188047A-95F6-4446-BFA4-91004AC815A0}" srcOrd="1" destOrd="0" presId="urn:microsoft.com/office/officeart/2008/layout/LinedList"/>
    <dgm:cxn modelId="{FBE4677C-4758-403A-8CD9-6447D31F29CD}" type="presParOf" srcId="{85EBF371-D29A-49D3-A0BB-877E937999F3}" destId="{79B4B274-2448-4880-A818-A8CBD5B9FF65}" srcOrd="2" destOrd="0" presId="urn:microsoft.com/office/officeart/2008/layout/LinedList"/>
    <dgm:cxn modelId="{23237FBB-F9F2-4EB6-A3C3-49053B9EE3E7}" type="presParOf" srcId="{85EBF371-D29A-49D3-A0BB-877E937999F3}" destId="{1C648DAB-66E9-4ABA-BBFD-2224CE159CF7}" srcOrd="3" destOrd="0" presId="urn:microsoft.com/office/officeart/2008/layout/LinedList"/>
    <dgm:cxn modelId="{B53759AE-9015-4FE1-B187-4D04B83B6A82}" type="presParOf" srcId="{1C648DAB-66E9-4ABA-BBFD-2224CE159CF7}" destId="{35500C44-2287-4FF2-BA2F-44C30675CC33}" srcOrd="0" destOrd="0" presId="urn:microsoft.com/office/officeart/2008/layout/LinedList"/>
    <dgm:cxn modelId="{8B2621FD-D8B2-48D2-BED7-5D1969FC3420}" type="presParOf" srcId="{1C648DAB-66E9-4ABA-BBFD-2224CE159CF7}" destId="{24322C4D-B413-4BC3-97E6-C7C1E6E9D92E}" srcOrd="1" destOrd="0" presId="urn:microsoft.com/office/officeart/2008/layout/LinedList"/>
    <dgm:cxn modelId="{64A858F9-63D8-4C33-9AAA-EDBCF4A8DC31}" type="presParOf" srcId="{85EBF371-D29A-49D3-A0BB-877E937999F3}" destId="{543690A0-BBEE-428D-8E31-1EEB1C668047}" srcOrd="4" destOrd="0" presId="urn:microsoft.com/office/officeart/2008/layout/LinedList"/>
    <dgm:cxn modelId="{D2653B97-4288-499E-9A65-FDB7ED184281}" type="presParOf" srcId="{85EBF371-D29A-49D3-A0BB-877E937999F3}" destId="{3FD9A835-33E7-46AC-8078-B0533E300BDA}" srcOrd="5" destOrd="0" presId="urn:microsoft.com/office/officeart/2008/layout/LinedList"/>
    <dgm:cxn modelId="{6694B18A-3188-4693-A1AA-615161F1AA3C}" type="presParOf" srcId="{3FD9A835-33E7-46AC-8078-B0533E300BDA}" destId="{AD01C299-4B7F-4686-8B03-29D5E61B43F9}" srcOrd="0" destOrd="0" presId="urn:microsoft.com/office/officeart/2008/layout/LinedList"/>
    <dgm:cxn modelId="{678599E5-92A9-44E8-8851-5A0F9BD8638B}" type="presParOf" srcId="{3FD9A835-33E7-46AC-8078-B0533E300BDA}" destId="{1D23E66E-3795-428C-8197-C887CD32CA3C}" srcOrd="1" destOrd="0" presId="urn:microsoft.com/office/officeart/2008/layout/LinedList"/>
    <dgm:cxn modelId="{67FA06F0-9C6C-4897-B829-5CB0DC77C57E}" type="presParOf" srcId="{85EBF371-D29A-49D3-A0BB-877E937999F3}" destId="{6D99BDDC-9A73-4D00-B74E-E54B1CC5A6CC}" srcOrd="6" destOrd="0" presId="urn:microsoft.com/office/officeart/2008/layout/LinedList"/>
    <dgm:cxn modelId="{EC05CB59-8878-46A6-AA27-FE18399AFC06}" type="presParOf" srcId="{85EBF371-D29A-49D3-A0BB-877E937999F3}" destId="{9DCF6709-36B5-428F-927E-5873AF66AFCB}" srcOrd="7" destOrd="0" presId="urn:microsoft.com/office/officeart/2008/layout/LinedList"/>
    <dgm:cxn modelId="{150619CB-0E12-40BF-AC90-8363A3634C6C}" type="presParOf" srcId="{9DCF6709-36B5-428F-927E-5873AF66AFCB}" destId="{62BA83DE-CEF6-4D83-904B-BD508233FE57}" srcOrd="0" destOrd="0" presId="urn:microsoft.com/office/officeart/2008/layout/LinedList"/>
    <dgm:cxn modelId="{100C0B16-7E66-4429-B955-BD08289E36F9}" type="presParOf" srcId="{9DCF6709-36B5-428F-927E-5873AF66AFCB}" destId="{BD4DC81A-07EB-4DC5-8AF4-722CE0F2C9DB}" srcOrd="1" destOrd="0" presId="urn:microsoft.com/office/officeart/2008/layout/LinedList"/>
    <dgm:cxn modelId="{D9B13FAB-0AC3-408F-A990-FA0B08648540}" type="presParOf" srcId="{85EBF371-D29A-49D3-A0BB-877E937999F3}" destId="{9D69C2C0-4F94-46AA-A42C-E7CE5D0FC0DF}" srcOrd="8" destOrd="0" presId="urn:microsoft.com/office/officeart/2008/layout/LinedList"/>
    <dgm:cxn modelId="{F613798E-B7DF-4DE9-B49D-81C9C4F2D920}" type="presParOf" srcId="{85EBF371-D29A-49D3-A0BB-877E937999F3}" destId="{0FC98429-C1BB-45D6-9883-B47340AB513F}" srcOrd="9" destOrd="0" presId="urn:microsoft.com/office/officeart/2008/layout/LinedList"/>
    <dgm:cxn modelId="{F7F6B6EB-7949-4B72-96BC-CFE2DBAE485D}" type="presParOf" srcId="{0FC98429-C1BB-45D6-9883-B47340AB513F}" destId="{977A5169-D902-46CF-9F29-CC26618F23FC}" srcOrd="0" destOrd="0" presId="urn:microsoft.com/office/officeart/2008/layout/LinedList"/>
    <dgm:cxn modelId="{5F62D371-651A-4765-8895-65CC52B5E272}" type="presParOf" srcId="{0FC98429-C1BB-45D6-9883-B47340AB513F}" destId="{EE63AE19-4946-4FE9-BEF3-29B4A6DB7BBE}" srcOrd="1" destOrd="0" presId="urn:microsoft.com/office/officeart/2008/layout/LinedList"/>
    <dgm:cxn modelId="{B81FE5D6-A8E8-4FDE-858F-0F49A83C0FC8}" type="presParOf" srcId="{85EBF371-D29A-49D3-A0BB-877E937999F3}" destId="{41ACCBD7-D031-45EC-9DF4-E66B86DF984F}" srcOrd="10" destOrd="0" presId="urn:microsoft.com/office/officeart/2008/layout/LinedList"/>
    <dgm:cxn modelId="{54A47411-8EC9-442B-80DC-B992F618C3BB}" type="presParOf" srcId="{85EBF371-D29A-49D3-A0BB-877E937999F3}" destId="{395D5C82-778A-4BE4-A039-820D40DE1BEC}" srcOrd="11" destOrd="0" presId="urn:microsoft.com/office/officeart/2008/layout/LinedList"/>
    <dgm:cxn modelId="{9DE9860B-5101-4010-ACA4-CD992FC8F60D}" type="presParOf" srcId="{395D5C82-778A-4BE4-A039-820D40DE1BEC}" destId="{9502082D-9643-46CB-A093-4D6AB9F1E722}" srcOrd="0" destOrd="0" presId="urn:microsoft.com/office/officeart/2008/layout/LinedList"/>
    <dgm:cxn modelId="{03B4E1C0-8DF6-4CCF-B792-CB228EDF3E45}" type="presParOf" srcId="{395D5C82-778A-4BE4-A039-820D40DE1BEC}" destId="{69C2E1D4-A7AB-4E9E-8C7D-72CF75B701E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CL"/>
        </a:p>
      </dgm:t>
    </dgm:pt>
    <dgm:pt modelId="{68DF0276-27EB-4066-8E38-40FC0ACE67E6}">
      <dgm:prSet phldrT="[Texto]" custT="1"/>
      <dgm:spPr/>
      <dgm:t>
        <a:bodyPr/>
        <a:lstStyle/>
        <a:p>
          <a:pPr algn="just"/>
          <a:r>
            <a:rPr lang="es-CL" sz="1400" dirty="0" smtClean="0"/>
            <a:t>Comunicaciones escritas: </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CL" sz="1400" dirty="0" smtClean="0">
              <a:latin typeface="Arial" panose="020B0604020202020204" pitchFamily="34" charset="0"/>
              <a:cs typeface="Arial" panose="020B0604020202020204" pitchFamily="34" charset="0"/>
            </a:rPr>
            <a:t>Nuevos proyectos</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DF8F3187-8BFC-427E-ABB5-F0EF032BEC16}">
      <dgm:prSet custT="1"/>
      <dgm:spPr/>
      <dgm:t>
        <a:bodyPr/>
        <a:lstStyle/>
        <a:p>
          <a:r>
            <a:rPr lang="es-CL" sz="1400" dirty="0" smtClean="0">
              <a:latin typeface="Arial" panose="020B0604020202020204" pitchFamily="34" charset="0"/>
              <a:cs typeface="Arial" panose="020B0604020202020204" pitchFamily="34" charset="0"/>
            </a:rPr>
            <a:t>Inversiones</a:t>
          </a:r>
        </a:p>
      </dgm:t>
    </dgm:pt>
    <dgm:pt modelId="{1864FF50-8F82-42AF-BB12-5BFB49356F2B}" type="parTrans" cxnId="{11053763-6D6A-435D-99E2-54AEB0D82B41}">
      <dgm:prSet/>
      <dgm:spPr/>
      <dgm:t>
        <a:bodyPr/>
        <a:lstStyle/>
        <a:p>
          <a:endParaRPr lang="es-CL"/>
        </a:p>
      </dgm:t>
    </dgm:pt>
    <dgm:pt modelId="{3CABA328-702C-488E-B026-C5B85AC5765A}" type="sibTrans" cxnId="{11053763-6D6A-435D-99E2-54AEB0D82B41}">
      <dgm:prSet/>
      <dgm:spPr/>
      <dgm:t>
        <a:bodyPr/>
        <a:lstStyle/>
        <a:p>
          <a:endParaRPr lang="es-CL"/>
        </a:p>
      </dgm:t>
    </dgm:pt>
    <dgm:pt modelId="{11FC82B9-BFB3-4FC6-ACAA-775D517042AF}">
      <dgm:prSet custT="1"/>
      <dgm:spPr/>
      <dgm:t>
        <a:bodyPr/>
        <a:lstStyle/>
        <a:p>
          <a:r>
            <a:rPr lang="es-CL" sz="1400" dirty="0" smtClean="0">
              <a:latin typeface="Arial" panose="020B0604020202020204" pitchFamily="34" charset="0"/>
              <a:cs typeface="Arial" panose="020B0604020202020204" pitchFamily="34" charset="0"/>
            </a:rPr>
            <a:t>Productos</a:t>
          </a:r>
        </a:p>
      </dgm:t>
    </dgm:pt>
    <dgm:pt modelId="{B92E3320-CF9A-469C-A734-9B865FB4459F}" type="parTrans" cxnId="{AE46A0B4-1AF2-4B3A-AF53-4E9CC270F9D1}">
      <dgm:prSet/>
      <dgm:spPr/>
      <dgm:t>
        <a:bodyPr/>
        <a:lstStyle/>
        <a:p>
          <a:endParaRPr lang="es-CL"/>
        </a:p>
      </dgm:t>
    </dgm:pt>
    <dgm:pt modelId="{7FF1B2FB-7DA9-4749-A3C6-60356745DB46}" type="sibTrans" cxnId="{AE46A0B4-1AF2-4B3A-AF53-4E9CC270F9D1}">
      <dgm:prSet/>
      <dgm:spPr/>
      <dgm:t>
        <a:bodyPr/>
        <a:lstStyle/>
        <a:p>
          <a:endParaRPr lang="es-CL"/>
        </a:p>
      </dgm:t>
    </dgm:pt>
    <dgm:pt modelId="{A5C6993B-BBF1-4D05-84C0-91DD61862767}">
      <dgm:prSet custT="1"/>
      <dgm:spPr/>
      <dgm:t>
        <a:bodyPr/>
        <a:lstStyle/>
        <a:p>
          <a:r>
            <a:rPr lang="es-CL" sz="1400" dirty="0" smtClean="0">
              <a:latin typeface="Arial" panose="020B0604020202020204" pitchFamily="34" charset="0"/>
              <a:cs typeface="Arial" panose="020B0604020202020204" pitchFamily="34" charset="0"/>
            </a:rPr>
            <a:t>Calidad</a:t>
          </a:r>
        </a:p>
      </dgm:t>
    </dgm:pt>
    <dgm:pt modelId="{16594305-16A6-4327-AE95-5B257B1D512F}" type="parTrans" cxnId="{A97519BB-5E21-4F13-B21B-39271EE63ACB}">
      <dgm:prSet/>
      <dgm:spPr/>
      <dgm:t>
        <a:bodyPr/>
        <a:lstStyle/>
        <a:p>
          <a:endParaRPr lang="es-CL"/>
        </a:p>
      </dgm:t>
    </dgm:pt>
    <dgm:pt modelId="{21CF049A-78F0-4BA2-B51D-7FE7E4E37440}" type="sibTrans" cxnId="{A97519BB-5E21-4F13-B21B-39271EE63ACB}">
      <dgm:prSet/>
      <dgm:spPr/>
      <dgm:t>
        <a:bodyPr/>
        <a:lstStyle/>
        <a:p>
          <a:endParaRPr lang="es-CL"/>
        </a:p>
      </dgm:t>
    </dgm:pt>
    <dgm:pt modelId="{80592D95-42B0-45C8-87CD-7C91A383E10D}">
      <dgm:prSet custT="1"/>
      <dgm:spPr/>
      <dgm:t>
        <a:bodyPr/>
        <a:lstStyle/>
        <a:p>
          <a:r>
            <a:rPr lang="es-CL" sz="1400" dirty="0" smtClean="0">
              <a:latin typeface="Arial" panose="020B0604020202020204" pitchFamily="34" charset="0"/>
              <a:cs typeface="Arial" panose="020B0604020202020204" pitchFamily="34" charset="0"/>
            </a:rPr>
            <a:t>Seguridad</a:t>
          </a:r>
        </a:p>
      </dgm:t>
    </dgm:pt>
    <dgm:pt modelId="{923AE1DD-DF4D-4461-A729-6F1FBA88AFBA}" type="parTrans" cxnId="{C54A7679-3F13-4358-B69E-E6532BB2F7C4}">
      <dgm:prSet/>
      <dgm:spPr/>
      <dgm:t>
        <a:bodyPr/>
        <a:lstStyle/>
        <a:p>
          <a:endParaRPr lang="es-CL"/>
        </a:p>
      </dgm:t>
    </dgm:pt>
    <dgm:pt modelId="{9F34D680-B2B8-4E0F-989E-FAFF9096B4EE}" type="sibTrans" cxnId="{C54A7679-3F13-4358-B69E-E6532BB2F7C4}">
      <dgm:prSet/>
      <dgm:spPr/>
      <dgm:t>
        <a:bodyPr/>
        <a:lstStyle/>
        <a:p>
          <a:endParaRPr lang="es-CL"/>
        </a:p>
      </dgm:t>
    </dgm:pt>
    <dgm:pt modelId="{EF456BFC-0CF1-4737-A2F0-74FF5AF75257}">
      <dgm:prSet custT="1"/>
      <dgm:spPr/>
      <dgm:t>
        <a:bodyPr/>
        <a:lstStyle/>
        <a:p>
          <a:r>
            <a:rPr lang="es-CL" sz="1400" dirty="0" smtClean="0">
              <a:latin typeface="Arial" panose="020B0604020202020204" pitchFamily="34" charset="0"/>
              <a:cs typeface="Arial" panose="020B0604020202020204" pitchFamily="34" charset="0"/>
            </a:rPr>
            <a:t>Medioambiente</a:t>
          </a:r>
        </a:p>
      </dgm:t>
    </dgm:pt>
    <dgm:pt modelId="{D718DB20-8935-489E-B249-5C8142BDA8C3}" type="parTrans" cxnId="{9672D475-6079-42EC-B844-E6D16EC9D7A1}">
      <dgm:prSet/>
      <dgm:spPr/>
      <dgm:t>
        <a:bodyPr/>
        <a:lstStyle/>
        <a:p>
          <a:endParaRPr lang="es-CL"/>
        </a:p>
      </dgm:t>
    </dgm:pt>
    <dgm:pt modelId="{9312F456-E7D6-47A5-8DC1-2FB9CCEAF6B2}" type="sibTrans" cxnId="{9672D475-6079-42EC-B844-E6D16EC9D7A1}">
      <dgm:prSet/>
      <dgm:spPr/>
      <dgm:t>
        <a:bodyPr/>
        <a:lstStyle/>
        <a:p>
          <a:endParaRPr lang="es-CL"/>
        </a:p>
      </dgm:t>
    </dgm:pt>
    <dgm:pt modelId="{82515476-54BA-4693-ADBB-33057C5604E7}">
      <dgm:prSet custT="1"/>
      <dgm:spPr/>
      <dgm:t>
        <a:bodyPr/>
        <a:lstStyle/>
        <a:p>
          <a:r>
            <a:rPr lang="es-CL" sz="1400" dirty="0" smtClean="0">
              <a:latin typeface="Arial" panose="020B0604020202020204" pitchFamily="34" charset="0"/>
              <a:cs typeface="Arial" panose="020B0604020202020204" pitchFamily="34" charset="0"/>
            </a:rPr>
            <a:t>Temas de recursos humanos</a:t>
          </a:r>
        </a:p>
      </dgm:t>
    </dgm:pt>
    <dgm:pt modelId="{A59702A5-8BCA-428E-A638-A0F06EBE61C9}" type="parTrans" cxnId="{244B66E8-4A02-4256-B102-7BF2F10DE002}">
      <dgm:prSet/>
      <dgm:spPr/>
      <dgm:t>
        <a:bodyPr/>
        <a:lstStyle/>
        <a:p>
          <a:endParaRPr lang="es-CL"/>
        </a:p>
      </dgm:t>
    </dgm:pt>
    <dgm:pt modelId="{9C755F23-CF70-4CC2-B1F6-18D6E9E6111E}" type="sibTrans" cxnId="{244B66E8-4A02-4256-B102-7BF2F10DE002}">
      <dgm:prSet/>
      <dgm:spPr/>
      <dgm:t>
        <a:bodyPr/>
        <a:lstStyle/>
        <a:p>
          <a:endParaRPr lang="es-CL"/>
        </a:p>
      </dgm:t>
    </dgm:pt>
    <dgm:pt modelId="{E5C08278-0C5F-4854-ABE0-0BA4292B8C41}">
      <dgm:prSet custT="1"/>
      <dgm:spPr/>
      <dgm:t>
        <a:bodyPr/>
        <a:lstStyle/>
        <a:p>
          <a:r>
            <a:rPr lang="es-CL" sz="1400" dirty="0" smtClean="0">
              <a:latin typeface="Arial" panose="020B0604020202020204" pitchFamily="34" charset="0"/>
              <a:cs typeface="Arial" panose="020B0604020202020204" pitchFamily="34" charset="0"/>
            </a:rPr>
            <a:t>Cambios en la organización</a:t>
          </a:r>
        </a:p>
      </dgm:t>
    </dgm:pt>
    <dgm:pt modelId="{3F96E886-7407-4437-AD2D-655C403DF079}" type="parTrans" cxnId="{F15DB462-1095-458A-8143-352FAE6F6AD6}">
      <dgm:prSet/>
      <dgm:spPr/>
      <dgm:t>
        <a:bodyPr/>
        <a:lstStyle/>
        <a:p>
          <a:endParaRPr lang="es-CL"/>
        </a:p>
      </dgm:t>
    </dgm:pt>
    <dgm:pt modelId="{6C1EBA30-3F9E-4975-A188-335A499298C4}" type="sibTrans" cxnId="{F15DB462-1095-458A-8143-352FAE6F6AD6}">
      <dgm:prSet/>
      <dgm:spPr/>
      <dgm:t>
        <a:bodyPr/>
        <a:lstStyle/>
        <a:p>
          <a:endParaRPr lang="es-CL"/>
        </a:p>
      </dgm:t>
    </dgm:pt>
    <dgm:pt modelId="{F30E3AFF-FB0F-4EC3-9ADE-6565492492BA}">
      <dgm:prSet custT="1"/>
      <dgm:spPr/>
      <dgm:t>
        <a:bodyPr/>
        <a:lstStyle/>
        <a:p>
          <a:r>
            <a:rPr lang="es-MX" sz="1400" dirty="0" smtClean="0">
              <a:latin typeface="Arial" panose="020B0604020202020204" pitchFamily="34" charset="0"/>
              <a:cs typeface="Arial" panose="020B0604020202020204" pitchFamily="34" charset="0"/>
            </a:rPr>
            <a:t>Participación de la compañía en foros externos</a:t>
          </a:r>
          <a:endParaRPr lang="es-CL" sz="1400" dirty="0" smtClean="0">
            <a:latin typeface="Arial" panose="020B0604020202020204" pitchFamily="34" charset="0"/>
            <a:cs typeface="Arial" panose="020B0604020202020204" pitchFamily="34" charset="0"/>
          </a:endParaRPr>
        </a:p>
      </dgm:t>
    </dgm:pt>
    <dgm:pt modelId="{34AE02FC-8A46-4597-9FED-7514EF7F7651}" type="parTrans" cxnId="{6686F55E-7B35-4A92-BA3F-F88CD5967506}">
      <dgm:prSet/>
      <dgm:spPr/>
      <dgm:t>
        <a:bodyPr/>
        <a:lstStyle/>
        <a:p>
          <a:endParaRPr lang="es-CL"/>
        </a:p>
      </dgm:t>
    </dgm:pt>
    <dgm:pt modelId="{27032E8C-4230-4D3F-B58A-97C1EA23EF87}" type="sibTrans" cxnId="{6686F55E-7B35-4A92-BA3F-F88CD5967506}">
      <dgm:prSet/>
      <dgm:spPr/>
      <dgm:t>
        <a:bodyPr/>
        <a:lstStyle/>
        <a:p>
          <a:endParaRPr lang="es-CL"/>
        </a:p>
      </dgm:t>
    </dgm:pt>
    <dgm:pt modelId="{D9812AFF-EABF-4099-B642-888007864A5E}">
      <dgm:prSet custT="1"/>
      <dgm:spPr/>
      <dgm:t>
        <a:bodyPr/>
        <a:lstStyle/>
        <a:p>
          <a:r>
            <a:rPr lang="es-CL" sz="1400" dirty="0" smtClean="0">
              <a:latin typeface="Arial" panose="020B0604020202020204" pitchFamily="34" charset="0"/>
              <a:cs typeface="Arial" panose="020B0604020202020204" pitchFamily="34" charset="0"/>
            </a:rPr>
            <a:t>Mensajes de los líderes</a:t>
          </a:r>
        </a:p>
      </dgm:t>
    </dgm:pt>
    <dgm:pt modelId="{05117925-0DD8-43E2-9C81-ED6175B588AB}" type="parTrans" cxnId="{AD27BBE6-E09F-4BE0-8CA5-B4DF9B235B99}">
      <dgm:prSet/>
      <dgm:spPr/>
      <dgm:t>
        <a:bodyPr/>
        <a:lstStyle/>
        <a:p>
          <a:endParaRPr lang="es-CL"/>
        </a:p>
      </dgm:t>
    </dgm:pt>
    <dgm:pt modelId="{F39E5E86-0E51-4360-A72A-30B66CAA66E3}" type="sibTrans" cxnId="{AD27BBE6-E09F-4BE0-8CA5-B4DF9B235B99}">
      <dgm:prSet/>
      <dgm:spPr/>
      <dgm:t>
        <a:bodyPr/>
        <a:lstStyle/>
        <a:p>
          <a:endParaRPr lang="es-CL"/>
        </a:p>
      </dgm:t>
    </dgm:pt>
    <dgm:pt modelId="{C2186B9E-3965-4DFD-AA87-BA43AE5345EB}">
      <dgm:prSet custT="1"/>
      <dgm:spPr/>
      <dgm:t>
        <a:bodyPr/>
        <a:lstStyle/>
        <a:p>
          <a:r>
            <a:rPr lang="es-CL" sz="1400" dirty="0" smtClean="0">
              <a:latin typeface="Arial" panose="020B0604020202020204" pitchFamily="34" charset="0"/>
              <a:cs typeface="Arial" panose="020B0604020202020204" pitchFamily="34" charset="0"/>
            </a:rPr>
            <a:t>Logros de la compañía</a:t>
          </a:r>
        </a:p>
      </dgm:t>
    </dgm:pt>
    <dgm:pt modelId="{0E212BB8-BE61-4B88-AD21-CD95FEBC33A7}" type="parTrans" cxnId="{EB390AAD-E086-46E9-8AE1-137E33290FD8}">
      <dgm:prSet/>
      <dgm:spPr/>
      <dgm:t>
        <a:bodyPr/>
        <a:lstStyle/>
        <a:p>
          <a:endParaRPr lang="es-CL"/>
        </a:p>
      </dgm:t>
    </dgm:pt>
    <dgm:pt modelId="{846BDE94-8AA8-4CF8-A676-E88FADD66308}" type="sibTrans" cxnId="{EB390AAD-E086-46E9-8AE1-137E33290FD8}">
      <dgm:prSet/>
      <dgm:spPr/>
      <dgm:t>
        <a:bodyPr/>
        <a:lstStyle/>
        <a:p>
          <a:endParaRPr lang="es-CL"/>
        </a:p>
      </dgm:t>
    </dgm:pt>
    <dgm:pt modelId="{BC60AC81-AB4A-476B-B94B-2765734B783A}">
      <dgm:prSet custT="1"/>
      <dgm:spPr/>
      <dgm:t>
        <a:bodyPr/>
        <a:lstStyle/>
        <a:p>
          <a:r>
            <a:rPr lang="es-CL" sz="1400" dirty="0" smtClean="0">
              <a:latin typeface="Arial" panose="020B0604020202020204" pitchFamily="34" charset="0"/>
              <a:cs typeface="Arial" panose="020B0604020202020204" pitchFamily="34" charset="0"/>
            </a:rPr>
            <a:t>Reconocimientos departamentales o individuales</a:t>
          </a:r>
        </a:p>
      </dgm:t>
    </dgm:pt>
    <dgm:pt modelId="{97CD761D-C042-4043-A9B6-52FBF39EB719}" type="parTrans" cxnId="{66E74B37-0099-4F3D-986E-0D6828DAD614}">
      <dgm:prSet/>
      <dgm:spPr/>
      <dgm:t>
        <a:bodyPr/>
        <a:lstStyle/>
        <a:p>
          <a:endParaRPr lang="es-CL"/>
        </a:p>
      </dgm:t>
    </dgm:pt>
    <dgm:pt modelId="{A29305F4-3EB8-4F22-9B95-C9314B5B8FDD}" type="sibTrans" cxnId="{66E74B37-0099-4F3D-986E-0D6828DAD614}">
      <dgm:prSet/>
      <dgm:spPr/>
      <dgm:t>
        <a:bodyPr/>
        <a:lstStyle/>
        <a:p>
          <a:endParaRPr lang="es-CL"/>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B441A7F9-0D7D-47A7-AAC9-8D4FA3804791}" type="pres">
      <dgm:prSet presAssocID="{68DF0276-27EB-4066-8E38-40FC0ACE67E6}" presName="linNode" presStyleCnt="0"/>
      <dgm:spPr/>
      <dgm:t>
        <a:bodyPr/>
        <a:lstStyle/>
        <a:p>
          <a:endParaRPr lang="es-CL"/>
        </a:p>
      </dgm:t>
    </dgm:pt>
    <dgm:pt modelId="{CB018636-5878-4109-98AC-03F7C653802F}" type="pres">
      <dgm:prSet presAssocID="{68DF0276-27EB-4066-8E38-40FC0ACE67E6}" presName="parentText" presStyleLbl="node1" presStyleIdx="0" presStyleCnt="1" custScaleX="52355" custScaleY="43579">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0" presStyleCnt="1" custScaleX="124057" custScaleY="125122" custLinFactNeighborX="-1075" custLinFactNeighborY="779">
        <dgm:presLayoutVars>
          <dgm:bulletEnabled val="1"/>
        </dgm:presLayoutVars>
      </dgm:prSet>
      <dgm:spPr/>
      <dgm:t>
        <a:bodyPr/>
        <a:lstStyle/>
        <a:p>
          <a:endParaRPr lang="es-CL"/>
        </a:p>
      </dgm:t>
    </dgm:pt>
  </dgm:ptLst>
  <dgm:cxnLst>
    <dgm:cxn modelId="{B51EE10F-4996-478D-ABDB-789A62F49504}" type="presOf" srcId="{84D5F8FE-9607-43A9-8AEC-5214DC045637}" destId="{A2B10824-EB17-463A-833B-36F01244DA08}" srcOrd="0" destOrd="0" presId="urn:microsoft.com/office/officeart/2005/8/layout/vList5"/>
    <dgm:cxn modelId="{11053763-6D6A-435D-99E2-54AEB0D82B41}" srcId="{68DF0276-27EB-4066-8E38-40FC0ACE67E6}" destId="{DF8F3187-8BFC-427E-ABB5-F0EF032BEC16}" srcOrd="1" destOrd="0" parTransId="{1864FF50-8F82-42AF-BB12-5BFB49356F2B}" sibTransId="{3CABA328-702C-488E-B026-C5B85AC5765A}"/>
    <dgm:cxn modelId="{AD27BBE6-E09F-4BE0-8CA5-B4DF9B235B99}" srcId="{68DF0276-27EB-4066-8E38-40FC0ACE67E6}" destId="{D9812AFF-EABF-4099-B642-888007864A5E}" srcOrd="9" destOrd="0" parTransId="{05117925-0DD8-43E2-9C81-ED6175B588AB}" sibTransId="{F39E5E86-0E51-4360-A72A-30B66CAA66E3}"/>
    <dgm:cxn modelId="{ABD5AEE1-ECC9-4CAC-A12F-0F326D56E7F6}" type="presOf" srcId="{9F144129-3F7E-4700-9356-C9CEEF7E37C7}" destId="{A83F8D58-2034-4D05-987B-5EC43D348526}" srcOrd="0" destOrd="0" presId="urn:microsoft.com/office/officeart/2005/8/layout/vList5"/>
    <dgm:cxn modelId="{EB390AAD-E086-46E9-8AE1-137E33290FD8}" srcId="{68DF0276-27EB-4066-8E38-40FC0ACE67E6}" destId="{C2186B9E-3965-4DFD-AA87-BA43AE5345EB}" srcOrd="10" destOrd="0" parTransId="{0E212BB8-BE61-4B88-AD21-CD95FEBC33A7}" sibTransId="{846BDE94-8AA8-4CF8-A676-E88FADD66308}"/>
    <dgm:cxn modelId="{51226041-0CAB-487F-8DBB-A1355B95A944}" srcId="{9F144129-3F7E-4700-9356-C9CEEF7E37C7}" destId="{68DF0276-27EB-4066-8E38-40FC0ACE67E6}" srcOrd="0" destOrd="0" parTransId="{9E2FE7D4-B1A9-4FFD-BC92-8EA0620E9ED8}" sibTransId="{D83C2FF0-25FA-4B2F-9980-B9C419CB8907}"/>
    <dgm:cxn modelId="{84BB4416-45E4-40FA-8BC7-EB8112B86EEE}" type="presOf" srcId="{C2186B9E-3965-4DFD-AA87-BA43AE5345EB}" destId="{A2B10824-EB17-463A-833B-36F01244DA08}" srcOrd="0" destOrd="10" presId="urn:microsoft.com/office/officeart/2005/8/layout/vList5"/>
    <dgm:cxn modelId="{4BD09097-D86F-4B72-ACBB-4C552B78C673}" type="presOf" srcId="{D9812AFF-EABF-4099-B642-888007864A5E}" destId="{A2B10824-EB17-463A-833B-36F01244DA08}" srcOrd="0" destOrd="9" presId="urn:microsoft.com/office/officeart/2005/8/layout/vList5"/>
    <dgm:cxn modelId="{F7445FB8-E926-4C0D-B812-004712C53BC0}" type="presOf" srcId="{A5C6993B-BBF1-4D05-84C0-91DD61862767}" destId="{A2B10824-EB17-463A-833B-36F01244DA08}" srcOrd="0" destOrd="3" presId="urn:microsoft.com/office/officeart/2005/8/layout/vList5"/>
    <dgm:cxn modelId="{6686F55E-7B35-4A92-BA3F-F88CD5967506}" srcId="{68DF0276-27EB-4066-8E38-40FC0ACE67E6}" destId="{F30E3AFF-FB0F-4EC3-9ADE-6565492492BA}" srcOrd="8" destOrd="0" parTransId="{34AE02FC-8A46-4597-9FED-7514EF7F7651}" sibTransId="{27032E8C-4230-4D3F-B58A-97C1EA23EF87}"/>
    <dgm:cxn modelId="{66E74B37-0099-4F3D-986E-0D6828DAD614}" srcId="{68DF0276-27EB-4066-8E38-40FC0ACE67E6}" destId="{BC60AC81-AB4A-476B-B94B-2765734B783A}" srcOrd="11" destOrd="0" parTransId="{97CD761D-C042-4043-A9B6-52FBF39EB719}" sibTransId="{A29305F4-3EB8-4F22-9B95-C9314B5B8FDD}"/>
    <dgm:cxn modelId="{A2287082-17E4-4C77-AA15-A4DC0C1FE24E}" type="presOf" srcId="{68DF0276-27EB-4066-8E38-40FC0ACE67E6}" destId="{CB018636-5878-4109-98AC-03F7C653802F}" srcOrd="0" destOrd="0" presId="urn:microsoft.com/office/officeart/2005/8/layout/vList5"/>
    <dgm:cxn modelId="{997CE90B-63A4-4BEF-A376-6CC65E641E5A}" type="presOf" srcId="{80592D95-42B0-45C8-87CD-7C91A383E10D}" destId="{A2B10824-EB17-463A-833B-36F01244DA08}" srcOrd="0" destOrd="4" presId="urn:microsoft.com/office/officeart/2005/8/layout/vList5"/>
    <dgm:cxn modelId="{6FDEF857-E5F0-444E-BABB-BC622DA56ECC}" type="presOf" srcId="{F30E3AFF-FB0F-4EC3-9ADE-6565492492BA}" destId="{A2B10824-EB17-463A-833B-36F01244DA08}" srcOrd="0" destOrd="8" presId="urn:microsoft.com/office/officeart/2005/8/layout/vList5"/>
    <dgm:cxn modelId="{9672D475-6079-42EC-B844-E6D16EC9D7A1}" srcId="{68DF0276-27EB-4066-8E38-40FC0ACE67E6}" destId="{EF456BFC-0CF1-4737-A2F0-74FF5AF75257}" srcOrd="5" destOrd="0" parTransId="{D718DB20-8935-489E-B249-5C8142BDA8C3}" sibTransId="{9312F456-E7D6-47A5-8DC1-2FB9CCEAF6B2}"/>
    <dgm:cxn modelId="{C54A7679-3F13-4358-B69E-E6532BB2F7C4}" srcId="{68DF0276-27EB-4066-8E38-40FC0ACE67E6}" destId="{80592D95-42B0-45C8-87CD-7C91A383E10D}" srcOrd="4" destOrd="0" parTransId="{923AE1DD-DF4D-4461-A729-6F1FBA88AFBA}" sibTransId="{9F34D680-B2B8-4E0F-989E-FAFF9096B4EE}"/>
    <dgm:cxn modelId="{A97519BB-5E21-4F13-B21B-39271EE63ACB}" srcId="{68DF0276-27EB-4066-8E38-40FC0ACE67E6}" destId="{A5C6993B-BBF1-4D05-84C0-91DD61862767}" srcOrd="3" destOrd="0" parTransId="{16594305-16A6-4327-AE95-5B257B1D512F}" sibTransId="{21CF049A-78F0-4BA2-B51D-7FE7E4E37440}"/>
    <dgm:cxn modelId="{F15DB462-1095-458A-8143-352FAE6F6AD6}" srcId="{68DF0276-27EB-4066-8E38-40FC0ACE67E6}" destId="{E5C08278-0C5F-4854-ABE0-0BA4292B8C41}" srcOrd="7" destOrd="0" parTransId="{3F96E886-7407-4437-AD2D-655C403DF079}" sibTransId="{6C1EBA30-3F9E-4975-A188-335A499298C4}"/>
    <dgm:cxn modelId="{947D640C-A801-4467-86B6-C691E8BAEA77}" type="presOf" srcId="{E5C08278-0C5F-4854-ABE0-0BA4292B8C41}" destId="{A2B10824-EB17-463A-833B-36F01244DA08}" srcOrd="0" destOrd="7" presId="urn:microsoft.com/office/officeart/2005/8/layout/vList5"/>
    <dgm:cxn modelId="{83FBCF3B-5BBB-4C4D-95D1-58AAEC6A5A20}" type="presOf" srcId="{11FC82B9-BFB3-4FC6-ACAA-775D517042AF}" destId="{A2B10824-EB17-463A-833B-36F01244DA08}" srcOrd="0" destOrd="2" presId="urn:microsoft.com/office/officeart/2005/8/layout/vList5"/>
    <dgm:cxn modelId="{0164882B-DD7C-4537-BC34-E5B8C3D7C024}" type="presOf" srcId="{82515476-54BA-4693-ADBB-33057C5604E7}" destId="{A2B10824-EB17-463A-833B-36F01244DA08}" srcOrd="0" destOrd="6" presId="urn:microsoft.com/office/officeart/2005/8/layout/vList5"/>
    <dgm:cxn modelId="{1770CF64-FF21-4993-93EE-DC53F7D92453}" srcId="{68DF0276-27EB-4066-8E38-40FC0ACE67E6}" destId="{84D5F8FE-9607-43A9-8AEC-5214DC045637}" srcOrd="0" destOrd="0" parTransId="{380B4E23-9DE1-4ECC-A672-2152145E9812}" sibTransId="{5D910EB5-AD64-4363-9BE1-FB07B29090A9}"/>
    <dgm:cxn modelId="{9D52441A-26E0-4DCE-AE50-9C9742183CB0}" type="presOf" srcId="{EF456BFC-0CF1-4737-A2F0-74FF5AF75257}" destId="{A2B10824-EB17-463A-833B-36F01244DA08}" srcOrd="0" destOrd="5" presId="urn:microsoft.com/office/officeart/2005/8/layout/vList5"/>
    <dgm:cxn modelId="{AE46A0B4-1AF2-4B3A-AF53-4E9CC270F9D1}" srcId="{68DF0276-27EB-4066-8E38-40FC0ACE67E6}" destId="{11FC82B9-BFB3-4FC6-ACAA-775D517042AF}" srcOrd="2" destOrd="0" parTransId="{B92E3320-CF9A-469C-A734-9B865FB4459F}" sibTransId="{7FF1B2FB-7DA9-4749-A3C6-60356745DB46}"/>
    <dgm:cxn modelId="{C526AB2A-B2AB-42FD-A424-1C24452917DC}" type="presOf" srcId="{DF8F3187-8BFC-427E-ABB5-F0EF032BEC16}" destId="{A2B10824-EB17-463A-833B-36F01244DA08}" srcOrd="0" destOrd="1" presId="urn:microsoft.com/office/officeart/2005/8/layout/vList5"/>
    <dgm:cxn modelId="{244B66E8-4A02-4256-B102-7BF2F10DE002}" srcId="{68DF0276-27EB-4066-8E38-40FC0ACE67E6}" destId="{82515476-54BA-4693-ADBB-33057C5604E7}" srcOrd="6" destOrd="0" parTransId="{A59702A5-8BCA-428E-A638-A0F06EBE61C9}" sibTransId="{9C755F23-CF70-4CC2-B1F6-18D6E9E6111E}"/>
    <dgm:cxn modelId="{2D395BE3-5F31-49F1-9F20-5F1C4F5A116F}" type="presOf" srcId="{BC60AC81-AB4A-476B-B94B-2765734B783A}" destId="{A2B10824-EB17-463A-833B-36F01244DA08}" srcOrd="0" destOrd="11" presId="urn:microsoft.com/office/officeart/2005/8/layout/vList5"/>
    <dgm:cxn modelId="{DD7BA0ED-A750-4886-8059-9D0F69E98449}" type="presParOf" srcId="{A83F8D58-2034-4D05-987B-5EC43D348526}" destId="{B441A7F9-0D7D-47A7-AAC9-8D4FA3804791}" srcOrd="0" destOrd="0" presId="urn:microsoft.com/office/officeart/2005/8/layout/vList5"/>
    <dgm:cxn modelId="{6874D546-7788-4339-BE46-B7C601452B15}" type="presParOf" srcId="{B441A7F9-0D7D-47A7-AAC9-8D4FA3804791}" destId="{CB018636-5878-4109-98AC-03F7C653802F}" srcOrd="0" destOrd="0" presId="urn:microsoft.com/office/officeart/2005/8/layout/vList5"/>
    <dgm:cxn modelId="{2E72AFC0-844A-41B9-ADC7-602EDF107CEB}"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06C0988F-703D-48CB-AD08-18498860021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s-CL"/>
        </a:p>
      </dgm:t>
    </dgm:pt>
    <dgm:pt modelId="{12A5FDC6-B540-4259-8A37-4553B287F070}">
      <dgm:prSet custT="1"/>
      <dgm:spPr/>
      <dgm:t>
        <a:bodyPr/>
        <a:lstStyle/>
        <a:p>
          <a:pPr rtl="0"/>
          <a:r>
            <a:rPr lang="es-US" sz="1400" smtClean="0">
              <a:latin typeface="Arial" panose="020B0604020202020204" pitchFamily="34" charset="0"/>
              <a:cs typeface="Arial" panose="020B0604020202020204" pitchFamily="34" charset="0"/>
            </a:rPr>
            <a:t>Newsletter o boletín informativo</a:t>
          </a:r>
          <a:endParaRPr lang="es-CL" sz="1400">
            <a:latin typeface="Arial" panose="020B0604020202020204" pitchFamily="34" charset="0"/>
            <a:cs typeface="Arial" panose="020B0604020202020204" pitchFamily="34" charset="0"/>
          </a:endParaRPr>
        </a:p>
      </dgm:t>
    </dgm:pt>
    <dgm:pt modelId="{2DF1DA81-D09D-49D5-A195-5B6C6FEE15AA}" type="parTrans" cxnId="{8C59283A-4309-4C39-BD1B-65C19F6BB666}">
      <dgm:prSet/>
      <dgm:spPr/>
      <dgm:t>
        <a:bodyPr/>
        <a:lstStyle/>
        <a:p>
          <a:endParaRPr lang="es-CL" sz="1400">
            <a:latin typeface="Arial" panose="020B0604020202020204" pitchFamily="34" charset="0"/>
            <a:cs typeface="Arial" panose="020B0604020202020204" pitchFamily="34" charset="0"/>
          </a:endParaRPr>
        </a:p>
      </dgm:t>
    </dgm:pt>
    <dgm:pt modelId="{765E2815-0D18-4948-861D-22877E93F864}" type="sibTrans" cxnId="{8C59283A-4309-4C39-BD1B-65C19F6BB666}">
      <dgm:prSet/>
      <dgm:spPr/>
      <dgm:t>
        <a:bodyPr/>
        <a:lstStyle/>
        <a:p>
          <a:endParaRPr lang="es-CL" sz="1400">
            <a:latin typeface="Arial" panose="020B0604020202020204" pitchFamily="34" charset="0"/>
            <a:cs typeface="Arial" panose="020B0604020202020204" pitchFamily="34" charset="0"/>
          </a:endParaRPr>
        </a:p>
      </dgm:t>
    </dgm:pt>
    <dgm:pt modelId="{61C510C7-2368-4F74-9C33-7433C2590BA7}">
      <dgm:prSet custT="1"/>
      <dgm:spPr/>
      <dgm:t>
        <a:bodyPr/>
        <a:lstStyle/>
        <a:p>
          <a:pPr rtl="0"/>
          <a:r>
            <a:rPr lang="es-US" sz="1400" smtClean="0">
              <a:latin typeface="Arial" panose="020B0604020202020204" pitchFamily="34" charset="0"/>
              <a:cs typeface="Arial" panose="020B0604020202020204" pitchFamily="34" charset="0"/>
            </a:rPr>
            <a:t>Comunicados Internos</a:t>
          </a:r>
          <a:endParaRPr lang="es-CL" sz="1400">
            <a:latin typeface="Arial" panose="020B0604020202020204" pitchFamily="34" charset="0"/>
            <a:cs typeface="Arial" panose="020B0604020202020204" pitchFamily="34" charset="0"/>
          </a:endParaRPr>
        </a:p>
      </dgm:t>
    </dgm:pt>
    <dgm:pt modelId="{60536B8E-57CB-495B-A8C6-A7875C4073C9}" type="parTrans" cxnId="{B8C24350-31B7-4BAB-A7A2-43F083F1D642}">
      <dgm:prSet/>
      <dgm:spPr/>
      <dgm:t>
        <a:bodyPr/>
        <a:lstStyle/>
        <a:p>
          <a:endParaRPr lang="es-CL" sz="1400">
            <a:latin typeface="Arial" panose="020B0604020202020204" pitchFamily="34" charset="0"/>
            <a:cs typeface="Arial" panose="020B0604020202020204" pitchFamily="34" charset="0"/>
          </a:endParaRPr>
        </a:p>
      </dgm:t>
    </dgm:pt>
    <dgm:pt modelId="{8E980138-986A-4A63-B441-281EE8081FEB}" type="sibTrans" cxnId="{B8C24350-31B7-4BAB-A7A2-43F083F1D642}">
      <dgm:prSet/>
      <dgm:spPr/>
      <dgm:t>
        <a:bodyPr/>
        <a:lstStyle/>
        <a:p>
          <a:endParaRPr lang="es-CL" sz="1400">
            <a:latin typeface="Arial" panose="020B0604020202020204" pitchFamily="34" charset="0"/>
            <a:cs typeface="Arial" panose="020B0604020202020204" pitchFamily="34" charset="0"/>
          </a:endParaRPr>
        </a:p>
      </dgm:t>
    </dgm:pt>
    <dgm:pt modelId="{2C6F38E1-6D69-4EA7-BEAB-548F2FE5E48E}">
      <dgm:prSet custT="1"/>
      <dgm:spPr/>
      <dgm:t>
        <a:bodyPr/>
        <a:lstStyle/>
        <a:p>
          <a:pPr rtl="0"/>
          <a:r>
            <a:rPr lang="es-US" sz="1400" smtClean="0">
              <a:latin typeface="Arial" panose="020B0604020202020204" pitchFamily="34" charset="0"/>
              <a:cs typeface="Arial" panose="020B0604020202020204" pitchFamily="34" charset="0"/>
            </a:rPr>
            <a:t>Intranet</a:t>
          </a:r>
          <a:endParaRPr lang="es-CL" sz="1400">
            <a:latin typeface="Arial" panose="020B0604020202020204" pitchFamily="34" charset="0"/>
            <a:cs typeface="Arial" panose="020B0604020202020204" pitchFamily="34" charset="0"/>
          </a:endParaRPr>
        </a:p>
      </dgm:t>
    </dgm:pt>
    <dgm:pt modelId="{09E3B565-D15A-4C32-9606-87B7D4D90CCA}" type="parTrans" cxnId="{23F544D6-0460-4561-9530-7836D3DC896B}">
      <dgm:prSet/>
      <dgm:spPr/>
      <dgm:t>
        <a:bodyPr/>
        <a:lstStyle/>
        <a:p>
          <a:endParaRPr lang="es-CL" sz="1400">
            <a:latin typeface="Arial" panose="020B0604020202020204" pitchFamily="34" charset="0"/>
            <a:cs typeface="Arial" panose="020B0604020202020204" pitchFamily="34" charset="0"/>
          </a:endParaRPr>
        </a:p>
      </dgm:t>
    </dgm:pt>
    <dgm:pt modelId="{6285501C-64F9-4D4D-9064-70700DB36617}" type="sibTrans" cxnId="{23F544D6-0460-4561-9530-7836D3DC896B}">
      <dgm:prSet/>
      <dgm:spPr/>
      <dgm:t>
        <a:bodyPr/>
        <a:lstStyle/>
        <a:p>
          <a:endParaRPr lang="es-CL" sz="1400">
            <a:latin typeface="Arial" panose="020B0604020202020204" pitchFamily="34" charset="0"/>
            <a:cs typeface="Arial" panose="020B0604020202020204" pitchFamily="34" charset="0"/>
          </a:endParaRPr>
        </a:p>
      </dgm:t>
    </dgm:pt>
    <dgm:pt modelId="{2B91272C-E2A7-4308-ABA7-062C429F1180}">
      <dgm:prSet custT="1"/>
      <dgm:spPr/>
      <dgm:t>
        <a:bodyPr/>
        <a:lstStyle/>
        <a:p>
          <a:pPr rtl="0"/>
          <a:r>
            <a:rPr lang="es-US" sz="1400" smtClean="0">
              <a:latin typeface="Arial" panose="020B0604020202020204" pitchFamily="34" charset="0"/>
              <a:cs typeface="Arial" panose="020B0604020202020204" pitchFamily="34" charset="0"/>
            </a:rPr>
            <a:t>Periódico de ámbito europeo ‘Opel Post’; o Newsflash</a:t>
          </a:r>
          <a:endParaRPr lang="es-CL" sz="1400">
            <a:latin typeface="Arial" panose="020B0604020202020204" pitchFamily="34" charset="0"/>
            <a:cs typeface="Arial" panose="020B0604020202020204" pitchFamily="34" charset="0"/>
          </a:endParaRPr>
        </a:p>
      </dgm:t>
    </dgm:pt>
    <dgm:pt modelId="{2B456FD4-C035-4ED1-B94F-7108CD603A15}" type="parTrans" cxnId="{76894273-7114-4DB4-872A-B9C1F16C92AD}">
      <dgm:prSet/>
      <dgm:spPr/>
      <dgm:t>
        <a:bodyPr/>
        <a:lstStyle/>
        <a:p>
          <a:endParaRPr lang="es-CL" sz="1400">
            <a:latin typeface="Arial" panose="020B0604020202020204" pitchFamily="34" charset="0"/>
            <a:cs typeface="Arial" panose="020B0604020202020204" pitchFamily="34" charset="0"/>
          </a:endParaRPr>
        </a:p>
      </dgm:t>
    </dgm:pt>
    <dgm:pt modelId="{C6D7E999-7520-4C3A-8E9F-3815646766E4}" type="sibTrans" cxnId="{76894273-7114-4DB4-872A-B9C1F16C92AD}">
      <dgm:prSet/>
      <dgm:spPr/>
      <dgm:t>
        <a:bodyPr/>
        <a:lstStyle/>
        <a:p>
          <a:endParaRPr lang="es-CL" sz="1400">
            <a:latin typeface="Arial" panose="020B0604020202020204" pitchFamily="34" charset="0"/>
            <a:cs typeface="Arial" panose="020B0604020202020204" pitchFamily="34" charset="0"/>
          </a:endParaRPr>
        </a:p>
      </dgm:t>
    </dgm:pt>
    <dgm:pt modelId="{43F48500-8F5C-45A9-A3E4-09BFCCA2F415}">
      <dgm:prSet custT="1"/>
      <dgm:spPr/>
      <dgm:t>
        <a:bodyPr/>
        <a:lstStyle/>
        <a:p>
          <a:pPr rtl="0"/>
          <a:r>
            <a:rPr lang="es-US" sz="1400" smtClean="0">
              <a:latin typeface="Arial" panose="020B0604020202020204" pitchFamily="34" charset="0"/>
              <a:cs typeface="Arial" panose="020B0604020202020204" pitchFamily="34" charset="0"/>
            </a:rPr>
            <a:t>Red social interna, ‘Overdrive’</a:t>
          </a:r>
          <a:endParaRPr lang="es-CL" sz="1400">
            <a:latin typeface="Arial" panose="020B0604020202020204" pitchFamily="34" charset="0"/>
            <a:cs typeface="Arial" panose="020B0604020202020204" pitchFamily="34" charset="0"/>
          </a:endParaRPr>
        </a:p>
      </dgm:t>
    </dgm:pt>
    <dgm:pt modelId="{24429C6F-FBBD-47D8-B2A4-DDFF8D040010}" type="parTrans" cxnId="{4A0C1D57-26D9-4F50-A448-181E940425D1}">
      <dgm:prSet/>
      <dgm:spPr/>
      <dgm:t>
        <a:bodyPr/>
        <a:lstStyle/>
        <a:p>
          <a:endParaRPr lang="es-CL" sz="1400">
            <a:latin typeface="Arial" panose="020B0604020202020204" pitchFamily="34" charset="0"/>
            <a:cs typeface="Arial" panose="020B0604020202020204" pitchFamily="34" charset="0"/>
          </a:endParaRPr>
        </a:p>
      </dgm:t>
    </dgm:pt>
    <dgm:pt modelId="{2B4C5A4E-3A6B-420F-8951-B2EE7FDFB0BF}" type="sibTrans" cxnId="{4A0C1D57-26D9-4F50-A448-181E940425D1}">
      <dgm:prSet/>
      <dgm:spPr/>
      <dgm:t>
        <a:bodyPr/>
        <a:lstStyle/>
        <a:p>
          <a:endParaRPr lang="es-CL" sz="1400">
            <a:latin typeface="Arial" panose="020B0604020202020204" pitchFamily="34" charset="0"/>
            <a:cs typeface="Arial" panose="020B0604020202020204" pitchFamily="34" charset="0"/>
          </a:endParaRPr>
        </a:p>
      </dgm:t>
    </dgm:pt>
    <dgm:pt modelId="{408D88EC-7048-4442-B662-21F0AEFBCC0C}">
      <dgm:prSet custT="1"/>
      <dgm:spPr/>
      <dgm:t>
        <a:bodyPr/>
        <a:lstStyle/>
        <a:p>
          <a:pPr rtl="0"/>
          <a:r>
            <a:rPr lang="es-US" sz="1400" smtClean="0">
              <a:latin typeface="Arial" panose="020B0604020202020204" pitchFamily="34" charset="0"/>
              <a:cs typeface="Arial" panose="020B0604020202020204" pitchFamily="34" charset="0"/>
            </a:rPr>
            <a:t>Communicator (chat</a:t>
          </a:r>
          <a:r>
            <a:rPr lang="es-US" sz="1400" i="1" smtClean="0">
              <a:latin typeface="Arial" panose="020B0604020202020204" pitchFamily="34" charset="0"/>
              <a:cs typeface="Arial" panose="020B0604020202020204" pitchFamily="34" charset="0"/>
            </a:rPr>
            <a:t> </a:t>
          </a:r>
          <a:r>
            <a:rPr lang="es-US" sz="1400" smtClean="0">
              <a:latin typeface="Arial" panose="020B0604020202020204" pitchFamily="34" charset="0"/>
              <a:cs typeface="Arial" panose="020B0604020202020204" pitchFamily="34" charset="0"/>
            </a:rPr>
            <a:t>para preguntas de trabajo) </a:t>
          </a:r>
          <a:endParaRPr lang="es-CL" sz="1400">
            <a:latin typeface="Arial" panose="020B0604020202020204" pitchFamily="34" charset="0"/>
            <a:cs typeface="Arial" panose="020B0604020202020204" pitchFamily="34" charset="0"/>
          </a:endParaRPr>
        </a:p>
      </dgm:t>
    </dgm:pt>
    <dgm:pt modelId="{78EF2EEF-9A85-44D0-BA4F-410E4694D7D1}" type="parTrans" cxnId="{4C00E36D-DA33-4959-8A19-C01C266C084E}">
      <dgm:prSet/>
      <dgm:spPr/>
      <dgm:t>
        <a:bodyPr/>
        <a:lstStyle/>
        <a:p>
          <a:endParaRPr lang="es-CL" sz="1400">
            <a:latin typeface="Arial" panose="020B0604020202020204" pitchFamily="34" charset="0"/>
            <a:cs typeface="Arial" panose="020B0604020202020204" pitchFamily="34" charset="0"/>
          </a:endParaRPr>
        </a:p>
      </dgm:t>
    </dgm:pt>
    <dgm:pt modelId="{D79BF1B8-AD27-41B0-9CB8-7CFD2FACC8CB}" type="sibTrans" cxnId="{4C00E36D-DA33-4959-8A19-C01C266C084E}">
      <dgm:prSet/>
      <dgm:spPr/>
      <dgm:t>
        <a:bodyPr/>
        <a:lstStyle/>
        <a:p>
          <a:endParaRPr lang="es-CL" sz="1400">
            <a:latin typeface="Arial" panose="020B0604020202020204" pitchFamily="34" charset="0"/>
            <a:cs typeface="Arial" panose="020B0604020202020204" pitchFamily="34" charset="0"/>
          </a:endParaRPr>
        </a:p>
      </dgm:t>
    </dgm:pt>
    <dgm:pt modelId="{8DC76129-1BB7-40D3-AD5C-E89E2B03E6B7}">
      <dgm:prSet custT="1"/>
      <dgm:spPr/>
      <dgm:t>
        <a:bodyPr/>
        <a:lstStyle/>
        <a:p>
          <a:pPr rtl="0"/>
          <a:r>
            <a:rPr lang="es-US" sz="1400" smtClean="0">
              <a:latin typeface="Arial" panose="020B0604020202020204" pitchFamily="34" charset="0"/>
              <a:cs typeface="Arial" panose="020B0604020202020204" pitchFamily="34" charset="0"/>
            </a:rPr>
            <a:t>Webchat (chat para realizar reuniones)</a:t>
          </a:r>
          <a:endParaRPr lang="es-CL" sz="1400">
            <a:latin typeface="Arial" panose="020B0604020202020204" pitchFamily="34" charset="0"/>
            <a:cs typeface="Arial" panose="020B0604020202020204" pitchFamily="34" charset="0"/>
          </a:endParaRPr>
        </a:p>
      </dgm:t>
    </dgm:pt>
    <dgm:pt modelId="{E3DA4E77-8C7E-4FD4-B4FC-705FB42C8FFD}" type="parTrans" cxnId="{E9F48E1D-82B7-4CD9-AAF5-319BB93C4CE6}">
      <dgm:prSet/>
      <dgm:spPr/>
      <dgm:t>
        <a:bodyPr/>
        <a:lstStyle/>
        <a:p>
          <a:endParaRPr lang="es-CL" sz="1400">
            <a:latin typeface="Arial" panose="020B0604020202020204" pitchFamily="34" charset="0"/>
            <a:cs typeface="Arial" panose="020B0604020202020204" pitchFamily="34" charset="0"/>
          </a:endParaRPr>
        </a:p>
      </dgm:t>
    </dgm:pt>
    <dgm:pt modelId="{CA8C13D3-A6A4-4F3D-B2D7-59C67C9A9738}" type="sibTrans" cxnId="{E9F48E1D-82B7-4CD9-AAF5-319BB93C4CE6}">
      <dgm:prSet/>
      <dgm:spPr/>
      <dgm:t>
        <a:bodyPr/>
        <a:lstStyle/>
        <a:p>
          <a:endParaRPr lang="es-CL" sz="1400">
            <a:latin typeface="Arial" panose="020B0604020202020204" pitchFamily="34" charset="0"/>
            <a:cs typeface="Arial" panose="020B0604020202020204" pitchFamily="34" charset="0"/>
          </a:endParaRPr>
        </a:p>
      </dgm:t>
    </dgm:pt>
    <dgm:pt modelId="{36219A10-31E9-4AB3-B050-53A665BE35DE}" type="pres">
      <dgm:prSet presAssocID="{06C0988F-703D-48CB-AD08-18498860021F}" presName="linear" presStyleCnt="0">
        <dgm:presLayoutVars>
          <dgm:animLvl val="lvl"/>
          <dgm:resizeHandles val="exact"/>
        </dgm:presLayoutVars>
      </dgm:prSet>
      <dgm:spPr/>
    </dgm:pt>
    <dgm:pt modelId="{7AECFD70-2812-408D-92AF-BB27E126EE80}" type="pres">
      <dgm:prSet presAssocID="{12A5FDC6-B540-4259-8A37-4553B287F070}" presName="parentText" presStyleLbl="node1" presStyleIdx="0" presStyleCnt="7">
        <dgm:presLayoutVars>
          <dgm:chMax val="0"/>
          <dgm:bulletEnabled val="1"/>
        </dgm:presLayoutVars>
      </dgm:prSet>
      <dgm:spPr/>
    </dgm:pt>
    <dgm:pt modelId="{D95FCA92-2D16-45CA-97C4-921DA2DA0CB8}" type="pres">
      <dgm:prSet presAssocID="{765E2815-0D18-4948-861D-22877E93F864}" presName="spacer" presStyleCnt="0"/>
      <dgm:spPr/>
    </dgm:pt>
    <dgm:pt modelId="{F86D6F13-BCF4-428C-8A18-5927D66515FD}" type="pres">
      <dgm:prSet presAssocID="{61C510C7-2368-4F74-9C33-7433C2590BA7}" presName="parentText" presStyleLbl="node1" presStyleIdx="1" presStyleCnt="7">
        <dgm:presLayoutVars>
          <dgm:chMax val="0"/>
          <dgm:bulletEnabled val="1"/>
        </dgm:presLayoutVars>
      </dgm:prSet>
      <dgm:spPr/>
    </dgm:pt>
    <dgm:pt modelId="{EBDE0B9D-1E1E-4BDC-A791-69941CB3BFD5}" type="pres">
      <dgm:prSet presAssocID="{8E980138-986A-4A63-B441-281EE8081FEB}" presName="spacer" presStyleCnt="0"/>
      <dgm:spPr/>
    </dgm:pt>
    <dgm:pt modelId="{C0700939-076E-4D5C-A0F7-43B750F4435E}" type="pres">
      <dgm:prSet presAssocID="{2C6F38E1-6D69-4EA7-BEAB-548F2FE5E48E}" presName="parentText" presStyleLbl="node1" presStyleIdx="2" presStyleCnt="7">
        <dgm:presLayoutVars>
          <dgm:chMax val="0"/>
          <dgm:bulletEnabled val="1"/>
        </dgm:presLayoutVars>
      </dgm:prSet>
      <dgm:spPr/>
    </dgm:pt>
    <dgm:pt modelId="{1E076BC7-4B90-4B93-BAA7-1E837ECD4D51}" type="pres">
      <dgm:prSet presAssocID="{6285501C-64F9-4D4D-9064-70700DB36617}" presName="spacer" presStyleCnt="0"/>
      <dgm:spPr/>
    </dgm:pt>
    <dgm:pt modelId="{D1C08087-7DF3-4E76-BD51-0D4FA2D66916}" type="pres">
      <dgm:prSet presAssocID="{2B91272C-E2A7-4308-ABA7-062C429F1180}" presName="parentText" presStyleLbl="node1" presStyleIdx="3" presStyleCnt="7">
        <dgm:presLayoutVars>
          <dgm:chMax val="0"/>
          <dgm:bulletEnabled val="1"/>
        </dgm:presLayoutVars>
      </dgm:prSet>
      <dgm:spPr/>
    </dgm:pt>
    <dgm:pt modelId="{93E013DB-9221-4C51-BE06-AEBAA815A9EB}" type="pres">
      <dgm:prSet presAssocID="{C6D7E999-7520-4C3A-8E9F-3815646766E4}" presName="spacer" presStyleCnt="0"/>
      <dgm:spPr/>
    </dgm:pt>
    <dgm:pt modelId="{57A84F57-44CC-4E44-8BB0-85EDEDB956EF}" type="pres">
      <dgm:prSet presAssocID="{43F48500-8F5C-45A9-A3E4-09BFCCA2F415}" presName="parentText" presStyleLbl="node1" presStyleIdx="4" presStyleCnt="7">
        <dgm:presLayoutVars>
          <dgm:chMax val="0"/>
          <dgm:bulletEnabled val="1"/>
        </dgm:presLayoutVars>
      </dgm:prSet>
      <dgm:spPr/>
    </dgm:pt>
    <dgm:pt modelId="{04AE8FE2-1EC3-4CE8-843F-AF7FBC764C56}" type="pres">
      <dgm:prSet presAssocID="{2B4C5A4E-3A6B-420F-8951-B2EE7FDFB0BF}" presName="spacer" presStyleCnt="0"/>
      <dgm:spPr/>
    </dgm:pt>
    <dgm:pt modelId="{7F0CD734-4DFB-4F25-B927-0811E351D747}" type="pres">
      <dgm:prSet presAssocID="{408D88EC-7048-4442-B662-21F0AEFBCC0C}" presName="parentText" presStyleLbl="node1" presStyleIdx="5" presStyleCnt="7">
        <dgm:presLayoutVars>
          <dgm:chMax val="0"/>
          <dgm:bulletEnabled val="1"/>
        </dgm:presLayoutVars>
      </dgm:prSet>
      <dgm:spPr/>
    </dgm:pt>
    <dgm:pt modelId="{21E2FEFC-E930-4332-8F34-4D34BA4AFE6F}" type="pres">
      <dgm:prSet presAssocID="{D79BF1B8-AD27-41B0-9CB8-7CFD2FACC8CB}" presName="spacer" presStyleCnt="0"/>
      <dgm:spPr/>
    </dgm:pt>
    <dgm:pt modelId="{0C2BAAB6-A481-4D09-89F1-583C6F5E1893}" type="pres">
      <dgm:prSet presAssocID="{8DC76129-1BB7-40D3-AD5C-E89E2B03E6B7}" presName="parentText" presStyleLbl="node1" presStyleIdx="6" presStyleCnt="7">
        <dgm:presLayoutVars>
          <dgm:chMax val="0"/>
          <dgm:bulletEnabled val="1"/>
        </dgm:presLayoutVars>
      </dgm:prSet>
      <dgm:spPr/>
    </dgm:pt>
  </dgm:ptLst>
  <dgm:cxnLst>
    <dgm:cxn modelId="{7A85497B-49B7-4BC6-831F-51817EB6FB95}" type="presOf" srcId="{43F48500-8F5C-45A9-A3E4-09BFCCA2F415}" destId="{57A84F57-44CC-4E44-8BB0-85EDEDB956EF}" srcOrd="0" destOrd="0" presId="urn:microsoft.com/office/officeart/2005/8/layout/vList2"/>
    <dgm:cxn modelId="{4C00E36D-DA33-4959-8A19-C01C266C084E}" srcId="{06C0988F-703D-48CB-AD08-18498860021F}" destId="{408D88EC-7048-4442-B662-21F0AEFBCC0C}" srcOrd="5" destOrd="0" parTransId="{78EF2EEF-9A85-44D0-BA4F-410E4694D7D1}" sibTransId="{D79BF1B8-AD27-41B0-9CB8-7CFD2FACC8CB}"/>
    <dgm:cxn modelId="{4A0C1D57-26D9-4F50-A448-181E940425D1}" srcId="{06C0988F-703D-48CB-AD08-18498860021F}" destId="{43F48500-8F5C-45A9-A3E4-09BFCCA2F415}" srcOrd="4" destOrd="0" parTransId="{24429C6F-FBBD-47D8-B2A4-DDFF8D040010}" sibTransId="{2B4C5A4E-3A6B-420F-8951-B2EE7FDFB0BF}"/>
    <dgm:cxn modelId="{76894273-7114-4DB4-872A-B9C1F16C92AD}" srcId="{06C0988F-703D-48CB-AD08-18498860021F}" destId="{2B91272C-E2A7-4308-ABA7-062C429F1180}" srcOrd="3" destOrd="0" parTransId="{2B456FD4-C035-4ED1-B94F-7108CD603A15}" sibTransId="{C6D7E999-7520-4C3A-8E9F-3815646766E4}"/>
    <dgm:cxn modelId="{7A0DCC11-3C26-4250-A587-6F6F2470AA91}" type="presOf" srcId="{2B91272C-E2A7-4308-ABA7-062C429F1180}" destId="{D1C08087-7DF3-4E76-BD51-0D4FA2D66916}" srcOrd="0" destOrd="0" presId="urn:microsoft.com/office/officeart/2005/8/layout/vList2"/>
    <dgm:cxn modelId="{A7797CF6-87B5-4064-A91A-B48380B02310}" type="presOf" srcId="{8DC76129-1BB7-40D3-AD5C-E89E2B03E6B7}" destId="{0C2BAAB6-A481-4D09-89F1-583C6F5E1893}" srcOrd="0" destOrd="0" presId="urn:microsoft.com/office/officeart/2005/8/layout/vList2"/>
    <dgm:cxn modelId="{30C2BB33-0291-4BCE-8484-7B54A16DE5F8}" type="presOf" srcId="{408D88EC-7048-4442-B662-21F0AEFBCC0C}" destId="{7F0CD734-4DFB-4F25-B927-0811E351D747}" srcOrd="0" destOrd="0" presId="urn:microsoft.com/office/officeart/2005/8/layout/vList2"/>
    <dgm:cxn modelId="{E9F48E1D-82B7-4CD9-AAF5-319BB93C4CE6}" srcId="{06C0988F-703D-48CB-AD08-18498860021F}" destId="{8DC76129-1BB7-40D3-AD5C-E89E2B03E6B7}" srcOrd="6" destOrd="0" parTransId="{E3DA4E77-8C7E-4FD4-B4FC-705FB42C8FFD}" sibTransId="{CA8C13D3-A6A4-4F3D-B2D7-59C67C9A9738}"/>
    <dgm:cxn modelId="{23F544D6-0460-4561-9530-7836D3DC896B}" srcId="{06C0988F-703D-48CB-AD08-18498860021F}" destId="{2C6F38E1-6D69-4EA7-BEAB-548F2FE5E48E}" srcOrd="2" destOrd="0" parTransId="{09E3B565-D15A-4C32-9606-87B7D4D90CCA}" sibTransId="{6285501C-64F9-4D4D-9064-70700DB36617}"/>
    <dgm:cxn modelId="{7B7A05C9-5830-4675-B937-2EA067704792}" type="presOf" srcId="{61C510C7-2368-4F74-9C33-7433C2590BA7}" destId="{F86D6F13-BCF4-428C-8A18-5927D66515FD}" srcOrd="0" destOrd="0" presId="urn:microsoft.com/office/officeart/2005/8/layout/vList2"/>
    <dgm:cxn modelId="{8C59283A-4309-4C39-BD1B-65C19F6BB666}" srcId="{06C0988F-703D-48CB-AD08-18498860021F}" destId="{12A5FDC6-B540-4259-8A37-4553B287F070}" srcOrd="0" destOrd="0" parTransId="{2DF1DA81-D09D-49D5-A195-5B6C6FEE15AA}" sibTransId="{765E2815-0D18-4948-861D-22877E93F864}"/>
    <dgm:cxn modelId="{0680A807-CB59-45EE-839D-C405E00F7170}" type="presOf" srcId="{2C6F38E1-6D69-4EA7-BEAB-548F2FE5E48E}" destId="{C0700939-076E-4D5C-A0F7-43B750F4435E}" srcOrd="0" destOrd="0" presId="urn:microsoft.com/office/officeart/2005/8/layout/vList2"/>
    <dgm:cxn modelId="{FC57F05B-27C3-4394-B83B-F1956C84530B}" type="presOf" srcId="{12A5FDC6-B540-4259-8A37-4553B287F070}" destId="{7AECFD70-2812-408D-92AF-BB27E126EE80}" srcOrd="0" destOrd="0" presId="urn:microsoft.com/office/officeart/2005/8/layout/vList2"/>
    <dgm:cxn modelId="{B8C24350-31B7-4BAB-A7A2-43F083F1D642}" srcId="{06C0988F-703D-48CB-AD08-18498860021F}" destId="{61C510C7-2368-4F74-9C33-7433C2590BA7}" srcOrd="1" destOrd="0" parTransId="{60536B8E-57CB-495B-A8C6-A7875C4073C9}" sibTransId="{8E980138-986A-4A63-B441-281EE8081FEB}"/>
    <dgm:cxn modelId="{A0236ADB-B549-4D50-80BC-C77A271B8BC8}" type="presOf" srcId="{06C0988F-703D-48CB-AD08-18498860021F}" destId="{36219A10-31E9-4AB3-B050-53A665BE35DE}" srcOrd="0" destOrd="0" presId="urn:microsoft.com/office/officeart/2005/8/layout/vList2"/>
    <dgm:cxn modelId="{E9D2EF0B-0A40-47E0-9B15-F549273BB93F}" type="presParOf" srcId="{36219A10-31E9-4AB3-B050-53A665BE35DE}" destId="{7AECFD70-2812-408D-92AF-BB27E126EE80}" srcOrd="0" destOrd="0" presId="urn:microsoft.com/office/officeart/2005/8/layout/vList2"/>
    <dgm:cxn modelId="{7464BAB4-DA3E-4C71-B803-13BC94A42471}" type="presParOf" srcId="{36219A10-31E9-4AB3-B050-53A665BE35DE}" destId="{D95FCA92-2D16-45CA-97C4-921DA2DA0CB8}" srcOrd="1" destOrd="0" presId="urn:microsoft.com/office/officeart/2005/8/layout/vList2"/>
    <dgm:cxn modelId="{FCC009CC-C009-4081-AE87-223CFCD49FDA}" type="presParOf" srcId="{36219A10-31E9-4AB3-B050-53A665BE35DE}" destId="{F86D6F13-BCF4-428C-8A18-5927D66515FD}" srcOrd="2" destOrd="0" presId="urn:microsoft.com/office/officeart/2005/8/layout/vList2"/>
    <dgm:cxn modelId="{9C87FDBD-711B-448C-9094-B0CB886B0127}" type="presParOf" srcId="{36219A10-31E9-4AB3-B050-53A665BE35DE}" destId="{EBDE0B9D-1E1E-4BDC-A791-69941CB3BFD5}" srcOrd="3" destOrd="0" presId="urn:microsoft.com/office/officeart/2005/8/layout/vList2"/>
    <dgm:cxn modelId="{92CD8E5D-134D-4B14-B44A-6510969C8D2B}" type="presParOf" srcId="{36219A10-31E9-4AB3-B050-53A665BE35DE}" destId="{C0700939-076E-4D5C-A0F7-43B750F4435E}" srcOrd="4" destOrd="0" presId="urn:microsoft.com/office/officeart/2005/8/layout/vList2"/>
    <dgm:cxn modelId="{32F925F0-E370-4E02-9FC9-8ED0277A4516}" type="presParOf" srcId="{36219A10-31E9-4AB3-B050-53A665BE35DE}" destId="{1E076BC7-4B90-4B93-BAA7-1E837ECD4D51}" srcOrd="5" destOrd="0" presId="urn:microsoft.com/office/officeart/2005/8/layout/vList2"/>
    <dgm:cxn modelId="{54E31CA7-4D2E-4424-BE3B-253A3AB971EF}" type="presParOf" srcId="{36219A10-31E9-4AB3-B050-53A665BE35DE}" destId="{D1C08087-7DF3-4E76-BD51-0D4FA2D66916}" srcOrd="6" destOrd="0" presId="urn:microsoft.com/office/officeart/2005/8/layout/vList2"/>
    <dgm:cxn modelId="{CA5D1C9A-E34C-44DE-B3F6-6D4DB9E80A5A}" type="presParOf" srcId="{36219A10-31E9-4AB3-B050-53A665BE35DE}" destId="{93E013DB-9221-4C51-BE06-AEBAA815A9EB}" srcOrd="7" destOrd="0" presId="urn:microsoft.com/office/officeart/2005/8/layout/vList2"/>
    <dgm:cxn modelId="{881CE899-B8A1-4662-A27D-F428C4B98540}" type="presParOf" srcId="{36219A10-31E9-4AB3-B050-53A665BE35DE}" destId="{57A84F57-44CC-4E44-8BB0-85EDEDB956EF}" srcOrd="8" destOrd="0" presId="urn:microsoft.com/office/officeart/2005/8/layout/vList2"/>
    <dgm:cxn modelId="{BDE030C2-B41A-489C-86EC-1C7838FD3E4B}" type="presParOf" srcId="{36219A10-31E9-4AB3-B050-53A665BE35DE}" destId="{04AE8FE2-1EC3-4CE8-843F-AF7FBC764C56}" srcOrd="9" destOrd="0" presId="urn:microsoft.com/office/officeart/2005/8/layout/vList2"/>
    <dgm:cxn modelId="{A5C2D6DF-185F-45B0-BB78-D086F2ABA5E2}" type="presParOf" srcId="{36219A10-31E9-4AB3-B050-53A665BE35DE}" destId="{7F0CD734-4DFB-4F25-B927-0811E351D747}" srcOrd="10" destOrd="0" presId="urn:microsoft.com/office/officeart/2005/8/layout/vList2"/>
    <dgm:cxn modelId="{4B558556-EACF-41D9-8C6E-F7BE9F0024F5}" type="presParOf" srcId="{36219A10-31E9-4AB3-B050-53A665BE35DE}" destId="{21E2FEFC-E930-4332-8F34-4D34BA4AFE6F}" srcOrd="11" destOrd="0" presId="urn:microsoft.com/office/officeart/2005/8/layout/vList2"/>
    <dgm:cxn modelId="{DEE5D2A0-CBC2-4676-8B5E-94112575AF4D}" type="presParOf" srcId="{36219A10-31E9-4AB3-B050-53A665BE35DE}" destId="{0C2BAAB6-A481-4D09-89F1-583C6F5E1893}"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CL"/>
        </a:p>
      </dgm:t>
    </dgm:pt>
    <dgm:pt modelId="{68DF0276-27EB-4066-8E38-40FC0ACE67E6}">
      <dgm:prSet phldrT="[Texto]" custT="1"/>
      <dgm:spPr/>
      <dgm:t>
        <a:bodyPr/>
        <a:lstStyle/>
        <a:p>
          <a:pPr algn="just"/>
          <a:r>
            <a:rPr lang="es-CL" sz="1400" dirty="0" smtClean="0"/>
            <a:t>Tableros de equipo/área:</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MX" sz="1400" dirty="0" smtClean="0">
              <a:latin typeface="Arial" panose="020B0604020202020204" pitchFamily="34" charset="0"/>
              <a:cs typeface="Arial" panose="020B0604020202020204" pitchFamily="34" charset="0"/>
            </a:rPr>
            <a:t>A través de ellos, los empleados reciben información de los procesos del negocio que afectan directamente a su puesto.</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B441A7F9-0D7D-47A7-AAC9-8D4FA3804791}" type="pres">
      <dgm:prSet presAssocID="{68DF0276-27EB-4066-8E38-40FC0ACE67E6}" presName="linNode" presStyleCnt="0"/>
      <dgm:spPr/>
      <dgm:t>
        <a:bodyPr/>
        <a:lstStyle/>
        <a:p>
          <a:endParaRPr lang="es-CL"/>
        </a:p>
      </dgm:t>
    </dgm:pt>
    <dgm:pt modelId="{CB018636-5878-4109-98AC-03F7C653802F}" type="pres">
      <dgm:prSet presAssocID="{68DF0276-27EB-4066-8E38-40FC0ACE67E6}" presName="parentText" presStyleLbl="node1" presStyleIdx="0" presStyleCnt="1" custScaleX="52355" custScaleY="43579">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0" presStyleCnt="1" custScaleX="124057" custScaleY="41471" custLinFactNeighborX="-1075" custLinFactNeighborY="779">
        <dgm:presLayoutVars>
          <dgm:bulletEnabled val="1"/>
        </dgm:presLayoutVars>
      </dgm:prSet>
      <dgm:spPr/>
      <dgm:t>
        <a:bodyPr/>
        <a:lstStyle/>
        <a:p>
          <a:endParaRPr lang="es-CL"/>
        </a:p>
      </dgm:t>
    </dgm:pt>
  </dgm:ptLst>
  <dgm:cxnLst>
    <dgm:cxn modelId="{6F514718-94DB-431C-BAC6-90C437B29DB1}" type="presOf" srcId="{9F144129-3F7E-4700-9356-C9CEEF7E37C7}" destId="{A83F8D58-2034-4D05-987B-5EC43D348526}" srcOrd="0" destOrd="0" presId="urn:microsoft.com/office/officeart/2005/8/layout/vList5"/>
    <dgm:cxn modelId="{D731937D-4BF9-4B3E-8D2E-954A0618CEE1}" type="presOf" srcId="{84D5F8FE-9607-43A9-8AEC-5214DC045637}" destId="{A2B10824-EB17-463A-833B-36F01244DA08}" srcOrd="0" destOrd="0" presId="urn:microsoft.com/office/officeart/2005/8/layout/vList5"/>
    <dgm:cxn modelId="{1770CF64-FF21-4993-93EE-DC53F7D92453}" srcId="{68DF0276-27EB-4066-8E38-40FC0ACE67E6}" destId="{84D5F8FE-9607-43A9-8AEC-5214DC045637}" srcOrd="0" destOrd="0" parTransId="{380B4E23-9DE1-4ECC-A672-2152145E9812}" sibTransId="{5D910EB5-AD64-4363-9BE1-FB07B29090A9}"/>
    <dgm:cxn modelId="{ED1DEEEA-D4DB-49A9-B513-29AA8B18940F}" type="presOf" srcId="{68DF0276-27EB-4066-8E38-40FC0ACE67E6}" destId="{CB018636-5878-4109-98AC-03F7C653802F}" srcOrd="0" destOrd="0" presId="urn:microsoft.com/office/officeart/2005/8/layout/vList5"/>
    <dgm:cxn modelId="{51226041-0CAB-487F-8DBB-A1355B95A944}" srcId="{9F144129-3F7E-4700-9356-C9CEEF7E37C7}" destId="{68DF0276-27EB-4066-8E38-40FC0ACE67E6}" srcOrd="0" destOrd="0" parTransId="{9E2FE7D4-B1A9-4FFD-BC92-8EA0620E9ED8}" sibTransId="{D83C2FF0-25FA-4B2F-9980-B9C419CB8907}"/>
    <dgm:cxn modelId="{FB18DEEC-8C38-45C1-835C-3D73C6DA65D3}" type="presParOf" srcId="{A83F8D58-2034-4D05-987B-5EC43D348526}" destId="{B441A7F9-0D7D-47A7-AAC9-8D4FA3804791}" srcOrd="0" destOrd="0" presId="urn:microsoft.com/office/officeart/2005/8/layout/vList5"/>
    <dgm:cxn modelId="{B7E32C80-683E-463B-9AD6-7844617B03DD}" type="presParOf" srcId="{B441A7F9-0D7D-47A7-AAC9-8D4FA3804791}" destId="{CB018636-5878-4109-98AC-03F7C653802F}" srcOrd="0" destOrd="0" presId="urn:microsoft.com/office/officeart/2005/8/layout/vList5"/>
    <dgm:cxn modelId="{63020847-963F-4BC9-9F10-BB3820E332F9}"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CL"/>
        </a:p>
      </dgm:t>
    </dgm:pt>
    <dgm:pt modelId="{68DF0276-27EB-4066-8E38-40FC0ACE67E6}">
      <dgm:prSet phldrT="[Texto]" custT="1"/>
      <dgm:spPr/>
      <dgm:t>
        <a:bodyPr/>
        <a:lstStyle/>
        <a:p>
          <a:pPr algn="just"/>
          <a:r>
            <a:rPr lang="es-MX" sz="1400" dirty="0" smtClean="0"/>
            <a:t>Encuentros Abiertos con la Dirección: </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MX" sz="1400" dirty="0" smtClean="0">
              <a:latin typeface="Arial" panose="020B0604020202020204" pitchFamily="34" charset="0"/>
              <a:cs typeface="Arial" panose="020B0604020202020204" pitchFamily="34" charset="0"/>
            </a:rPr>
            <a:t>Se realizan reuniones de corte diagonal, en las que participan unos 20 empleados de distintos departamentos, funciones y niveles con el Director General para tratar los temas que los propios trabajadores planteen. </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B441A7F9-0D7D-47A7-AAC9-8D4FA3804791}" type="pres">
      <dgm:prSet presAssocID="{68DF0276-27EB-4066-8E38-40FC0ACE67E6}" presName="linNode" presStyleCnt="0"/>
      <dgm:spPr/>
      <dgm:t>
        <a:bodyPr/>
        <a:lstStyle/>
        <a:p>
          <a:endParaRPr lang="es-CL"/>
        </a:p>
      </dgm:t>
    </dgm:pt>
    <dgm:pt modelId="{CB018636-5878-4109-98AC-03F7C653802F}" type="pres">
      <dgm:prSet presAssocID="{68DF0276-27EB-4066-8E38-40FC0ACE67E6}" presName="parentText" presStyleLbl="node1" presStyleIdx="0" presStyleCnt="1" custScaleX="52355" custScaleY="43579">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0" presStyleCnt="1" custScaleX="124057" custScaleY="41471" custLinFactNeighborX="-1075" custLinFactNeighborY="779">
        <dgm:presLayoutVars>
          <dgm:bulletEnabled val="1"/>
        </dgm:presLayoutVars>
      </dgm:prSet>
      <dgm:spPr/>
      <dgm:t>
        <a:bodyPr/>
        <a:lstStyle/>
        <a:p>
          <a:endParaRPr lang="es-CL"/>
        </a:p>
      </dgm:t>
    </dgm:pt>
  </dgm:ptLst>
  <dgm:cxnLst>
    <dgm:cxn modelId="{51226041-0CAB-487F-8DBB-A1355B95A944}" srcId="{9F144129-3F7E-4700-9356-C9CEEF7E37C7}" destId="{68DF0276-27EB-4066-8E38-40FC0ACE67E6}" srcOrd="0" destOrd="0" parTransId="{9E2FE7D4-B1A9-4FFD-BC92-8EA0620E9ED8}" sibTransId="{D83C2FF0-25FA-4B2F-9980-B9C419CB8907}"/>
    <dgm:cxn modelId="{AB5C6CEF-6B81-440E-B68B-D5269F84DCE9}" type="presOf" srcId="{84D5F8FE-9607-43A9-8AEC-5214DC045637}" destId="{A2B10824-EB17-463A-833B-36F01244DA08}" srcOrd="0" destOrd="0" presId="urn:microsoft.com/office/officeart/2005/8/layout/vList5"/>
    <dgm:cxn modelId="{EA2359F1-0D4A-4302-B845-C032EC326EE9}" type="presOf" srcId="{68DF0276-27EB-4066-8E38-40FC0ACE67E6}" destId="{CB018636-5878-4109-98AC-03F7C653802F}" srcOrd="0" destOrd="0" presId="urn:microsoft.com/office/officeart/2005/8/layout/vList5"/>
    <dgm:cxn modelId="{E0C81FD8-A357-42A1-86C3-D214DF446F6C}" type="presOf" srcId="{9F144129-3F7E-4700-9356-C9CEEF7E37C7}" destId="{A83F8D58-2034-4D05-987B-5EC43D348526}" srcOrd="0" destOrd="0" presId="urn:microsoft.com/office/officeart/2005/8/layout/vList5"/>
    <dgm:cxn modelId="{1770CF64-FF21-4993-93EE-DC53F7D92453}" srcId="{68DF0276-27EB-4066-8E38-40FC0ACE67E6}" destId="{84D5F8FE-9607-43A9-8AEC-5214DC045637}" srcOrd="0" destOrd="0" parTransId="{380B4E23-9DE1-4ECC-A672-2152145E9812}" sibTransId="{5D910EB5-AD64-4363-9BE1-FB07B29090A9}"/>
    <dgm:cxn modelId="{0509134C-FD66-4911-8B55-AE9590924C27}" type="presParOf" srcId="{A83F8D58-2034-4D05-987B-5EC43D348526}" destId="{B441A7F9-0D7D-47A7-AAC9-8D4FA3804791}" srcOrd="0" destOrd="0" presId="urn:microsoft.com/office/officeart/2005/8/layout/vList5"/>
    <dgm:cxn modelId="{79ED9BFB-403B-4DDF-810A-BA8E1CDC9027}" type="presParOf" srcId="{B441A7F9-0D7D-47A7-AAC9-8D4FA3804791}" destId="{CB018636-5878-4109-98AC-03F7C653802F}" srcOrd="0" destOrd="0" presId="urn:microsoft.com/office/officeart/2005/8/layout/vList5"/>
    <dgm:cxn modelId="{7A2AD712-C044-44F9-BE8D-4B3F984AE5D5}"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55625A-23B5-41A8-A85B-0C49B7404C3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L"/>
        </a:p>
      </dgm:t>
    </dgm:pt>
    <dgm:pt modelId="{294B51B2-15D9-4B8E-8A70-4CB2DCB39EBF}">
      <dgm:prSet custT="1"/>
      <dgm:spPr/>
      <dgm:t>
        <a:bodyPr/>
        <a:lstStyle/>
        <a:p>
          <a:pPr rtl="0"/>
          <a:r>
            <a:rPr lang="es-ES" sz="1400" dirty="0" smtClean="0">
              <a:latin typeface="Arial" pitchFamily="34" charset="0"/>
              <a:cs typeface="Arial" pitchFamily="34" charset="0"/>
            </a:rPr>
            <a:t>Tener objetivos de equipo </a:t>
          </a:r>
          <a:endParaRPr lang="es-CL" sz="1400" dirty="0">
            <a:latin typeface="Arial" pitchFamily="34" charset="0"/>
            <a:cs typeface="Arial" pitchFamily="34" charset="0"/>
          </a:endParaRPr>
        </a:p>
      </dgm:t>
    </dgm:pt>
    <dgm:pt modelId="{070EC2E8-668A-404C-B3AD-03A4F6C80D47}" type="parTrans" cxnId="{ED25C2D5-7683-4481-B7CD-E34F830E8CBB}">
      <dgm:prSet/>
      <dgm:spPr/>
      <dgm:t>
        <a:bodyPr/>
        <a:lstStyle/>
        <a:p>
          <a:endParaRPr lang="es-CL" sz="1400">
            <a:latin typeface="Arial" pitchFamily="34" charset="0"/>
            <a:cs typeface="Arial" pitchFamily="34" charset="0"/>
          </a:endParaRPr>
        </a:p>
      </dgm:t>
    </dgm:pt>
    <dgm:pt modelId="{986A9B73-9192-49B5-9399-590774B68B86}" type="sibTrans" cxnId="{ED25C2D5-7683-4481-B7CD-E34F830E8CBB}">
      <dgm:prSet/>
      <dgm:spPr/>
      <dgm:t>
        <a:bodyPr/>
        <a:lstStyle/>
        <a:p>
          <a:endParaRPr lang="es-CL" sz="1400">
            <a:latin typeface="Arial" pitchFamily="34" charset="0"/>
            <a:cs typeface="Arial" pitchFamily="34" charset="0"/>
          </a:endParaRPr>
        </a:p>
      </dgm:t>
    </dgm:pt>
    <dgm:pt modelId="{6BA6DA21-1172-403E-A811-A7886AA7A794}">
      <dgm:prSet custT="1"/>
      <dgm:spPr/>
      <dgm:t>
        <a:bodyPr/>
        <a:lstStyle/>
        <a:p>
          <a:pPr rtl="0"/>
          <a:r>
            <a:rPr lang="es-ES" sz="1400" dirty="0" smtClean="0">
              <a:latin typeface="Arial" pitchFamily="34" charset="0"/>
              <a:cs typeface="Arial" pitchFamily="34" charset="0"/>
            </a:rPr>
            <a:t>Funciones bien definidas </a:t>
          </a:r>
          <a:endParaRPr lang="es-CL" sz="1400" dirty="0">
            <a:latin typeface="Arial" pitchFamily="34" charset="0"/>
            <a:cs typeface="Arial" pitchFamily="34" charset="0"/>
          </a:endParaRPr>
        </a:p>
      </dgm:t>
    </dgm:pt>
    <dgm:pt modelId="{4DE31DCC-D33A-4B77-A103-8F5F3872CDB2}" type="parTrans" cxnId="{9D7D3BA7-7A35-4D31-8FBA-8EDB4A8D5B4F}">
      <dgm:prSet/>
      <dgm:spPr/>
      <dgm:t>
        <a:bodyPr/>
        <a:lstStyle/>
        <a:p>
          <a:endParaRPr lang="es-CL" sz="1400">
            <a:latin typeface="Arial" pitchFamily="34" charset="0"/>
            <a:cs typeface="Arial" pitchFamily="34" charset="0"/>
          </a:endParaRPr>
        </a:p>
      </dgm:t>
    </dgm:pt>
    <dgm:pt modelId="{22E47ED3-0F69-406E-86E6-EB9CB8BE0B2B}" type="sibTrans" cxnId="{9D7D3BA7-7A35-4D31-8FBA-8EDB4A8D5B4F}">
      <dgm:prSet/>
      <dgm:spPr/>
      <dgm:t>
        <a:bodyPr/>
        <a:lstStyle/>
        <a:p>
          <a:endParaRPr lang="es-CL" sz="1400">
            <a:latin typeface="Arial" pitchFamily="34" charset="0"/>
            <a:cs typeface="Arial" pitchFamily="34" charset="0"/>
          </a:endParaRPr>
        </a:p>
      </dgm:t>
    </dgm:pt>
    <dgm:pt modelId="{45B79951-DD44-4C0C-8402-581F933C0B0C}">
      <dgm:prSet custT="1"/>
      <dgm:spPr/>
      <dgm:t>
        <a:bodyPr/>
        <a:lstStyle/>
        <a:p>
          <a:pPr rtl="0"/>
          <a:r>
            <a:rPr lang="es-ES" sz="1400" dirty="0" smtClean="0">
              <a:latin typeface="Arial" pitchFamily="34" charset="0"/>
              <a:cs typeface="Arial" pitchFamily="34" charset="0"/>
            </a:rPr>
            <a:t>La interdependencia </a:t>
          </a:r>
          <a:endParaRPr lang="es-CL" sz="1400" dirty="0">
            <a:latin typeface="Arial" pitchFamily="34" charset="0"/>
            <a:cs typeface="Arial" pitchFamily="34" charset="0"/>
          </a:endParaRPr>
        </a:p>
      </dgm:t>
    </dgm:pt>
    <dgm:pt modelId="{77670D96-7C3A-4830-9290-7D87DF353CCF}" type="parTrans" cxnId="{5F20E9AB-998A-400D-9834-12830E6CBB62}">
      <dgm:prSet/>
      <dgm:spPr/>
      <dgm:t>
        <a:bodyPr/>
        <a:lstStyle/>
        <a:p>
          <a:endParaRPr lang="es-CL" sz="1400">
            <a:latin typeface="Arial" pitchFamily="34" charset="0"/>
            <a:cs typeface="Arial" pitchFamily="34" charset="0"/>
          </a:endParaRPr>
        </a:p>
      </dgm:t>
    </dgm:pt>
    <dgm:pt modelId="{55E38F85-B516-45FF-9B22-2C69B6248DB6}" type="sibTrans" cxnId="{5F20E9AB-998A-400D-9834-12830E6CBB62}">
      <dgm:prSet/>
      <dgm:spPr/>
      <dgm:t>
        <a:bodyPr/>
        <a:lstStyle/>
        <a:p>
          <a:endParaRPr lang="es-CL" sz="1400">
            <a:latin typeface="Arial" pitchFamily="34" charset="0"/>
            <a:cs typeface="Arial" pitchFamily="34" charset="0"/>
          </a:endParaRPr>
        </a:p>
      </dgm:t>
    </dgm:pt>
    <dgm:pt modelId="{3DA4B441-C2CB-4EEB-BD97-72041A8DDF2A}">
      <dgm:prSet custT="1"/>
      <dgm:spPr/>
      <dgm:t>
        <a:bodyPr/>
        <a:lstStyle/>
        <a:p>
          <a:pPr rtl="0"/>
          <a:r>
            <a:rPr lang="es-ES" sz="1400" dirty="0" smtClean="0">
              <a:latin typeface="Arial" pitchFamily="34" charset="0"/>
              <a:cs typeface="Arial" pitchFamily="34" charset="0"/>
            </a:rPr>
            <a:t>Comunicación eficaz </a:t>
          </a:r>
          <a:endParaRPr lang="es-CL" sz="1400" dirty="0">
            <a:latin typeface="Arial" pitchFamily="34" charset="0"/>
            <a:cs typeface="Arial" pitchFamily="34" charset="0"/>
          </a:endParaRPr>
        </a:p>
      </dgm:t>
    </dgm:pt>
    <dgm:pt modelId="{5E0DBDF3-82E1-4A50-98A0-7AB0BEA1555B}" type="parTrans" cxnId="{6034236D-C6A9-4A48-8F8F-FE71852560C0}">
      <dgm:prSet/>
      <dgm:spPr/>
      <dgm:t>
        <a:bodyPr/>
        <a:lstStyle/>
        <a:p>
          <a:endParaRPr lang="es-CL" sz="1400">
            <a:latin typeface="Arial" pitchFamily="34" charset="0"/>
            <a:cs typeface="Arial" pitchFamily="34" charset="0"/>
          </a:endParaRPr>
        </a:p>
      </dgm:t>
    </dgm:pt>
    <dgm:pt modelId="{93D4D116-7BDB-4784-9B4D-1F73887AF139}" type="sibTrans" cxnId="{6034236D-C6A9-4A48-8F8F-FE71852560C0}">
      <dgm:prSet/>
      <dgm:spPr/>
      <dgm:t>
        <a:bodyPr/>
        <a:lstStyle/>
        <a:p>
          <a:endParaRPr lang="es-CL" sz="1400">
            <a:latin typeface="Arial" pitchFamily="34" charset="0"/>
            <a:cs typeface="Arial" pitchFamily="34" charset="0"/>
          </a:endParaRPr>
        </a:p>
      </dgm:t>
    </dgm:pt>
    <dgm:pt modelId="{A0A795FE-76F8-4EC9-9EFE-B7DFD24F4AD2}">
      <dgm:prSet custT="1"/>
      <dgm:spPr/>
      <dgm:t>
        <a:bodyPr/>
        <a:lstStyle/>
        <a:p>
          <a:pPr rtl="0"/>
          <a:r>
            <a:rPr lang="es-ES" sz="1400" dirty="0" smtClean="0">
              <a:latin typeface="Arial" pitchFamily="34" charset="0"/>
              <a:cs typeface="Arial" pitchFamily="34" charset="0"/>
            </a:rPr>
            <a:t>Eficiencia en el desempeño </a:t>
          </a:r>
          <a:endParaRPr lang="es-CL" sz="1400" dirty="0">
            <a:latin typeface="Arial" pitchFamily="34" charset="0"/>
            <a:cs typeface="Arial" pitchFamily="34" charset="0"/>
          </a:endParaRPr>
        </a:p>
      </dgm:t>
    </dgm:pt>
    <dgm:pt modelId="{E5EE6326-F7DD-4820-A886-3BC4803E96C0}" type="parTrans" cxnId="{CC313BE5-EBDF-40A6-B170-91CCD1F82838}">
      <dgm:prSet/>
      <dgm:spPr/>
      <dgm:t>
        <a:bodyPr/>
        <a:lstStyle/>
        <a:p>
          <a:endParaRPr lang="es-CL" sz="1400">
            <a:latin typeface="Arial" pitchFamily="34" charset="0"/>
            <a:cs typeface="Arial" pitchFamily="34" charset="0"/>
          </a:endParaRPr>
        </a:p>
      </dgm:t>
    </dgm:pt>
    <dgm:pt modelId="{A20D70BA-51FE-489D-A971-354876B3B3F7}" type="sibTrans" cxnId="{CC313BE5-EBDF-40A6-B170-91CCD1F82838}">
      <dgm:prSet/>
      <dgm:spPr/>
      <dgm:t>
        <a:bodyPr/>
        <a:lstStyle/>
        <a:p>
          <a:endParaRPr lang="es-CL" sz="1400">
            <a:latin typeface="Arial" pitchFamily="34" charset="0"/>
            <a:cs typeface="Arial" pitchFamily="34" charset="0"/>
          </a:endParaRPr>
        </a:p>
      </dgm:t>
    </dgm:pt>
    <dgm:pt modelId="{FC3D8A6A-606B-4E90-8E28-5279A19B5148}">
      <dgm:prSet custT="1"/>
      <dgm:spPr/>
      <dgm:t>
        <a:bodyPr/>
        <a:lstStyle/>
        <a:p>
          <a:pPr rtl="0"/>
          <a:r>
            <a:rPr lang="es-ES" sz="1400" dirty="0" smtClean="0">
              <a:latin typeface="Arial" pitchFamily="34" charset="0"/>
              <a:cs typeface="Arial" pitchFamily="34" charset="0"/>
            </a:rPr>
            <a:t>Responsabilidad </a:t>
          </a:r>
          <a:endParaRPr lang="es-CL" sz="1400" dirty="0">
            <a:latin typeface="Arial" pitchFamily="34" charset="0"/>
            <a:cs typeface="Arial" pitchFamily="34" charset="0"/>
          </a:endParaRPr>
        </a:p>
      </dgm:t>
    </dgm:pt>
    <dgm:pt modelId="{B5D4A13E-F7AF-4C97-9936-5F45C5525D42}" type="parTrans" cxnId="{E7699450-A673-447E-98DF-818E4F9D1EF6}">
      <dgm:prSet/>
      <dgm:spPr/>
      <dgm:t>
        <a:bodyPr/>
        <a:lstStyle/>
        <a:p>
          <a:endParaRPr lang="es-CL" sz="1400">
            <a:latin typeface="Arial" pitchFamily="34" charset="0"/>
            <a:cs typeface="Arial" pitchFamily="34" charset="0"/>
          </a:endParaRPr>
        </a:p>
      </dgm:t>
    </dgm:pt>
    <dgm:pt modelId="{6B25BF21-961C-44CA-9778-3ED4431D69AB}" type="sibTrans" cxnId="{E7699450-A673-447E-98DF-818E4F9D1EF6}">
      <dgm:prSet/>
      <dgm:spPr/>
      <dgm:t>
        <a:bodyPr/>
        <a:lstStyle/>
        <a:p>
          <a:endParaRPr lang="es-CL" sz="1400">
            <a:latin typeface="Arial" pitchFamily="34" charset="0"/>
            <a:cs typeface="Arial" pitchFamily="34" charset="0"/>
          </a:endParaRPr>
        </a:p>
      </dgm:t>
    </dgm:pt>
    <dgm:pt modelId="{4F2171CB-6537-4EC4-84DE-464505ECF1AC}">
      <dgm:prSet custT="1"/>
      <dgm:spPr/>
      <dgm:t>
        <a:bodyPr/>
        <a:lstStyle/>
        <a:p>
          <a:pPr rtl="0"/>
          <a:r>
            <a:rPr lang="es-ES" sz="1400" dirty="0" smtClean="0">
              <a:latin typeface="Arial" pitchFamily="34" charset="0"/>
              <a:cs typeface="Arial" pitchFamily="34" charset="0"/>
            </a:rPr>
            <a:t>Liderazgo </a:t>
          </a:r>
          <a:endParaRPr lang="es-CL" sz="1400" dirty="0">
            <a:latin typeface="Arial" pitchFamily="34" charset="0"/>
            <a:cs typeface="Arial" pitchFamily="34" charset="0"/>
          </a:endParaRPr>
        </a:p>
      </dgm:t>
    </dgm:pt>
    <dgm:pt modelId="{AF3B9BDB-B44A-4874-88EB-FF6BF87430E2}" type="parTrans" cxnId="{C0ECA24D-3A43-4D4A-9DE3-28BBEF1E933E}">
      <dgm:prSet/>
      <dgm:spPr/>
      <dgm:t>
        <a:bodyPr/>
        <a:lstStyle/>
        <a:p>
          <a:endParaRPr lang="es-CL" sz="1400">
            <a:latin typeface="Arial" pitchFamily="34" charset="0"/>
            <a:cs typeface="Arial" pitchFamily="34" charset="0"/>
          </a:endParaRPr>
        </a:p>
      </dgm:t>
    </dgm:pt>
    <dgm:pt modelId="{9A686F93-E582-48BF-94B6-A88A29E99276}" type="sibTrans" cxnId="{C0ECA24D-3A43-4D4A-9DE3-28BBEF1E933E}">
      <dgm:prSet/>
      <dgm:spPr/>
      <dgm:t>
        <a:bodyPr/>
        <a:lstStyle/>
        <a:p>
          <a:endParaRPr lang="es-CL" sz="1400">
            <a:latin typeface="Arial" pitchFamily="34" charset="0"/>
            <a:cs typeface="Arial" pitchFamily="34" charset="0"/>
          </a:endParaRPr>
        </a:p>
      </dgm:t>
    </dgm:pt>
    <dgm:pt modelId="{0B6B7649-487F-4244-ADC4-FD8BB330ED60}">
      <dgm:prSet custT="1"/>
      <dgm:spPr/>
      <dgm:t>
        <a:bodyPr/>
        <a:lstStyle/>
        <a:p>
          <a:pPr rtl="0"/>
          <a:r>
            <a:rPr lang="es-ES" sz="1400" dirty="0" smtClean="0">
              <a:latin typeface="Arial" pitchFamily="34" charset="0"/>
              <a:cs typeface="Arial" pitchFamily="34" charset="0"/>
            </a:rPr>
            <a:t>Pensamiento positivo </a:t>
          </a:r>
          <a:endParaRPr lang="es-CL" sz="1400" dirty="0">
            <a:latin typeface="Arial" pitchFamily="34" charset="0"/>
            <a:cs typeface="Arial" pitchFamily="34" charset="0"/>
          </a:endParaRPr>
        </a:p>
      </dgm:t>
    </dgm:pt>
    <dgm:pt modelId="{6166294A-B2F5-4CAB-B7D5-079747D5D0FC}" type="parTrans" cxnId="{AAA02635-EFC2-463C-9ACC-3AD89368D668}">
      <dgm:prSet/>
      <dgm:spPr/>
      <dgm:t>
        <a:bodyPr/>
        <a:lstStyle/>
        <a:p>
          <a:endParaRPr lang="es-CL" sz="1400">
            <a:latin typeface="Arial" pitchFamily="34" charset="0"/>
            <a:cs typeface="Arial" pitchFamily="34" charset="0"/>
          </a:endParaRPr>
        </a:p>
      </dgm:t>
    </dgm:pt>
    <dgm:pt modelId="{93EE205E-75BB-48F5-96EF-3F57DD6C5AD3}" type="sibTrans" cxnId="{AAA02635-EFC2-463C-9ACC-3AD89368D668}">
      <dgm:prSet/>
      <dgm:spPr/>
      <dgm:t>
        <a:bodyPr/>
        <a:lstStyle/>
        <a:p>
          <a:endParaRPr lang="es-CL" sz="1400">
            <a:latin typeface="Arial" pitchFamily="34" charset="0"/>
            <a:cs typeface="Arial" pitchFamily="34" charset="0"/>
          </a:endParaRPr>
        </a:p>
      </dgm:t>
    </dgm:pt>
    <dgm:pt modelId="{B5F3B1BD-3425-44E2-935B-D49E2A771952}">
      <dgm:prSet custT="1"/>
      <dgm:spPr/>
      <dgm:t>
        <a:bodyPr/>
        <a:lstStyle/>
        <a:p>
          <a:pPr rtl="0"/>
          <a:r>
            <a:rPr lang="es-ES" sz="1400" dirty="0" smtClean="0">
              <a:latin typeface="Arial" pitchFamily="34" charset="0"/>
              <a:cs typeface="Arial" pitchFamily="34" charset="0"/>
            </a:rPr>
            <a:t>Reglas fundamentales bien definidas </a:t>
          </a:r>
          <a:endParaRPr lang="es-CL" sz="1400" dirty="0">
            <a:latin typeface="Arial" pitchFamily="34" charset="0"/>
            <a:cs typeface="Arial" pitchFamily="34" charset="0"/>
          </a:endParaRPr>
        </a:p>
      </dgm:t>
    </dgm:pt>
    <dgm:pt modelId="{C85E707C-177C-4499-9B00-6DEE0675ADB9}" type="parTrans" cxnId="{CDA2F25A-84EC-4A79-86CE-ADE4150DAC7B}">
      <dgm:prSet/>
      <dgm:spPr/>
      <dgm:t>
        <a:bodyPr/>
        <a:lstStyle/>
        <a:p>
          <a:endParaRPr lang="es-CL" sz="1400">
            <a:latin typeface="Arial" pitchFamily="34" charset="0"/>
            <a:cs typeface="Arial" pitchFamily="34" charset="0"/>
          </a:endParaRPr>
        </a:p>
      </dgm:t>
    </dgm:pt>
    <dgm:pt modelId="{DC4590F3-A279-4AB6-85B8-ACDAE7819424}" type="sibTrans" cxnId="{CDA2F25A-84EC-4A79-86CE-ADE4150DAC7B}">
      <dgm:prSet/>
      <dgm:spPr/>
      <dgm:t>
        <a:bodyPr/>
        <a:lstStyle/>
        <a:p>
          <a:endParaRPr lang="es-CL" sz="1400">
            <a:latin typeface="Arial" pitchFamily="34" charset="0"/>
            <a:cs typeface="Arial" pitchFamily="34" charset="0"/>
          </a:endParaRPr>
        </a:p>
      </dgm:t>
    </dgm:pt>
    <dgm:pt modelId="{EA4742C8-2D72-4AFC-9F1A-073551FEA2FD}" type="pres">
      <dgm:prSet presAssocID="{5155625A-23B5-41A8-A85B-0C49B7404C34}" presName="diagram" presStyleCnt="0">
        <dgm:presLayoutVars>
          <dgm:dir/>
          <dgm:resizeHandles val="exact"/>
        </dgm:presLayoutVars>
      </dgm:prSet>
      <dgm:spPr/>
      <dgm:t>
        <a:bodyPr/>
        <a:lstStyle/>
        <a:p>
          <a:endParaRPr lang="es-CL"/>
        </a:p>
      </dgm:t>
    </dgm:pt>
    <dgm:pt modelId="{B7646FC9-062A-4480-A561-2A132058DEFB}" type="pres">
      <dgm:prSet presAssocID="{294B51B2-15D9-4B8E-8A70-4CB2DCB39EBF}" presName="node" presStyleLbl="node1" presStyleIdx="0" presStyleCnt="9">
        <dgm:presLayoutVars>
          <dgm:bulletEnabled val="1"/>
        </dgm:presLayoutVars>
      </dgm:prSet>
      <dgm:spPr/>
      <dgm:t>
        <a:bodyPr/>
        <a:lstStyle/>
        <a:p>
          <a:endParaRPr lang="es-CL"/>
        </a:p>
      </dgm:t>
    </dgm:pt>
    <dgm:pt modelId="{8A806371-0AC1-4A42-A701-562BA6D61EE0}" type="pres">
      <dgm:prSet presAssocID="{986A9B73-9192-49B5-9399-590774B68B86}" presName="sibTrans" presStyleCnt="0"/>
      <dgm:spPr/>
    </dgm:pt>
    <dgm:pt modelId="{DABF5E6C-E9E5-432B-AB64-E9D1643D92F9}" type="pres">
      <dgm:prSet presAssocID="{6BA6DA21-1172-403E-A811-A7886AA7A794}" presName="node" presStyleLbl="node1" presStyleIdx="1" presStyleCnt="9">
        <dgm:presLayoutVars>
          <dgm:bulletEnabled val="1"/>
        </dgm:presLayoutVars>
      </dgm:prSet>
      <dgm:spPr/>
      <dgm:t>
        <a:bodyPr/>
        <a:lstStyle/>
        <a:p>
          <a:endParaRPr lang="es-CL"/>
        </a:p>
      </dgm:t>
    </dgm:pt>
    <dgm:pt modelId="{9816A5EA-2399-4A0A-B3CC-0623148EFF69}" type="pres">
      <dgm:prSet presAssocID="{22E47ED3-0F69-406E-86E6-EB9CB8BE0B2B}" presName="sibTrans" presStyleCnt="0"/>
      <dgm:spPr/>
    </dgm:pt>
    <dgm:pt modelId="{DF60EE80-1515-4B87-BCFB-3335143CFAF5}" type="pres">
      <dgm:prSet presAssocID="{45B79951-DD44-4C0C-8402-581F933C0B0C}" presName="node" presStyleLbl="node1" presStyleIdx="2" presStyleCnt="9">
        <dgm:presLayoutVars>
          <dgm:bulletEnabled val="1"/>
        </dgm:presLayoutVars>
      </dgm:prSet>
      <dgm:spPr/>
      <dgm:t>
        <a:bodyPr/>
        <a:lstStyle/>
        <a:p>
          <a:endParaRPr lang="es-CL"/>
        </a:p>
      </dgm:t>
    </dgm:pt>
    <dgm:pt modelId="{4C772005-E472-4844-A070-2E1299620329}" type="pres">
      <dgm:prSet presAssocID="{55E38F85-B516-45FF-9B22-2C69B6248DB6}" presName="sibTrans" presStyleCnt="0"/>
      <dgm:spPr/>
    </dgm:pt>
    <dgm:pt modelId="{C3660D12-30BE-4061-BD63-CACDDDF977B3}" type="pres">
      <dgm:prSet presAssocID="{3DA4B441-C2CB-4EEB-BD97-72041A8DDF2A}" presName="node" presStyleLbl="node1" presStyleIdx="3" presStyleCnt="9">
        <dgm:presLayoutVars>
          <dgm:bulletEnabled val="1"/>
        </dgm:presLayoutVars>
      </dgm:prSet>
      <dgm:spPr/>
      <dgm:t>
        <a:bodyPr/>
        <a:lstStyle/>
        <a:p>
          <a:endParaRPr lang="es-CL"/>
        </a:p>
      </dgm:t>
    </dgm:pt>
    <dgm:pt modelId="{4E8ECEF5-9D98-4BA1-9D6D-E240FA6F0F96}" type="pres">
      <dgm:prSet presAssocID="{93D4D116-7BDB-4784-9B4D-1F73887AF139}" presName="sibTrans" presStyleCnt="0"/>
      <dgm:spPr/>
    </dgm:pt>
    <dgm:pt modelId="{492C8B67-DE69-400E-B7EE-C119E5D14209}" type="pres">
      <dgm:prSet presAssocID="{A0A795FE-76F8-4EC9-9EFE-B7DFD24F4AD2}" presName="node" presStyleLbl="node1" presStyleIdx="4" presStyleCnt="9">
        <dgm:presLayoutVars>
          <dgm:bulletEnabled val="1"/>
        </dgm:presLayoutVars>
      </dgm:prSet>
      <dgm:spPr/>
      <dgm:t>
        <a:bodyPr/>
        <a:lstStyle/>
        <a:p>
          <a:endParaRPr lang="es-CL"/>
        </a:p>
      </dgm:t>
    </dgm:pt>
    <dgm:pt modelId="{B2CA6661-EC49-4641-AA09-7A7A7ACBC159}" type="pres">
      <dgm:prSet presAssocID="{A20D70BA-51FE-489D-A971-354876B3B3F7}" presName="sibTrans" presStyleCnt="0"/>
      <dgm:spPr/>
    </dgm:pt>
    <dgm:pt modelId="{1E80DD55-196A-4224-ADF0-6C791FA1EA47}" type="pres">
      <dgm:prSet presAssocID="{FC3D8A6A-606B-4E90-8E28-5279A19B5148}" presName="node" presStyleLbl="node1" presStyleIdx="5" presStyleCnt="9">
        <dgm:presLayoutVars>
          <dgm:bulletEnabled val="1"/>
        </dgm:presLayoutVars>
      </dgm:prSet>
      <dgm:spPr/>
      <dgm:t>
        <a:bodyPr/>
        <a:lstStyle/>
        <a:p>
          <a:endParaRPr lang="es-CL"/>
        </a:p>
      </dgm:t>
    </dgm:pt>
    <dgm:pt modelId="{F7B06C6B-CA9F-455A-AC9E-6FC10A469EAC}" type="pres">
      <dgm:prSet presAssocID="{6B25BF21-961C-44CA-9778-3ED4431D69AB}" presName="sibTrans" presStyleCnt="0"/>
      <dgm:spPr/>
    </dgm:pt>
    <dgm:pt modelId="{D9AF44B9-3939-46D0-A2EE-F1845A3B1D8F}" type="pres">
      <dgm:prSet presAssocID="{4F2171CB-6537-4EC4-84DE-464505ECF1AC}" presName="node" presStyleLbl="node1" presStyleIdx="6" presStyleCnt="9">
        <dgm:presLayoutVars>
          <dgm:bulletEnabled val="1"/>
        </dgm:presLayoutVars>
      </dgm:prSet>
      <dgm:spPr/>
      <dgm:t>
        <a:bodyPr/>
        <a:lstStyle/>
        <a:p>
          <a:endParaRPr lang="es-CL"/>
        </a:p>
      </dgm:t>
    </dgm:pt>
    <dgm:pt modelId="{1C9D53E8-9FBC-439F-A176-E828F22F9222}" type="pres">
      <dgm:prSet presAssocID="{9A686F93-E582-48BF-94B6-A88A29E99276}" presName="sibTrans" presStyleCnt="0"/>
      <dgm:spPr/>
    </dgm:pt>
    <dgm:pt modelId="{A384BABF-CB39-428B-B76C-3FA3084E1F0E}" type="pres">
      <dgm:prSet presAssocID="{0B6B7649-487F-4244-ADC4-FD8BB330ED60}" presName="node" presStyleLbl="node1" presStyleIdx="7" presStyleCnt="9">
        <dgm:presLayoutVars>
          <dgm:bulletEnabled val="1"/>
        </dgm:presLayoutVars>
      </dgm:prSet>
      <dgm:spPr/>
      <dgm:t>
        <a:bodyPr/>
        <a:lstStyle/>
        <a:p>
          <a:endParaRPr lang="es-CL"/>
        </a:p>
      </dgm:t>
    </dgm:pt>
    <dgm:pt modelId="{2A35ADDB-124D-4A68-A861-C020B4864DDB}" type="pres">
      <dgm:prSet presAssocID="{93EE205E-75BB-48F5-96EF-3F57DD6C5AD3}" presName="sibTrans" presStyleCnt="0"/>
      <dgm:spPr/>
    </dgm:pt>
    <dgm:pt modelId="{1A37DF84-635E-4D7C-B515-968E609A0E2A}" type="pres">
      <dgm:prSet presAssocID="{B5F3B1BD-3425-44E2-935B-D49E2A771952}" presName="node" presStyleLbl="node1" presStyleIdx="8" presStyleCnt="9">
        <dgm:presLayoutVars>
          <dgm:bulletEnabled val="1"/>
        </dgm:presLayoutVars>
      </dgm:prSet>
      <dgm:spPr/>
      <dgm:t>
        <a:bodyPr/>
        <a:lstStyle/>
        <a:p>
          <a:endParaRPr lang="es-CL"/>
        </a:p>
      </dgm:t>
    </dgm:pt>
  </dgm:ptLst>
  <dgm:cxnLst>
    <dgm:cxn modelId="{1B1ADA77-5BB2-4C74-A563-0E98416569C2}" type="presOf" srcId="{A0A795FE-76F8-4EC9-9EFE-B7DFD24F4AD2}" destId="{492C8B67-DE69-400E-B7EE-C119E5D14209}" srcOrd="0" destOrd="0" presId="urn:microsoft.com/office/officeart/2005/8/layout/default"/>
    <dgm:cxn modelId="{2BDD0C30-8687-4A9D-9282-B8A08DAA44AC}" type="presOf" srcId="{4F2171CB-6537-4EC4-84DE-464505ECF1AC}" destId="{D9AF44B9-3939-46D0-A2EE-F1845A3B1D8F}" srcOrd="0" destOrd="0" presId="urn:microsoft.com/office/officeart/2005/8/layout/default"/>
    <dgm:cxn modelId="{6492E273-3F83-4179-8767-73C1EDDF9C7B}" type="presOf" srcId="{3DA4B441-C2CB-4EEB-BD97-72041A8DDF2A}" destId="{C3660D12-30BE-4061-BD63-CACDDDF977B3}" srcOrd="0" destOrd="0" presId="urn:microsoft.com/office/officeart/2005/8/layout/default"/>
    <dgm:cxn modelId="{CC313BE5-EBDF-40A6-B170-91CCD1F82838}" srcId="{5155625A-23B5-41A8-A85B-0C49B7404C34}" destId="{A0A795FE-76F8-4EC9-9EFE-B7DFD24F4AD2}" srcOrd="4" destOrd="0" parTransId="{E5EE6326-F7DD-4820-A886-3BC4803E96C0}" sibTransId="{A20D70BA-51FE-489D-A971-354876B3B3F7}"/>
    <dgm:cxn modelId="{ED25C2D5-7683-4481-B7CD-E34F830E8CBB}" srcId="{5155625A-23B5-41A8-A85B-0C49B7404C34}" destId="{294B51B2-15D9-4B8E-8A70-4CB2DCB39EBF}" srcOrd="0" destOrd="0" parTransId="{070EC2E8-668A-404C-B3AD-03A4F6C80D47}" sibTransId="{986A9B73-9192-49B5-9399-590774B68B86}"/>
    <dgm:cxn modelId="{CD8C894E-CC18-4EE4-B92B-F4C9B50106A1}" type="presOf" srcId="{6BA6DA21-1172-403E-A811-A7886AA7A794}" destId="{DABF5E6C-E9E5-432B-AB64-E9D1643D92F9}" srcOrd="0" destOrd="0" presId="urn:microsoft.com/office/officeart/2005/8/layout/default"/>
    <dgm:cxn modelId="{7223FC81-301B-40FD-A9CE-D87866EA3E1B}" type="presOf" srcId="{FC3D8A6A-606B-4E90-8E28-5279A19B5148}" destId="{1E80DD55-196A-4224-ADF0-6C791FA1EA47}" srcOrd="0" destOrd="0" presId="urn:microsoft.com/office/officeart/2005/8/layout/default"/>
    <dgm:cxn modelId="{A331BF58-6FB2-4D69-A52F-5BC18673050C}" type="presOf" srcId="{5155625A-23B5-41A8-A85B-0C49B7404C34}" destId="{EA4742C8-2D72-4AFC-9F1A-073551FEA2FD}" srcOrd="0" destOrd="0" presId="urn:microsoft.com/office/officeart/2005/8/layout/default"/>
    <dgm:cxn modelId="{4D295780-714C-4725-A140-623745D93314}" type="presOf" srcId="{B5F3B1BD-3425-44E2-935B-D49E2A771952}" destId="{1A37DF84-635E-4D7C-B515-968E609A0E2A}" srcOrd="0" destOrd="0" presId="urn:microsoft.com/office/officeart/2005/8/layout/default"/>
    <dgm:cxn modelId="{5F20E9AB-998A-400D-9834-12830E6CBB62}" srcId="{5155625A-23B5-41A8-A85B-0C49B7404C34}" destId="{45B79951-DD44-4C0C-8402-581F933C0B0C}" srcOrd="2" destOrd="0" parTransId="{77670D96-7C3A-4830-9290-7D87DF353CCF}" sibTransId="{55E38F85-B516-45FF-9B22-2C69B6248DB6}"/>
    <dgm:cxn modelId="{C0ECA24D-3A43-4D4A-9DE3-28BBEF1E933E}" srcId="{5155625A-23B5-41A8-A85B-0C49B7404C34}" destId="{4F2171CB-6537-4EC4-84DE-464505ECF1AC}" srcOrd="6" destOrd="0" parTransId="{AF3B9BDB-B44A-4874-88EB-FF6BF87430E2}" sibTransId="{9A686F93-E582-48BF-94B6-A88A29E99276}"/>
    <dgm:cxn modelId="{9D7D3BA7-7A35-4D31-8FBA-8EDB4A8D5B4F}" srcId="{5155625A-23B5-41A8-A85B-0C49B7404C34}" destId="{6BA6DA21-1172-403E-A811-A7886AA7A794}" srcOrd="1" destOrd="0" parTransId="{4DE31DCC-D33A-4B77-A103-8F5F3872CDB2}" sibTransId="{22E47ED3-0F69-406E-86E6-EB9CB8BE0B2B}"/>
    <dgm:cxn modelId="{AAA02635-EFC2-463C-9ACC-3AD89368D668}" srcId="{5155625A-23B5-41A8-A85B-0C49B7404C34}" destId="{0B6B7649-487F-4244-ADC4-FD8BB330ED60}" srcOrd="7" destOrd="0" parTransId="{6166294A-B2F5-4CAB-B7D5-079747D5D0FC}" sibTransId="{93EE205E-75BB-48F5-96EF-3F57DD6C5AD3}"/>
    <dgm:cxn modelId="{E7699450-A673-447E-98DF-818E4F9D1EF6}" srcId="{5155625A-23B5-41A8-A85B-0C49B7404C34}" destId="{FC3D8A6A-606B-4E90-8E28-5279A19B5148}" srcOrd="5" destOrd="0" parTransId="{B5D4A13E-F7AF-4C97-9936-5F45C5525D42}" sibTransId="{6B25BF21-961C-44CA-9778-3ED4431D69AB}"/>
    <dgm:cxn modelId="{439B11C6-CEF4-479C-9D09-520360B1A1D8}" type="presOf" srcId="{45B79951-DD44-4C0C-8402-581F933C0B0C}" destId="{DF60EE80-1515-4B87-BCFB-3335143CFAF5}" srcOrd="0" destOrd="0" presId="urn:microsoft.com/office/officeart/2005/8/layout/default"/>
    <dgm:cxn modelId="{CDA2F25A-84EC-4A79-86CE-ADE4150DAC7B}" srcId="{5155625A-23B5-41A8-A85B-0C49B7404C34}" destId="{B5F3B1BD-3425-44E2-935B-D49E2A771952}" srcOrd="8" destOrd="0" parTransId="{C85E707C-177C-4499-9B00-6DEE0675ADB9}" sibTransId="{DC4590F3-A279-4AB6-85B8-ACDAE7819424}"/>
    <dgm:cxn modelId="{0D9AF58C-03E8-4262-AC53-C7A407980CD5}" type="presOf" srcId="{0B6B7649-487F-4244-ADC4-FD8BB330ED60}" destId="{A384BABF-CB39-428B-B76C-3FA3084E1F0E}" srcOrd="0" destOrd="0" presId="urn:microsoft.com/office/officeart/2005/8/layout/default"/>
    <dgm:cxn modelId="{0B27C2B7-79DF-4EB3-B484-0223DB3146AD}" type="presOf" srcId="{294B51B2-15D9-4B8E-8A70-4CB2DCB39EBF}" destId="{B7646FC9-062A-4480-A561-2A132058DEFB}" srcOrd="0" destOrd="0" presId="urn:microsoft.com/office/officeart/2005/8/layout/default"/>
    <dgm:cxn modelId="{6034236D-C6A9-4A48-8F8F-FE71852560C0}" srcId="{5155625A-23B5-41A8-A85B-0C49B7404C34}" destId="{3DA4B441-C2CB-4EEB-BD97-72041A8DDF2A}" srcOrd="3" destOrd="0" parTransId="{5E0DBDF3-82E1-4A50-98A0-7AB0BEA1555B}" sibTransId="{93D4D116-7BDB-4784-9B4D-1F73887AF139}"/>
    <dgm:cxn modelId="{89950F37-154E-4379-A212-1AED6704F1E5}" type="presParOf" srcId="{EA4742C8-2D72-4AFC-9F1A-073551FEA2FD}" destId="{B7646FC9-062A-4480-A561-2A132058DEFB}" srcOrd="0" destOrd="0" presId="urn:microsoft.com/office/officeart/2005/8/layout/default"/>
    <dgm:cxn modelId="{07BCAB04-1EAA-479E-8293-EE111230C53F}" type="presParOf" srcId="{EA4742C8-2D72-4AFC-9F1A-073551FEA2FD}" destId="{8A806371-0AC1-4A42-A701-562BA6D61EE0}" srcOrd="1" destOrd="0" presId="urn:microsoft.com/office/officeart/2005/8/layout/default"/>
    <dgm:cxn modelId="{FCF5B56E-E275-4FAB-836B-66FC3062C563}" type="presParOf" srcId="{EA4742C8-2D72-4AFC-9F1A-073551FEA2FD}" destId="{DABF5E6C-E9E5-432B-AB64-E9D1643D92F9}" srcOrd="2" destOrd="0" presId="urn:microsoft.com/office/officeart/2005/8/layout/default"/>
    <dgm:cxn modelId="{E7D0A6ED-E903-40ED-9344-3E28F1A847B1}" type="presParOf" srcId="{EA4742C8-2D72-4AFC-9F1A-073551FEA2FD}" destId="{9816A5EA-2399-4A0A-B3CC-0623148EFF69}" srcOrd="3" destOrd="0" presId="urn:microsoft.com/office/officeart/2005/8/layout/default"/>
    <dgm:cxn modelId="{397E10EB-59B6-4040-A414-284736889865}" type="presParOf" srcId="{EA4742C8-2D72-4AFC-9F1A-073551FEA2FD}" destId="{DF60EE80-1515-4B87-BCFB-3335143CFAF5}" srcOrd="4" destOrd="0" presId="urn:microsoft.com/office/officeart/2005/8/layout/default"/>
    <dgm:cxn modelId="{381A0A5C-1C6C-4031-8F94-2B0FF772E679}" type="presParOf" srcId="{EA4742C8-2D72-4AFC-9F1A-073551FEA2FD}" destId="{4C772005-E472-4844-A070-2E1299620329}" srcOrd="5" destOrd="0" presId="urn:microsoft.com/office/officeart/2005/8/layout/default"/>
    <dgm:cxn modelId="{D5DE529D-962A-4424-BAA0-817FFB10695B}" type="presParOf" srcId="{EA4742C8-2D72-4AFC-9F1A-073551FEA2FD}" destId="{C3660D12-30BE-4061-BD63-CACDDDF977B3}" srcOrd="6" destOrd="0" presId="urn:microsoft.com/office/officeart/2005/8/layout/default"/>
    <dgm:cxn modelId="{8B2C12FB-7D28-422B-8673-F82A6E63E34E}" type="presParOf" srcId="{EA4742C8-2D72-4AFC-9F1A-073551FEA2FD}" destId="{4E8ECEF5-9D98-4BA1-9D6D-E240FA6F0F96}" srcOrd="7" destOrd="0" presId="urn:microsoft.com/office/officeart/2005/8/layout/default"/>
    <dgm:cxn modelId="{05549441-3958-4C46-BBC6-8B4C124B7921}" type="presParOf" srcId="{EA4742C8-2D72-4AFC-9F1A-073551FEA2FD}" destId="{492C8B67-DE69-400E-B7EE-C119E5D14209}" srcOrd="8" destOrd="0" presId="urn:microsoft.com/office/officeart/2005/8/layout/default"/>
    <dgm:cxn modelId="{D2D65DCC-6DDE-4B1B-B8C6-1862863DA754}" type="presParOf" srcId="{EA4742C8-2D72-4AFC-9F1A-073551FEA2FD}" destId="{B2CA6661-EC49-4641-AA09-7A7A7ACBC159}" srcOrd="9" destOrd="0" presId="urn:microsoft.com/office/officeart/2005/8/layout/default"/>
    <dgm:cxn modelId="{B2882086-51DA-4114-972F-3BA9A1C1FEF4}" type="presParOf" srcId="{EA4742C8-2D72-4AFC-9F1A-073551FEA2FD}" destId="{1E80DD55-196A-4224-ADF0-6C791FA1EA47}" srcOrd="10" destOrd="0" presId="urn:microsoft.com/office/officeart/2005/8/layout/default"/>
    <dgm:cxn modelId="{305F22CA-D4D9-4DE9-95B2-D5A5E9E42ED4}" type="presParOf" srcId="{EA4742C8-2D72-4AFC-9F1A-073551FEA2FD}" destId="{F7B06C6B-CA9F-455A-AC9E-6FC10A469EAC}" srcOrd="11" destOrd="0" presId="urn:microsoft.com/office/officeart/2005/8/layout/default"/>
    <dgm:cxn modelId="{AEB166F2-05B3-43A0-B48C-479B1ED5ABFC}" type="presParOf" srcId="{EA4742C8-2D72-4AFC-9F1A-073551FEA2FD}" destId="{D9AF44B9-3939-46D0-A2EE-F1845A3B1D8F}" srcOrd="12" destOrd="0" presId="urn:microsoft.com/office/officeart/2005/8/layout/default"/>
    <dgm:cxn modelId="{39BF4403-5756-480B-9A64-4310A04543EE}" type="presParOf" srcId="{EA4742C8-2D72-4AFC-9F1A-073551FEA2FD}" destId="{1C9D53E8-9FBC-439F-A176-E828F22F9222}" srcOrd="13" destOrd="0" presId="urn:microsoft.com/office/officeart/2005/8/layout/default"/>
    <dgm:cxn modelId="{AD027662-2C58-4E15-A352-2AAC72C31FB5}" type="presParOf" srcId="{EA4742C8-2D72-4AFC-9F1A-073551FEA2FD}" destId="{A384BABF-CB39-428B-B76C-3FA3084E1F0E}" srcOrd="14" destOrd="0" presId="urn:microsoft.com/office/officeart/2005/8/layout/default"/>
    <dgm:cxn modelId="{E685E102-F910-428E-BE73-F23F4D52F0EB}" type="presParOf" srcId="{EA4742C8-2D72-4AFC-9F1A-073551FEA2FD}" destId="{2A35ADDB-124D-4A68-A861-C020B4864DDB}" srcOrd="15" destOrd="0" presId="urn:microsoft.com/office/officeart/2005/8/layout/default"/>
    <dgm:cxn modelId="{C6AE9859-3318-4755-A4DF-9A0C26B0AC91}" type="presParOf" srcId="{EA4742C8-2D72-4AFC-9F1A-073551FEA2FD}" destId="{1A37DF84-635E-4D7C-B515-968E609A0E2A}"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CL"/>
        </a:p>
      </dgm:t>
    </dgm:pt>
    <dgm:pt modelId="{68DF0276-27EB-4066-8E38-40FC0ACE67E6}">
      <dgm:prSet phldrT="[Texto]" custT="1"/>
      <dgm:spPr/>
      <dgm:t>
        <a:bodyPr/>
        <a:lstStyle/>
        <a:p>
          <a:pPr algn="just"/>
          <a:r>
            <a:rPr lang="es-MX" sz="1400" dirty="0" smtClean="0"/>
            <a:t>Reuniones con el Director de cada área: </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MX" sz="1400" dirty="0" smtClean="0">
              <a:latin typeface="Arial" panose="020B0604020202020204" pitchFamily="34" charset="0"/>
              <a:cs typeface="Arial" panose="020B0604020202020204" pitchFamily="34" charset="0"/>
            </a:rPr>
            <a:t>También existen reuniones con el Director de cada área y con los empleados de su planta para tratar temas más específicos. </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B441A7F9-0D7D-47A7-AAC9-8D4FA3804791}" type="pres">
      <dgm:prSet presAssocID="{68DF0276-27EB-4066-8E38-40FC0ACE67E6}" presName="linNode" presStyleCnt="0"/>
      <dgm:spPr/>
      <dgm:t>
        <a:bodyPr/>
        <a:lstStyle/>
        <a:p>
          <a:endParaRPr lang="es-CL"/>
        </a:p>
      </dgm:t>
    </dgm:pt>
    <dgm:pt modelId="{CB018636-5878-4109-98AC-03F7C653802F}" type="pres">
      <dgm:prSet presAssocID="{68DF0276-27EB-4066-8E38-40FC0ACE67E6}" presName="parentText" presStyleLbl="node1" presStyleIdx="0" presStyleCnt="1" custScaleX="52355" custScaleY="43579">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0" presStyleCnt="1" custScaleX="124057" custScaleY="41471" custLinFactNeighborX="-1075" custLinFactNeighborY="779">
        <dgm:presLayoutVars>
          <dgm:bulletEnabled val="1"/>
        </dgm:presLayoutVars>
      </dgm:prSet>
      <dgm:spPr/>
      <dgm:t>
        <a:bodyPr/>
        <a:lstStyle/>
        <a:p>
          <a:endParaRPr lang="es-CL"/>
        </a:p>
      </dgm:t>
    </dgm:pt>
  </dgm:ptLst>
  <dgm:cxnLst>
    <dgm:cxn modelId="{904CCF90-C3F5-4FFA-B69E-2F8C6542FAF1}" type="presOf" srcId="{68DF0276-27EB-4066-8E38-40FC0ACE67E6}" destId="{CB018636-5878-4109-98AC-03F7C653802F}" srcOrd="0" destOrd="0" presId="urn:microsoft.com/office/officeart/2005/8/layout/vList5"/>
    <dgm:cxn modelId="{41B4B928-2867-4E70-8A1E-859BB3A06D47}" type="presOf" srcId="{84D5F8FE-9607-43A9-8AEC-5214DC045637}" destId="{A2B10824-EB17-463A-833B-36F01244DA08}" srcOrd="0" destOrd="0" presId="urn:microsoft.com/office/officeart/2005/8/layout/vList5"/>
    <dgm:cxn modelId="{C5998EE2-D2EF-4B35-BCDF-F3918DC80958}" type="presOf" srcId="{9F144129-3F7E-4700-9356-C9CEEF7E37C7}" destId="{A83F8D58-2034-4D05-987B-5EC43D348526}" srcOrd="0" destOrd="0" presId="urn:microsoft.com/office/officeart/2005/8/layout/vList5"/>
    <dgm:cxn modelId="{51226041-0CAB-487F-8DBB-A1355B95A944}" srcId="{9F144129-3F7E-4700-9356-C9CEEF7E37C7}" destId="{68DF0276-27EB-4066-8E38-40FC0ACE67E6}" srcOrd="0" destOrd="0" parTransId="{9E2FE7D4-B1A9-4FFD-BC92-8EA0620E9ED8}" sibTransId="{D83C2FF0-25FA-4B2F-9980-B9C419CB8907}"/>
    <dgm:cxn modelId="{1770CF64-FF21-4993-93EE-DC53F7D92453}" srcId="{68DF0276-27EB-4066-8E38-40FC0ACE67E6}" destId="{84D5F8FE-9607-43A9-8AEC-5214DC045637}" srcOrd="0" destOrd="0" parTransId="{380B4E23-9DE1-4ECC-A672-2152145E9812}" sibTransId="{5D910EB5-AD64-4363-9BE1-FB07B29090A9}"/>
    <dgm:cxn modelId="{CC794428-394D-4E4F-8DC7-C00B02A24A3C}" type="presParOf" srcId="{A83F8D58-2034-4D05-987B-5EC43D348526}" destId="{B441A7F9-0D7D-47A7-AAC9-8D4FA3804791}" srcOrd="0" destOrd="0" presId="urn:microsoft.com/office/officeart/2005/8/layout/vList5"/>
    <dgm:cxn modelId="{5C127F8F-EC35-404A-B41E-80608D320A1B}" type="presParOf" srcId="{B441A7F9-0D7D-47A7-AAC9-8D4FA3804791}" destId="{CB018636-5878-4109-98AC-03F7C653802F}" srcOrd="0" destOrd="0" presId="urn:microsoft.com/office/officeart/2005/8/layout/vList5"/>
    <dgm:cxn modelId="{D7BB0C48-BF88-45BE-8BEB-40447C68AF75}"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CL"/>
        </a:p>
      </dgm:t>
    </dgm:pt>
    <dgm:pt modelId="{68DF0276-27EB-4066-8E38-40FC0ACE67E6}">
      <dgm:prSet phldrT="[Texto]" custT="1"/>
      <dgm:spPr/>
      <dgm:t>
        <a:bodyPr/>
        <a:lstStyle/>
        <a:p>
          <a:pPr algn="just"/>
          <a:r>
            <a:rPr lang="es-MX" sz="1400" dirty="0" smtClean="0"/>
            <a:t>Reuniones con todos los empleados: </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MX" sz="1400" dirty="0" smtClean="0">
              <a:latin typeface="Arial" panose="020B0604020202020204" pitchFamily="34" charset="0"/>
              <a:cs typeface="Arial" panose="020B0604020202020204" pitchFamily="34" charset="0"/>
            </a:rPr>
            <a:t>Anualmente, la Dirección se reúne con todos los empleados para explicarles el estado del negocio, los logros o retos, así como los objetivos o desafíos del próximo año. </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B441A7F9-0D7D-47A7-AAC9-8D4FA3804791}" type="pres">
      <dgm:prSet presAssocID="{68DF0276-27EB-4066-8E38-40FC0ACE67E6}" presName="linNode" presStyleCnt="0"/>
      <dgm:spPr/>
      <dgm:t>
        <a:bodyPr/>
        <a:lstStyle/>
        <a:p>
          <a:endParaRPr lang="es-CL"/>
        </a:p>
      </dgm:t>
    </dgm:pt>
    <dgm:pt modelId="{CB018636-5878-4109-98AC-03F7C653802F}" type="pres">
      <dgm:prSet presAssocID="{68DF0276-27EB-4066-8E38-40FC0ACE67E6}" presName="parentText" presStyleLbl="node1" presStyleIdx="0" presStyleCnt="1" custScaleX="52355" custScaleY="43579">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0" presStyleCnt="1" custScaleX="124057" custScaleY="41471" custLinFactNeighborX="-1075" custLinFactNeighborY="779">
        <dgm:presLayoutVars>
          <dgm:bulletEnabled val="1"/>
        </dgm:presLayoutVars>
      </dgm:prSet>
      <dgm:spPr/>
      <dgm:t>
        <a:bodyPr/>
        <a:lstStyle/>
        <a:p>
          <a:endParaRPr lang="es-CL"/>
        </a:p>
      </dgm:t>
    </dgm:pt>
  </dgm:ptLst>
  <dgm:cxnLst>
    <dgm:cxn modelId="{F0459A23-EC4C-4DFE-B127-F6C0EDCFE3C6}" type="presOf" srcId="{9F144129-3F7E-4700-9356-C9CEEF7E37C7}" destId="{A83F8D58-2034-4D05-987B-5EC43D348526}" srcOrd="0" destOrd="0" presId="urn:microsoft.com/office/officeart/2005/8/layout/vList5"/>
    <dgm:cxn modelId="{7415A684-D213-4F22-B4FD-6DECB595B8AA}" type="presOf" srcId="{68DF0276-27EB-4066-8E38-40FC0ACE67E6}" destId="{CB018636-5878-4109-98AC-03F7C653802F}" srcOrd="0" destOrd="0" presId="urn:microsoft.com/office/officeart/2005/8/layout/vList5"/>
    <dgm:cxn modelId="{07C72F5F-59D6-449A-9264-696978D47AD8}" type="presOf" srcId="{84D5F8FE-9607-43A9-8AEC-5214DC045637}" destId="{A2B10824-EB17-463A-833B-36F01244DA08}" srcOrd="0" destOrd="0" presId="urn:microsoft.com/office/officeart/2005/8/layout/vList5"/>
    <dgm:cxn modelId="{51226041-0CAB-487F-8DBB-A1355B95A944}" srcId="{9F144129-3F7E-4700-9356-C9CEEF7E37C7}" destId="{68DF0276-27EB-4066-8E38-40FC0ACE67E6}" srcOrd="0" destOrd="0" parTransId="{9E2FE7D4-B1A9-4FFD-BC92-8EA0620E9ED8}" sibTransId="{D83C2FF0-25FA-4B2F-9980-B9C419CB8907}"/>
    <dgm:cxn modelId="{1770CF64-FF21-4993-93EE-DC53F7D92453}" srcId="{68DF0276-27EB-4066-8E38-40FC0ACE67E6}" destId="{84D5F8FE-9607-43A9-8AEC-5214DC045637}" srcOrd="0" destOrd="0" parTransId="{380B4E23-9DE1-4ECC-A672-2152145E9812}" sibTransId="{5D910EB5-AD64-4363-9BE1-FB07B29090A9}"/>
    <dgm:cxn modelId="{46F4D47E-5BDE-4642-A002-C895013C4C53}" type="presParOf" srcId="{A83F8D58-2034-4D05-987B-5EC43D348526}" destId="{B441A7F9-0D7D-47A7-AAC9-8D4FA3804791}" srcOrd="0" destOrd="0" presId="urn:microsoft.com/office/officeart/2005/8/layout/vList5"/>
    <dgm:cxn modelId="{4177FB79-37B8-4C06-A777-420CC469B9EF}" type="presParOf" srcId="{B441A7F9-0D7D-47A7-AAC9-8D4FA3804791}" destId="{CB018636-5878-4109-98AC-03F7C653802F}" srcOrd="0" destOrd="0" presId="urn:microsoft.com/office/officeart/2005/8/layout/vList5"/>
    <dgm:cxn modelId="{B62C5DFC-D8E2-479E-8755-E5A8E656338E}"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CL"/>
        </a:p>
      </dgm:t>
    </dgm:pt>
    <dgm:pt modelId="{68DF0276-27EB-4066-8E38-40FC0ACE67E6}">
      <dgm:prSet phldrT="[Texto]" custT="1"/>
      <dgm:spPr/>
      <dgm:t>
        <a:bodyPr/>
        <a:lstStyle/>
        <a:p>
          <a:pPr algn="just"/>
          <a:r>
            <a:rPr lang="es-MX" sz="1400" dirty="0" smtClean="0"/>
            <a:t>Teléfono gratuito de información para empleados: </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CL" sz="1400" dirty="0" smtClean="0">
              <a:latin typeface="Arial" panose="020B0604020202020204" pitchFamily="34" charset="0"/>
              <a:cs typeface="Arial" panose="020B0604020202020204" pitchFamily="34" charset="0"/>
            </a:rPr>
            <a:t>Emergencia</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374D0810-41C1-4284-894F-A58E19F728B2}">
      <dgm:prSet custT="1"/>
      <dgm:spPr/>
      <dgm:t>
        <a:bodyPr/>
        <a:lstStyle/>
        <a:p>
          <a:r>
            <a:rPr lang="es-CL" sz="1400" dirty="0" smtClean="0">
              <a:latin typeface="Arial" panose="020B0604020202020204" pitchFamily="34" charset="0"/>
              <a:cs typeface="Arial" panose="020B0604020202020204" pitchFamily="34" charset="0"/>
            </a:rPr>
            <a:t>Accidentes</a:t>
          </a:r>
        </a:p>
      </dgm:t>
    </dgm:pt>
    <dgm:pt modelId="{7480B8D6-9DCE-4F75-8321-919AAD4C36ED}" type="parTrans" cxnId="{C4C4A8E8-2768-4E72-8938-16CD657B61FE}">
      <dgm:prSet/>
      <dgm:spPr/>
      <dgm:t>
        <a:bodyPr/>
        <a:lstStyle/>
        <a:p>
          <a:endParaRPr lang="es-CL"/>
        </a:p>
      </dgm:t>
    </dgm:pt>
    <dgm:pt modelId="{0F4CC765-D21B-4B9A-BB01-D3D02617967F}" type="sibTrans" cxnId="{C4C4A8E8-2768-4E72-8938-16CD657B61FE}">
      <dgm:prSet/>
      <dgm:spPr/>
      <dgm:t>
        <a:bodyPr/>
        <a:lstStyle/>
        <a:p>
          <a:endParaRPr lang="es-CL"/>
        </a:p>
      </dgm:t>
    </dgm:pt>
    <dgm:pt modelId="{7703AEEC-F0DB-48DC-AB31-A69074DE708E}">
      <dgm:prSet custT="1"/>
      <dgm:spPr/>
      <dgm:t>
        <a:bodyPr/>
        <a:lstStyle/>
        <a:p>
          <a:r>
            <a:rPr lang="es-CL" sz="1400" dirty="0" smtClean="0">
              <a:latin typeface="Arial" panose="020B0604020202020204" pitchFamily="34" charset="0"/>
              <a:cs typeface="Arial" panose="020B0604020202020204" pitchFamily="34" charset="0"/>
            </a:rPr>
            <a:t>Suspensión de producción </a:t>
          </a:r>
        </a:p>
      </dgm:t>
    </dgm:pt>
    <dgm:pt modelId="{DC46F2D1-E60D-42F7-9F4C-09F4159E9F19}" type="parTrans" cxnId="{1C79F047-66AC-4BA9-8F37-49641EACA3A9}">
      <dgm:prSet/>
      <dgm:spPr/>
      <dgm:t>
        <a:bodyPr/>
        <a:lstStyle/>
        <a:p>
          <a:endParaRPr lang="es-CL"/>
        </a:p>
      </dgm:t>
    </dgm:pt>
    <dgm:pt modelId="{7900C0C6-8B93-4D33-9FB5-CB2EC2C26ADE}" type="sibTrans" cxnId="{1C79F047-66AC-4BA9-8F37-49641EACA3A9}">
      <dgm:prSet/>
      <dgm:spPr/>
      <dgm:t>
        <a:bodyPr/>
        <a:lstStyle/>
        <a:p>
          <a:endParaRPr lang="es-CL"/>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B441A7F9-0D7D-47A7-AAC9-8D4FA3804791}" type="pres">
      <dgm:prSet presAssocID="{68DF0276-27EB-4066-8E38-40FC0ACE67E6}" presName="linNode" presStyleCnt="0"/>
      <dgm:spPr/>
      <dgm:t>
        <a:bodyPr/>
        <a:lstStyle/>
        <a:p>
          <a:endParaRPr lang="es-CL"/>
        </a:p>
      </dgm:t>
    </dgm:pt>
    <dgm:pt modelId="{CB018636-5878-4109-98AC-03F7C653802F}" type="pres">
      <dgm:prSet presAssocID="{68DF0276-27EB-4066-8E38-40FC0ACE67E6}" presName="parentText" presStyleLbl="node1" presStyleIdx="0" presStyleCnt="1" custScaleX="113841" custScaleY="30496" custLinFactNeighborX="-2923" custLinFactNeighborY="-733">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0" presStyleCnt="1" custScaleX="67851" custScaleY="41471" custLinFactNeighborX="-1075" custLinFactNeighborY="779">
        <dgm:presLayoutVars>
          <dgm:bulletEnabled val="1"/>
        </dgm:presLayoutVars>
      </dgm:prSet>
      <dgm:spPr/>
      <dgm:t>
        <a:bodyPr/>
        <a:lstStyle/>
        <a:p>
          <a:endParaRPr lang="es-CL"/>
        </a:p>
      </dgm:t>
    </dgm:pt>
  </dgm:ptLst>
  <dgm:cxnLst>
    <dgm:cxn modelId="{04A3315D-E1BF-4DEA-BBEC-26BB1837174D}" type="presOf" srcId="{7703AEEC-F0DB-48DC-AB31-A69074DE708E}" destId="{A2B10824-EB17-463A-833B-36F01244DA08}" srcOrd="0" destOrd="2" presId="urn:microsoft.com/office/officeart/2005/8/layout/vList5"/>
    <dgm:cxn modelId="{C4C4A8E8-2768-4E72-8938-16CD657B61FE}" srcId="{68DF0276-27EB-4066-8E38-40FC0ACE67E6}" destId="{374D0810-41C1-4284-894F-A58E19F728B2}" srcOrd="1" destOrd="0" parTransId="{7480B8D6-9DCE-4F75-8321-919AAD4C36ED}" sibTransId="{0F4CC765-D21B-4B9A-BB01-D3D02617967F}"/>
    <dgm:cxn modelId="{1770CF64-FF21-4993-93EE-DC53F7D92453}" srcId="{68DF0276-27EB-4066-8E38-40FC0ACE67E6}" destId="{84D5F8FE-9607-43A9-8AEC-5214DC045637}" srcOrd="0" destOrd="0" parTransId="{380B4E23-9DE1-4ECC-A672-2152145E9812}" sibTransId="{5D910EB5-AD64-4363-9BE1-FB07B29090A9}"/>
    <dgm:cxn modelId="{600E0863-3321-4DEB-89A2-ED67CDDE6822}" type="presOf" srcId="{374D0810-41C1-4284-894F-A58E19F728B2}" destId="{A2B10824-EB17-463A-833B-36F01244DA08}" srcOrd="0" destOrd="1" presId="urn:microsoft.com/office/officeart/2005/8/layout/vList5"/>
    <dgm:cxn modelId="{C38A71DB-4786-4030-96AD-FA39CC15B1C1}" type="presOf" srcId="{84D5F8FE-9607-43A9-8AEC-5214DC045637}" destId="{A2B10824-EB17-463A-833B-36F01244DA08}" srcOrd="0" destOrd="0" presId="urn:microsoft.com/office/officeart/2005/8/layout/vList5"/>
    <dgm:cxn modelId="{BFCFAD5C-3EF8-44F6-A4A1-0ED5373D2D5D}" type="presOf" srcId="{68DF0276-27EB-4066-8E38-40FC0ACE67E6}" destId="{CB018636-5878-4109-98AC-03F7C653802F}" srcOrd="0" destOrd="0" presId="urn:microsoft.com/office/officeart/2005/8/layout/vList5"/>
    <dgm:cxn modelId="{C5D62841-0ABF-493C-BCAF-B7E39230E91E}" type="presOf" srcId="{9F144129-3F7E-4700-9356-C9CEEF7E37C7}" destId="{A83F8D58-2034-4D05-987B-5EC43D348526}" srcOrd="0" destOrd="0" presId="urn:microsoft.com/office/officeart/2005/8/layout/vList5"/>
    <dgm:cxn modelId="{1C79F047-66AC-4BA9-8F37-49641EACA3A9}" srcId="{68DF0276-27EB-4066-8E38-40FC0ACE67E6}" destId="{7703AEEC-F0DB-48DC-AB31-A69074DE708E}" srcOrd="2" destOrd="0" parTransId="{DC46F2D1-E60D-42F7-9F4C-09F4159E9F19}" sibTransId="{7900C0C6-8B93-4D33-9FB5-CB2EC2C26ADE}"/>
    <dgm:cxn modelId="{51226041-0CAB-487F-8DBB-A1355B95A944}" srcId="{9F144129-3F7E-4700-9356-C9CEEF7E37C7}" destId="{68DF0276-27EB-4066-8E38-40FC0ACE67E6}" srcOrd="0" destOrd="0" parTransId="{9E2FE7D4-B1A9-4FFD-BC92-8EA0620E9ED8}" sibTransId="{D83C2FF0-25FA-4B2F-9980-B9C419CB8907}"/>
    <dgm:cxn modelId="{13D589EA-8F92-4A21-9BDA-135A0FFA8711}" type="presParOf" srcId="{A83F8D58-2034-4D05-987B-5EC43D348526}" destId="{B441A7F9-0D7D-47A7-AAC9-8D4FA3804791}" srcOrd="0" destOrd="0" presId="urn:microsoft.com/office/officeart/2005/8/layout/vList5"/>
    <dgm:cxn modelId="{89EF7CC9-EBA3-43C5-9711-C5255D8C95FC}" type="presParOf" srcId="{B441A7F9-0D7D-47A7-AAC9-8D4FA3804791}" destId="{CB018636-5878-4109-98AC-03F7C653802F}" srcOrd="0" destOrd="0" presId="urn:microsoft.com/office/officeart/2005/8/layout/vList5"/>
    <dgm:cxn modelId="{C975374E-EDCE-4D75-9D54-F4A96AC75B2E}"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9F144129-3F7E-4700-9356-C9CEEF7E37C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CL"/>
        </a:p>
      </dgm:t>
    </dgm:pt>
    <dgm:pt modelId="{68DF0276-27EB-4066-8E38-40FC0ACE67E6}">
      <dgm:prSet phldrT="[Texto]" custT="1"/>
      <dgm:spPr/>
      <dgm:t>
        <a:bodyPr/>
        <a:lstStyle/>
        <a:p>
          <a:pPr algn="just"/>
          <a:r>
            <a:rPr lang="es-CL" sz="1400" dirty="0" smtClean="0"/>
            <a:t>Código de Conducta Laboral:</a:t>
          </a:r>
          <a:endParaRPr lang="es-CL" sz="1400" dirty="0">
            <a:latin typeface="Arial" panose="020B0604020202020204" pitchFamily="34" charset="0"/>
            <a:cs typeface="Arial" panose="020B0604020202020204" pitchFamily="34" charset="0"/>
          </a:endParaRPr>
        </a:p>
      </dgm:t>
    </dgm:pt>
    <dgm:pt modelId="{9E2FE7D4-B1A9-4FFD-BC92-8EA0620E9ED8}" type="par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D83C2FF0-25FA-4B2F-9980-B9C419CB8907}" type="sibTrans" cxnId="{51226041-0CAB-487F-8DBB-A1355B95A944}">
      <dgm:prSet/>
      <dgm:spPr/>
      <dgm:t>
        <a:bodyPr/>
        <a:lstStyle/>
        <a:p>
          <a:pPr algn="just"/>
          <a:endParaRPr lang="es-CL" sz="1400">
            <a:latin typeface="Arial" panose="020B0604020202020204" pitchFamily="34" charset="0"/>
            <a:cs typeface="Arial" panose="020B0604020202020204" pitchFamily="34" charset="0"/>
          </a:endParaRPr>
        </a:p>
      </dgm:t>
    </dgm:pt>
    <dgm:pt modelId="{84D5F8FE-9607-43A9-8AEC-5214DC045637}">
      <dgm:prSet phldrT="[Texto]" custT="1"/>
      <dgm:spPr/>
      <dgm:t>
        <a:bodyPr/>
        <a:lstStyle/>
        <a:p>
          <a:pPr algn="just"/>
          <a:r>
            <a:rPr lang="es-MX" sz="1400" dirty="0" smtClean="0">
              <a:latin typeface="Arial" panose="020B0604020202020204" pitchFamily="34" charset="0"/>
              <a:cs typeface="Arial" panose="020B0604020202020204" pitchFamily="34" charset="0"/>
            </a:rPr>
            <a:t>Trata de mantener un ambiente laboral respetuoso con la normal convivencia, la ordenación técnica y organización de la empresa, así como la defensa de los derechos y legítimos intereses de trabajadores y empresa. </a:t>
          </a:r>
          <a:endParaRPr lang="es-CL" sz="1400" dirty="0">
            <a:latin typeface="Arial" panose="020B0604020202020204" pitchFamily="34" charset="0"/>
            <a:cs typeface="Arial" panose="020B0604020202020204" pitchFamily="34" charset="0"/>
          </a:endParaRPr>
        </a:p>
      </dgm:t>
    </dgm:pt>
    <dgm:pt modelId="{380B4E23-9DE1-4ECC-A672-2152145E9812}" type="par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5D910EB5-AD64-4363-9BE1-FB07B29090A9}" type="sibTrans" cxnId="{1770CF64-FF21-4993-93EE-DC53F7D92453}">
      <dgm:prSet/>
      <dgm:spPr/>
      <dgm:t>
        <a:bodyPr/>
        <a:lstStyle/>
        <a:p>
          <a:pPr algn="just"/>
          <a:endParaRPr lang="es-CL" sz="1400">
            <a:latin typeface="Arial" panose="020B0604020202020204" pitchFamily="34" charset="0"/>
            <a:cs typeface="Arial" panose="020B0604020202020204" pitchFamily="34" charset="0"/>
          </a:endParaRPr>
        </a:p>
      </dgm:t>
    </dgm:pt>
    <dgm:pt modelId="{A83F8D58-2034-4D05-987B-5EC43D348526}" type="pres">
      <dgm:prSet presAssocID="{9F144129-3F7E-4700-9356-C9CEEF7E37C7}" presName="Name0" presStyleCnt="0">
        <dgm:presLayoutVars>
          <dgm:dir/>
          <dgm:animLvl val="lvl"/>
          <dgm:resizeHandles val="exact"/>
        </dgm:presLayoutVars>
      </dgm:prSet>
      <dgm:spPr/>
      <dgm:t>
        <a:bodyPr/>
        <a:lstStyle/>
        <a:p>
          <a:endParaRPr lang="es-CL"/>
        </a:p>
      </dgm:t>
    </dgm:pt>
    <dgm:pt modelId="{B441A7F9-0D7D-47A7-AAC9-8D4FA3804791}" type="pres">
      <dgm:prSet presAssocID="{68DF0276-27EB-4066-8E38-40FC0ACE67E6}" presName="linNode" presStyleCnt="0"/>
      <dgm:spPr/>
      <dgm:t>
        <a:bodyPr/>
        <a:lstStyle/>
        <a:p>
          <a:endParaRPr lang="es-CL"/>
        </a:p>
      </dgm:t>
    </dgm:pt>
    <dgm:pt modelId="{CB018636-5878-4109-98AC-03F7C653802F}" type="pres">
      <dgm:prSet presAssocID="{68DF0276-27EB-4066-8E38-40FC0ACE67E6}" presName="parentText" presStyleLbl="node1" presStyleIdx="0" presStyleCnt="1" custScaleX="89164" custScaleY="30496" custLinFactNeighborX="-17878" custLinFactNeighborY="-733">
        <dgm:presLayoutVars>
          <dgm:chMax val="1"/>
          <dgm:bulletEnabled val="1"/>
        </dgm:presLayoutVars>
      </dgm:prSet>
      <dgm:spPr/>
      <dgm:t>
        <a:bodyPr/>
        <a:lstStyle/>
        <a:p>
          <a:endParaRPr lang="es-CL"/>
        </a:p>
      </dgm:t>
    </dgm:pt>
    <dgm:pt modelId="{A2B10824-EB17-463A-833B-36F01244DA08}" type="pres">
      <dgm:prSet presAssocID="{68DF0276-27EB-4066-8E38-40FC0ACE67E6}" presName="descendantText" presStyleLbl="alignAccFollowNode1" presStyleIdx="0" presStyleCnt="1" custScaleX="103350" custScaleY="57855" custLinFactNeighborX="-1075" custLinFactNeighborY="779">
        <dgm:presLayoutVars>
          <dgm:bulletEnabled val="1"/>
        </dgm:presLayoutVars>
      </dgm:prSet>
      <dgm:spPr/>
      <dgm:t>
        <a:bodyPr/>
        <a:lstStyle/>
        <a:p>
          <a:endParaRPr lang="es-CL"/>
        </a:p>
      </dgm:t>
    </dgm:pt>
  </dgm:ptLst>
  <dgm:cxnLst>
    <dgm:cxn modelId="{CF2B30EE-9A4C-4D0A-8290-8B2524AD5B8B}" type="presOf" srcId="{84D5F8FE-9607-43A9-8AEC-5214DC045637}" destId="{A2B10824-EB17-463A-833B-36F01244DA08}" srcOrd="0" destOrd="0" presId="urn:microsoft.com/office/officeart/2005/8/layout/vList5"/>
    <dgm:cxn modelId="{F7EC1708-E23F-4AA8-B99A-12E48B4396C3}" type="presOf" srcId="{9F144129-3F7E-4700-9356-C9CEEF7E37C7}" destId="{A83F8D58-2034-4D05-987B-5EC43D348526}" srcOrd="0" destOrd="0" presId="urn:microsoft.com/office/officeart/2005/8/layout/vList5"/>
    <dgm:cxn modelId="{1D118F72-78B7-45C1-9CF1-5569495183E0}" type="presOf" srcId="{68DF0276-27EB-4066-8E38-40FC0ACE67E6}" destId="{CB018636-5878-4109-98AC-03F7C653802F}" srcOrd="0" destOrd="0" presId="urn:microsoft.com/office/officeart/2005/8/layout/vList5"/>
    <dgm:cxn modelId="{1770CF64-FF21-4993-93EE-DC53F7D92453}" srcId="{68DF0276-27EB-4066-8E38-40FC0ACE67E6}" destId="{84D5F8FE-9607-43A9-8AEC-5214DC045637}" srcOrd="0" destOrd="0" parTransId="{380B4E23-9DE1-4ECC-A672-2152145E9812}" sibTransId="{5D910EB5-AD64-4363-9BE1-FB07B29090A9}"/>
    <dgm:cxn modelId="{51226041-0CAB-487F-8DBB-A1355B95A944}" srcId="{9F144129-3F7E-4700-9356-C9CEEF7E37C7}" destId="{68DF0276-27EB-4066-8E38-40FC0ACE67E6}" srcOrd="0" destOrd="0" parTransId="{9E2FE7D4-B1A9-4FFD-BC92-8EA0620E9ED8}" sibTransId="{D83C2FF0-25FA-4B2F-9980-B9C419CB8907}"/>
    <dgm:cxn modelId="{6F82326B-14FD-422F-BE34-50D2E3595F64}" type="presParOf" srcId="{A83F8D58-2034-4D05-987B-5EC43D348526}" destId="{B441A7F9-0D7D-47A7-AAC9-8D4FA3804791}" srcOrd="0" destOrd="0" presId="urn:microsoft.com/office/officeart/2005/8/layout/vList5"/>
    <dgm:cxn modelId="{6FFC93C9-0228-4491-9A8B-169FF1F6E8AE}" type="presParOf" srcId="{B441A7F9-0D7D-47A7-AAC9-8D4FA3804791}" destId="{CB018636-5878-4109-98AC-03F7C653802F}" srcOrd="0" destOrd="0" presId="urn:microsoft.com/office/officeart/2005/8/layout/vList5"/>
    <dgm:cxn modelId="{F326AADD-19C7-47EE-A968-6C8317918A5B}" type="presParOf" srcId="{B441A7F9-0D7D-47A7-AAC9-8D4FA3804791}" destId="{A2B10824-EB17-463A-833B-36F01244DA0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7EEBB1C7-4A63-40F6-A0AD-9514C02C6BD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s-CL"/>
        </a:p>
      </dgm:t>
    </dgm:pt>
    <dgm:pt modelId="{EF04046C-6663-41D1-AE4D-1FC6F31B19C2}">
      <dgm:prSet custT="1"/>
      <dgm:spPr/>
      <dgm:t>
        <a:bodyPr/>
        <a:lstStyle/>
        <a:p>
          <a:pPr rtl="0"/>
          <a:r>
            <a:rPr lang="es-CL" sz="1400" dirty="0" smtClean="0">
              <a:latin typeface="Arial" panose="020B0604020202020204" pitchFamily="34" charset="0"/>
              <a:cs typeface="Arial" panose="020B0604020202020204" pitchFamily="34" charset="0"/>
            </a:rPr>
            <a:t>Amigos trabajando para salvar a un animal en peligro</a:t>
          </a:r>
          <a:endParaRPr lang="es-CL" sz="1400" dirty="0">
            <a:latin typeface="Arial" panose="020B0604020202020204" pitchFamily="34" charset="0"/>
            <a:cs typeface="Arial" panose="020B0604020202020204" pitchFamily="34" charset="0"/>
          </a:endParaRPr>
        </a:p>
      </dgm:t>
    </dgm:pt>
    <dgm:pt modelId="{C5C5D622-4985-4C6A-BACF-9E09BD66CA9E}" type="parTrans" cxnId="{B51EF0A8-9F61-447F-8718-7768CECF7CF1}">
      <dgm:prSet/>
      <dgm:spPr/>
      <dgm:t>
        <a:bodyPr/>
        <a:lstStyle/>
        <a:p>
          <a:endParaRPr lang="es-CL" sz="1400">
            <a:latin typeface="Arial" panose="020B0604020202020204" pitchFamily="34" charset="0"/>
            <a:cs typeface="Arial" panose="020B0604020202020204" pitchFamily="34" charset="0"/>
          </a:endParaRPr>
        </a:p>
      </dgm:t>
    </dgm:pt>
    <dgm:pt modelId="{90D77EC3-2FDE-4C22-870A-A9E557B8797F}" type="sibTrans" cxnId="{B51EF0A8-9F61-447F-8718-7768CECF7CF1}">
      <dgm:prSet/>
      <dgm:spPr/>
      <dgm:t>
        <a:bodyPr/>
        <a:lstStyle/>
        <a:p>
          <a:endParaRPr lang="es-CL" sz="1400">
            <a:latin typeface="Arial" panose="020B0604020202020204" pitchFamily="34" charset="0"/>
            <a:cs typeface="Arial" panose="020B0604020202020204" pitchFamily="34" charset="0"/>
          </a:endParaRPr>
        </a:p>
      </dgm:t>
    </dgm:pt>
    <dgm:pt modelId="{8B97BED8-CF06-4FCB-8667-22EA2E0F333A}">
      <dgm:prSet custT="1"/>
      <dgm:spPr/>
      <dgm:t>
        <a:bodyPr/>
        <a:lstStyle/>
        <a:p>
          <a:pPr rtl="0"/>
          <a:r>
            <a:rPr lang="es-CL" sz="1400" smtClean="0">
              <a:latin typeface="Arial" panose="020B0604020202020204" pitchFamily="34" charset="0"/>
              <a:cs typeface="Arial" panose="020B0604020202020204" pitchFamily="34" charset="0"/>
            </a:rPr>
            <a:t>Equipo de rescate trabajando tras una catástrofe</a:t>
          </a:r>
          <a:endParaRPr lang="es-CL" sz="1400">
            <a:latin typeface="Arial" panose="020B0604020202020204" pitchFamily="34" charset="0"/>
            <a:cs typeface="Arial" panose="020B0604020202020204" pitchFamily="34" charset="0"/>
          </a:endParaRPr>
        </a:p>
      </dgm:t>
    </dgm:pt>
    <dgm:pt modelId="{E31EC887-D752-4894-A207-AFB3A79E0E7C}" type="parTrans" cxnId="{658AB71C-08F7-4873-9CB3-6A4CD98F7AC2}">
      <dgm:prSet/>
      <dgm:spPr/>
      <dgm:t>
        <a:bodyPr/>
        <a:lstStyle/>
        <a:p>
          <a:endParaRPr lang="es-CL" sz="1400">
            <a:latin typeface="Arial" panose="020B0604020202020204" pitchFamily="34" charset="0"/>
            <a:cs typeface="Arial" panose="020B0604020202020204" pitchFamily="34" charset="0"/>
          </a:endParaRPr>
        </a:p>
      </dgm:t>
    </dgm:pt>
    <dgm:pt modelId="{6B9AD5D5-A25A-4567-955F-424B29FC54A9}" type="sibTrans" cxnId="{658AB71C-08F7-4873-9CB3-6A4CD98F7AC2}">
      <dgm:prSet/>
      <dgm:spPr/>
      <dgm:t>
        <a:bodyPr/>
        <a:lstStyle/>
        <a:p>
          <a:endParaRPr lang="es-CL" sz="1400">
            <a:latin typeface="Arial" panose="020B0604020202020204" pitchFamily="34" charset="0"/>
            <a:cs typeface="Arial" panose="020B0604020202020204" pitchFamily="34" charset="0"/>
          </a:endParaRPr>
        </a:p>
      </dgm:t>
    </dgm:pt>
    <dgm:pt modelId="{2D895A94-A5CB-451D-9E24-95DC227D7302}">
      <dgm:prSet custT="1"/>
      <dgm:spPr/>
      <dgm:t>
        <a:bodyPr/>
        <a:lstStyle/>
        <a:p>
          <a:pPr rtl="0"/>
          <a:r>
            <a:rPr lang="es-CL" sz="1400" smtClean="0">
              <a:latin typeface="Arial" panose="020B0604020202020204" pitchFamily="34" charset="0"/>
              <a:cs typeface="Arial" panose="020B0604020202020204" pitchFamily="34" charset="0"/>
            </a:rPr>
            <a:t>Bomberos</a:t>
          </a:r>
          <a:endParaRPr lang="es-CL" sz="1400">
            <a:latin typeface="Arial" panose="020B0604020202020204" pitchFamily="34" charset="0"/>
            <a:cs typeface="Arial" panose="020B0604020202020204" pitchFamily="34" charset="0"/>
          </a:endParaRPr>
        </a:p>
      </dgm:t>
    </dgm:pt>
    <dgm:pt modelId="{8E91FAB9-1E12-4FAF-B91C-02A6DA2F10F8}" type="parTrans" cxnId="{4411E7B9-5CF9-451E-BA9A-C7DD1699CE43}">
      <dgm:prSet/>
      <dgm:spPr/>
      <dgm:t>
        <a:bodyPr/>
        <a:lstStyle/>
        <a:p>
          <a:endParaRPr lang="es-CL" sz="1400">
            <a:latin typeface="Arial" panose="020B0604020202020204" pitchFamily="34" charset="0"/>
            <a:cs typeface="Arial" panose="020B0604020202020204" pitchFamily="34" charset="0"/>
          </a:endParaRPr>
        </a:p>
      </dgm:t>
    </dgm:pt>
    <dgm:pt modelId="{42100E5C-3A88-4A11-A3CE-3813358D4E52}" type="sibTrans" cxnId="{4411E7B9-5CF9-451E-BA9A-C7DD1699CE43}">
      <dgm:prSet/>
      <dgm:spPr/>
      <dgm:t>
        <a:bodyPr/>
        <a:lstStyle/>
        <a:p>
          <a:endParaRPr lang="es-CL" sz="1400">
            <a:latin typeface="Arial" panose="020B0604020202020204" pitchFamily="34" charset="0"/>
            <a:cs typeface="Arial" panose="020B0604020202020204" pitchFamily="34" charset="0"/>
          </a:endParaRPr>
        </a:p>
      </dgm:t>
    </dgm:pt>
    <dgm:pt modelId="{A9C558E5-808F-4F1D-BFAA-9993C45ACC2E}">
      <dgm:prSet custT="1"/>
      <dgm:spPr/>
      <dgm:t>
        <a:bodyPr/>
        <a:lstStyle/>
        <a:p>
          <a:pPr rtl="0"/>
          <a:r>
            <a:rPr lang="es-CL" sz="1400" smtClean="0">
              <a:latin typeface="Arial" panose="020B0604020202020204" pitchFamily="34" charset="0"/>
              <a:cs typeface="Arial" panose="020B0604020202020204" pitchFamily="34" charset="0"/>
            </a:rPr>
            <a:t>Equipo de marketing de una empresa</a:t>
          </a:r>
          <a:endParaRPr lang="es-CL" sz="1400">
            <a:latin typeface="Arial" panose="020B0604020202020204" pitchFamily="34" charset="0"/>
            <a:cs typeface="Arial" panose="020B0604020202020204" pitchFamily="34" charset="0"/>
          </a:endParaRPr>
        </a:p>
      </dgm:t>
    </dgm:pt>
    <dgm:pt modelId="{6348898A-6776-4D44-AAC9-E39B9539098B}" type="parTrans" cxnId="{E3419158-378A-492B-BEE9-255F10ABCDB5}">
      <dgm:prSet/>
      <dgm:spPr/>
      <dgm:t>
        <a:bodyPr/>
        <a:lstStyle/>
        <a:p>
          <a:endParaRPr lang="es-CL" sz="1400">
            <a:latin typeface="Arial" panose="020B0604020202020204" pitchFamily="34" charset="0"/>
            <a:cs typeface="Arial" panose="020B0604020202020204" pitchFamily="34" charset="0"/>
          </a:endParaRPr>
        </a:p>
      </dgm:t>
    </dgm:pt>
    <dgm:pt modelId="{DAE4D986-BC4F-4934-BBAC-F94C20000834}" type="sibTrans" cxnId="{E3419158-378A-492B-BEE9-255F10ABCDB5}">
      <dgm:prSet/>
      <dgm:spPr/>
      <dgm:t>
        <a:bodyPr/>
        <a:lstStyle/>
        <a:p>
          <a:endParaRPr lang="es-CL" sz="1400">
            <a:latin typeface="Arial" panose="020B0604020202020204" pitchFamily="34" charset="0"/>
            <a:cs typeface="Arial" panose="020B0604020202020204" pitchFamily="34" charset="0"/>
          </a:endParaRPr>
        </a:p>
      </dgm:t>
    </dgm:pt>
    <dgm:pt modelId="{FBCAA76D-C330-42A8-A21D-A8411882936D}">
      <dgm:prSet custT="1"/>
      <dgm:spPr/>
      <dgm:t>
        <a:bodyPr/>
        <a:lstStyle/>
        <a:p>
          <a:pPr rtl="0"/>
          <a:r>
            <a:rPr lang="es-CL" sz="1400" smtClean="0">
              <a:latin typeface="Arial" panose="020B0604020202020204" pitchFamily="34" charset="0"/>
              <a:cs typeface="Arial" panose="020B0604020202020204" pitchFamily="34" charset="0"/>
            </a:rPr>
            <a:t>Equipo de fútbol</a:t>
          </a:r>
          <a:endParaRPr lang="es-CL" sz="1400">
            <a:latin typeface="Arial" panose="020B0604020202020204" pitchFamily="34" charset="0"/>
            <a:cs typeface="Arial" panose="020B0604020202020204" pitchFamily="34" charset="0"/>
          </a:endParaRPr>
        </a:p>
      </dgm:t>
    </dgm:pt>
    <dgm:pt modelId="{7E873585-1A52-46C9-BF07-36A9D8EF32E7}" type="parTrans" cxnId="{1D96433D-A9D5-418C-AC1A-0F64BD2BC86F}">
      <dgm:prSet/>
      <dgm:spPr/>
      <dgm:t>
        <a:bodyPr/>
        <a:lstStyle/>
        <a:p>
          <a:endParaRPr lang="es-CL" sz="1400">
            <a:latin typeface="Arial" panose="020B0604020202020204" pitchFamily="34" charset="0"/>
            <a:cs typeface="Arial" panose="020B0604020202020204" pitchFamily="34" charset="0"/>
          </a:endParaRPr>
        </a:p>
      </dgm:t>
    </dgm:pt>
    <dgm:pt modelId="{BE2B8FAB-21B7-41C7-A7FF-C1F0EA113EAC}" type="sibTrans" cxnId="{1D96433D-A9D5-418C-AC1A-0F64BD2BC86F}">
      <dgm:prSet/>
      <dgm:spPr/>
      <dgm:t>
        <a:bodyPr/>
        <a:lstStyle/>
        <a:p>
          <a:endParaRPr lang="es-CL" sz="1400">
            <a:latin typeface="Arial" panose="020B0604020202020204" pitchFamily="34" charset="0"/>
            <a:cs typeface="Arial" panose="020B0604020202020204" pitchFamily="34" charset="0"/>
          </a:endParaRPr>
        </a:p>
      </dgm:t>
    </dgm:pt>
    <dgm:pt modelId="{23020836-C947-4AF0-B886-E7972F5C5823}">
      <dgm:prSet custT="1"/>
      <dgm:spPr/>
      <dgm:t>
        <a:bodyPr/>
        <a:lstStyle/>
        <a:p>
          <a:pPr rtl="0"/>
          <a:r>
            <a:rPr lang="es-CL" sz="1400" smtClean="0">
              <a:latin typeface="Arial" panose="020B0604020202020204" pitchFamily="34" charset="0"/>
              <a:cs typeface="Arial" panose="020B0604020202020204" pitchFamily="34" charset="0"/>
            </a:rPr>
            <a:t>Empleados de un circo</a:t>
          </a:r>
          <a:endParaRPr lang="es-CL" sz="1400">
            <a:latin typeface="Arial" panose="020B0604020202020204" pitchFamily="34" charset="0"/>
            <a:cs typeface="Arial" panose="020B0604020202020204" pitchFamily="34" charset="0"/>
          </a:endParaRPr>
        </a:p>
      </dgm:t>
    </dgm:pt>
    <dgm:pt modelId="{183F2145-9A14-49FA-9AA9-A6495D7DF949}" type="parTrans" cxnId="{EAE25C61-A4A8-4B8F-9423-0699082E0527}">
      <dgm:prSet/>
      <dgm:spPr/>
      <dgm:t>
        <a:bodyPr/>
        <a:lstStyle/>
        <a:p>
          <a:endParaRPr lang="es-CL" sz="1400">
            <a:latin typeface="Arial" panose="020B0604020202020204" pitchFamily="34" charset="0"/>
            <a:cs typeface="Arial" panose="020B0604020202020204" pitchFamily="34" charset="0"/>
          </a:endParaRPr>
        </a:p>
      </dgm:t>
    </dgm:pt>
    <dgm:pt modelId="{EBE94DA3-2AFA-48EF-B1A3-C133A898AB24}" type="sibTrans" cxnId="{EAE25C61-A4A8-4B8F-9423-0699082E0527}">
      <dgm:prSet/>
      <dgm:spPr/>
      <dgm:t>
        <a:bodyPr/>
        <a:lstStyle/>
        <a:p>
          <a:endParaRPr lang="es-CL" sz="1400">
            <a:latin typeface="Arial" panose="020B0604020202020204" pitchFamily="34" charset="0"/>
            <a:cs typeface="Arial" panose="020B0604020202020204" pitchFamily="34" charset="0"/>
          </a:endParaRPr>
        </a:p>
      </dgm:t>
    </dgm:pt>
    <dgm:pt modelId="{9F813EC6-D45C-4041-8C69-255C06E8E737}">
      <dgm:prSet custT="1"/>
      <dgm:spPr/>
      <dgm:t>
        <a:bodyPr/>
        <a:lstStyle/>
        <a:p>
          <a:pPr rtl="0"/>
          <a:r>
            <a:rPr lang="es-CL" sz="1400" smtClean="0">
              <a:latin typeface="Arial" panose="020B0604020202020204" pitchFamily="34" charset="0"/>
              <a:cs typeface="Arial" panose="020B0604020202020204" pitchFamily="34" charset="0"/>
            </a:rPr>
            <a:t>Trabajadores construyendo una carretera</a:t>
          </a:r>
          <a:endParaRPr lang="es-CL" sz="1400">
            <a:latin typeface="Arial" panose="020B0604020202020204" pitchFamily="34" charset="0"/>
            <a:cs typeface="Arial" panose="020B0604020202020204" pitchFamily="34" charset="0"/>
          </a:endParaRPr>
        </a:p>
      </dgm:t>
    </dgm:pt>
    <dgm:pt modelId="{0B79FD91-590C-4B08-A48A-DA4776149F15}" type="parTrans" cxnId="{470FC6B3-D104-4FAC-9C78-440164A4595C}">
      <dgm:prSet/>
      <dgm:spPr/>
      <dgm:t>
        <a:bodyPr/>
        <a:lstStyle/>
        <a:p>
          <a:endParaRPr lang="es-CL" sz="1400">
            <a:latin typeface="Arial" panose="020B0604020202020204" pitchFamily="34" charset="0"/>
            <a:cs typeface="Arial" panose="020B0604020202020204" pitchFamily="34" charset="0"/>
          </a:endParaRPr>
        </a:p>
      </dgm:t>
    </dgm:pt>
    <dgm:pt modelId="{BC8EF993-468B-43DC-B747-DA3E64B336C9}" type="sibTrans" cxnId="{470FC6B3-D104-4FAC-9C78-440164A4595C}">
      <dgm:prSet/>
      <dgm:spPr/>
      <dgm:t>
        <a:bodyPr/>
        <a:lstStyle/>
        <a:p>
          <a:endParaRPr lang="es-CL" sz="1400">
            <a:latin typeface="Arial" panose="020B0604020202020204" pitchFamily="34" charset="0"/>
            <a:cs typeface="Arial" panose="020B0604020202020204" pitchFamily="34" charset="0"/>
          </a:endParaRPr>
        </a:p>
      </dgm:t>
    </dgm:pt>
    <dgm:pt modelId="{BEB4949D-8139-44C8-A04A-50702B57D930}">
      <dgm:prSet custT="1"/>
      <dgm:spPr/>
      <dgm:t>
        <a:bodyPr/>
        <a:lstStyle/>
        <a:p>
          <a:pPr rtl="0"/>
          <a:r>
            <a:rPr lang="es-CL" sz="1400" smtClean="0">
              <a:latin typeface="Arial" panose="020B0604020202020204" pitchFamily="34" charset="0"/>
              <a:cs typeface="Arial" panose="020B0604020202020204" pitchFamily="34" charset="0"/>
            </a:rPr>
            <a:t>Compañeros de curso realizando un trabajo práctico para la escuela</a:t>
          </a:r>
          <a:endParaRPr lang="es-CL" sz="1400">
            <a:latin typeface="Arial" panose="020B0604020202020204" pitchFamily="34" charset="0"/>
            <a:cs typeface="Arial" panose="020B0604020202020204" pitchFamily="34" charset="0"/>
          </a:endParaRPr>
        </a:p>
      </dgm:t>
    </dgm:pt>
    <dgm:pt modelId="{7AED7036-4791-488B-BE3F-2E582A7DA69F}" type="parTrans" cxnId="{25EB9D4C-E0D4-4E96-AEAA-837AE090E424}">
      <dgm:prSet/>
      <dgm:spPr/>
      <dgm:t>
        <a:bodyPr/>
        <a:lstStyle/>
        <a:p>
          <a:endParaRPr lang="es-CL" sz="1400">
            <a:latin typeface="Arial" panose="020B0604020202020204" pitchFamily="34" charset="0"/>
            <a:cs typeface="Arial" panose="020B0604020202020204" pitchFamily="34" charset="0"/>
          </a:endParaRPr>
        </a:p>
      </dgm:t>
    </dgm:pt>
    <dgm:pt modelId="{2F806207-7955-4EDD-B370-29BDCA31A0D1}" type="sibTrans" cxnId="{25EB9D4C-E0D4-4E96-AEAA-837AE090E424}">
      <dgm:prSet/>
      <dgm:spPr/>
      <dgm:t>
        <a:bodyPr/>
        <a:lstStyle/>
        <a:p>
          <a:endParaRPr lang="es-CL" sz="1400">
            <a:latin typeface="Arial" panose="020B0604020202020204" pitchFamily="34" charset="0"/>
            <a:cs typeface="Arial" panose="020B0604020202020204" pitchFamily="34" charset="0"/>
          </a:endParaRPr>
        </a:p>
      </dgm:t>
    </dgm:pt>
    <dgm:pt modelId="{E6344567-BCDB-45B7-BA61-3F493A047847}">
      <dgm:prSet custT="1"/>
      <dgm:spPr/>
      <dgm:t>
        <a:bodyPr/>
        <a:lstStyle/>
        <a:p>
          <a:pPr rtl="0"/>
          <a:r>
            <a:rPr lang="es-CL" sz="1400" smtClean="0">
              <a:latin typeface="Arial" panose="020B0604020202020204" pitchFamily="34" charset="0"/>
              <a:cs typeface="Arial" panose="020B0604020202020204" pitchFamily="34" charset="0"/>
            </a:rPr>
            <a:t>Actores en una obra de teatro</a:t>
          </a:r>
          <a:endParaRPr lang="es-CL" sz="1400">
            <a:latin typeface="Arial" panose="020B0604020202020204" pitchFamily="34" charset="0"/>
            <a:cs typeface="Arial" panose="020B0604020202020204" pitchFamily="34" charset="0"/>
          </a:endParaRPr>
        </a:p>
      </dgm:t>
    </dgm:pt>
    <dgm:pt modelId="{32C07472-168D-4606-8CA2-A2D45B76BA62}" type="parTrans" cxnId="{AADAE667-12E6-48C2-9989-4B2418F5EE75}">
      <dgm:prSet/>
      <dgm:spPr/>
      <dgm:t>
        <a:bodyPr/>
        <a:lstStyle/>
        <a:p>
          <a:endParaRPr lang="es-CL" sz="1400">
            <a:latin typeface="Arial" panose="020B0604020202020204" pitchFamily="34" charset="0"/>
            <a:cs typeface="Arial" panose="020B0604020202020204" pitchFamily="34" charset="0"/>
          </a:endParaRPr>
        </a:p>
      </dgm:t>
    </dgm:pt>
    <dgm:pt modelId="{9E75362D-78B6-4A9D-9187-BB6AEDFEC6C9}" type="sibTrans" cxnId="{AADAE667-12E6-48C2-9989-4B2418F5EE75}">
      <dgm:prSet/>
      <dgm:spPr/>
      <dgm:t>
        <a:bodyPr/>
        <a:lstStyle/>
        <a:p>
          <a:endParaRPr lang="es-CL" sz="1400">
            <a:latin typeface="Arial" panose="020B0604020202020204" pitchFamily="34" charset="0"/>
            <a:cs typeface="Arial" panose="020B0604020202020204" pitchFamily="34" charset="0"/>
          </a:endParaRPr>
        </a:p>
      </dgm:t>
    </dgm:pt>
    <dgm:pt modelId="{B0CC8C50-6EC9-466D-A7CF-F73127039F3B}">
      <dgm:prSet custT="1"/>
      <dgm:spPr/>
      <dgm:t>
        <a:bodyPr/>
        <a:lstStyle/>
        <a:p>
          <a:pPr rtl="0"/>
          <a:r>
            <a:rPr lang="es-CL" sz="1400" smtClean="0">
              <a:latin typeface="Arial" panose="020B0604020202020204" pitchFamily="34" charset="0"/>
              <a:cs typeface="Arial" panose="020B0604020202020204" pitchFamily="34" charset="0"/>
            </a:rPr>
            <a:t>Amigos organizando una fiesta sorpresa</a:t>
          </a:r>
          <a:endParaRPr lang="es-CL" sz="1400">
            <a:latin typeface="Arial" panose="020B0604020202020204" pitchFamily="34" charset="0"/>
            <a:cs typeface="Arial" panose="020B0604020202020204" pitchFamily="34" charset="0"/>
          </a:endParaRPr>
        </a:p>
      </dgm:t>
    </dgm:pt>
    <dgm:pt modelId="{AF385988-3456-4C06-90F0-5C53DA70CB06}" type="parTrans" cxnId="{DE3629AD-904E-467B-B0D8-8DD7A7A3E315}">
      <dgm:prSet/>
      <dgm:spPr/>
      <dgm:t>
        <a:bodyPr/>
        <a:lstStyle/>
        <a:p>
          <a:endParaRPr lang="es-CL" sz="1400">
            <a:latin typeface="Arial" panose="020B0604020202020204" pitchFamily="34" charset="0"/>
            <a:cs typeface="Arial" panose="020B0604020202020204" pitchFamily="34" charset="0"/>
          </a:endParaRPr>
        </a:p>
      </dgm:t>
    </dgm:pt>
    <dgm:pt modelId="{9EBE6652-30D1-4452-A8D8-38B65C36D6F7}" type="sibTrans" cxnId="{DE3629AD-904E-467B-B0D8-8DD7A7A3E315}">
      <dgm:prSet/>
      <dgm:spPr/>
      <dgm:t>
        <a:bodyPr/>
        <a:lstStyle/>
        <a:p>
          <a:endParaRPr lang="es-CL" sz="1400">
            <a:latin typeface="Arial" panose="020B0604020202020204" pitchFamily="34" charset="0"/>
            <a:cs typeface="Arial" panose="020B0604020202020204" pitchFamily="34" charset="0"/>
          </a:endParaRPr>
        </a:p>
      </dgm:t>
    </dgm:pt>
    <dgm:pt modelId="{43E5FEB1-047D-464F-A08F-2E5D08BD8146}">
      <dgm:prSet custT="1"/>
      <dgm:spPr/>
      <dgm:t>
        <a:bodyPr/>
        <a:lstStyle/>
        <a:p>
          <a:pPr rtl="0"/>
          <a:r>
            <a:rPr lang="es-CL" sz="1400" smtClean="0">
              <a:latin typeface="Arial" panose="020B0604020202020204" pitchFamily="34" charset="0"/>
              <a:cs typeface="Arial" panose="020B0604020202020204" pitchFamily="34" charset="0"/>
            </a:rPr>
            <a:t>Un coro organizando una muestra de fin de año</a:t>
          </a:r>
          <a:endParaRPr lang="es-CL" sz="1400">
            <a:latin typeface="Arial" panose="020B0604020202020204" pitchFamily="34" charset="0"/>
            <a:cs typeface="Arial" panose="020B0604020202020204" pitchFamily="34" charset="0"/>
          </a:endParaRPr>
        </a:p>
      </dgm:t>
    </dgm:pt>
    <dgm:pt modelId="{D2CF32C5-5ABE-45F3-B475-4EB92811C308}" type="parTrans" cxnId="{6103A2E4-8692-452C-8DCC-682107D7EAB7}">
      <dgm:prSet/>
      <dgm:spPr/>
      <dgm:t>
        <a:bodyPr/>
        <a:lstStyle/>
        <a:p>
          <a:endParaRPr lang="es-CL" sz="1400">
            <a:latin typeface="Arial" panose="020B0604020202020204" pitchFamily="34" charset="0"/>
            <a:cs typeface="Arial" panose="020B0604020202020204" pitchFamily="34" charset="0"/>
          </a:endParaRPr>
        </a:p>
      </dgm:t>
    </dgm:pt>
    <dgm:pt modelId="{8ED0F61D-6B6C-4927-90E2-5AAD631DE1FB}" type="sibTrans" cxnId="{6103A2E4-8692-452C-8DCC-682107D7EAB7}">
      <dgm:prSet/>
      <dgm:spPr/>
      <dgm:t>
        <a:bodyPr/>
        <a:lstStyle/>
        <a:p>
          <a:endParaRPr lang="es-CL" sz="1400">
            <a:latin typeface="Arial" panose="020B0604020202020204" pitchFamily="34" charset="0"/>
            <a:cs typeface="Arial" panose="020B0604020202020204" pitchFamily="34" charset="0"/>
          </a:endParaRPr>
        </a:p>
      </dgm:t>
    </dgm:pt>
    <dgm:pt modelId="{C1A2CF11-6118-48FA-939C-65E3E892A51A}">
      <dgm:prSet custT="1"/>
      <dgm:spPr/>
      <dgm:t>
        <a:bodyPr/>
        <a:lstStyle/>
        <a:p>
          <a:pPr rtl="0"/>
          <a:r>
            <a:rPr lang="es-CL" sz="1400" smtClean="0">
              <a:latin typeface="Arial" panose="020B0604020202020204" pitchFamily="34" charset="0"/>
              <a:cs typeface="Arial" panose="020B0604020202020204" pitchFamily="34" charset="0"/>
            </a:rPr>
            <a:t>Los miembros de un consorcio</a:t>
          </a:r>
          <a:endParaRPr lang="es-CL" sz="1400">
            <a:latin typeface="Arial" panose="020B0604020202020204" pitchFamily="34" charset="0"/>
            <a:cs typeface="Arial" panose="020B0604020202020204" pitchFamily="34" charset="0"/>
          </a:endParaRPr>
        </a:p>
      </dgm:t>
    </dgm:pt>
    <dgm:pt modelId="{A1C0BB0A-CE4D-4D5B-B597-160B3B8C8D12}" type="parTrans" cxnId="{5AF07C34-CFC1-4EC7-95E1-3CE885F02DEF}">
      <dgm:prSet/>
      <dgm:spPr/>
      <dgm:t>
        <a:bodyPr/>
        <a:lstStyle/>
        <a:p>
          <a:endParaRPr lang="es-CL" sz="1400">
            <a:latin typeface="Arial" panose="020B0604020202020204" pitchFamily="34" charset="0"/>
            <a:cs typeface="Arial" panose="020B0604020202020204" pitchFamily="34" charset="0"/>
          </a:endParaRPr>
        </a:p>
      </dgm:t>
    </dgm:pt>
    <dgm:pt modelId="{73AB2387-38E7-4D79-9A32-3646C11D4F00}" type="sibTrans" cxnId="{5AF07C34-CFC1-4EC7-95E1-3CE885F02DEF}">
      <dgm:prSet/>
      <dgm:spPr/>
      <dgm:t>
        <a:bodyPr/>
        <a:lstStyle/>
        <a:p>
          <a:endParaRPr lang="es-CL" sz="1400">
            <a:latin typeface="Arial" panose="020B0604020202020204" pitchFamily="34" charset="0"/>
            <a:cs typeface="Arial" panose="020B0604020202020204" pitchFamily="34" charset="0"/>
          </a:endParaRPr>
        </a:p>
      </dgm:t>
    </dgm:pt>
    <dgm:pt modelId="{B0DE3122-B9F1-44B1-B7D0-0EB9FC96F45C}">
      <dgm:prSet custT="1"/>
      <dgm:spPr/>
      <dgm:t>
        <a:bodyPr/>
        <a:lstStyle/>
        <a:p>
          <a:pPr rtl="0"/>
          <a:r>
            <a:rPr lang="es-CL" sz="1400" smtClean="0">
              <a:latin typeface="Arial" panose="020B0604020202020204" pitchFamily="34" charset="0"/>
              <a:cs typeface="Arial" panose="020B0604020202020204" pitchFamily="34" charset="0"/>
            </a:rPr>
            <a:t>Personal de abordo de un avión</a:t>
          </a:r>
          <a:endParaRPr lang="es-CL" sz="1400">
            <a:latin typeface="Arial" panose="020B0604020202020204" pitchFamily="34" charset="0"/>
            <a:cs typeface="Arial" panose="020B0604020202020204" pitchFamily="34" charset="0"/>
          </a:endParaRPr>
        </a:p>
      </dgm:t>
    </dgm:pt>
    <dgm:pt modelId="{29DD75B9-E391-4EB4-BF9B-22EC19C24703}" type="parTrans" cxnId="{68BA3CC8-2118-438A-AEAB-50344F3FF7E5}">
      <dgm:prSet/>
      <dgm:spPr/>
      <dgm:t>
        <a:bodyPr/>
        <a:lstStyle/>
        <a:p>
          <a:endParaRPr lang="es-CL" sz="1400">
            <a:latin typeface="Arial" panose="020B0604020202020204" pitchFamily="34" charset="0"/>
            <a:cs typeface="Arial" panose="020B0604020202020204" pitchFamily="34" charset="0"/>
          </a:endParaRPr>
        </a:p>
      </dgm:t>
    </dgm:pt>
    <dgm:pt modelId="{4C276217-D934-4A07-B051-ADCE427BF6C1}" type="sibTrans" cxnId="{68BA3CC8-2118-438A-AEAB-50344F3FF7E5}">
      <dgm:prSet/>
      <dgm:spPr/>
      <dgm:t>
        <a:bodyPr/>
        <a:lstStyle/>
        <a:p>
          <a:endParaRPr lang="es-CL" sz="1400">
            <a:latin typeface="Arial" panose="020B0604020202020204" pitchFamily="34" charset="0"/>
            <a:cs typeface="Arial" panose="020B0604020202020204" pitchFamily="34" charset="0"/>
          </a:endParaRPr>
        </a:p>
      </dgm:t>
    </dgm:pt>
    <dgm:pt modelId="{94CAFFAF-E4C5-450F-A7DE-EE977A90340F}">
      <dgm:prSet custT="1"/>
      <dgm:spPr/>
      <dgm:t>
        <a:bodyPr/>
        <a:lstStyle/>
        <a:p>
          <a:pPr rtl="0"/>
          <a:r>
            <a:rPr lang="es-CL" sz="1400" smtClean="0">
              <a:latin typeface="Arial" panose="020B0604020202020204" pitchFamily="34" charset="0"/>
              <a:cs typeface="Arial" panose="020B0604020202020204" pitchFamily="34" charset="0"/>
            </a:rPr>
            <a:t>Obreros en una construcción</a:t>
          </a:r>
          <a:endParaRPr lang="es-CL" sz="1400">
            <a:latin typeface="Arial" panose="020B0604020202020204" pitchFamily="34" charset="0"/>
            <a:cs typeface="Arial" panose="020B0604020202020204" pitchFamily="34" charset="0"/>
          </a:endParaRPr>
        </a:p>
      </dgm:t>
    </dgm:pt>
    <dgm:pt modelId="{D654A267-C7E5-44B6-A2F7-5CE17AF2EE1A}" type="parTrans" cxnId="{CFA3A65B-0BF6-42AD-92C6-5E3681FD9304}">
      <dgm:prSet/>
      <dgm:spPr/>
      <dgm:t>
        <a:bodyPr/>
        <a:lstStyle/>
        <a:p>
          <a:endParaRPr lang="es-CL" sz="1400">
            <a:latin typeface="Arial" panose="020B0604020202020204" pitchFamily="34" charset="0"/>
            <a:cs typeface="Arial" panose="020B0604020202020204" pitchFamily="34" charset="0"/>
          </a:endParaRPr>
        </a:p>
      </dgm:t>
    </dgm:pt>
    <dgm:pt modelId="{9754FD0B-56F1-4368-8230-1518FF54CF99}" type="sibTrans" cxnId="{CFA3A65B-0BF6-42AD-92C6-5E3681FD9304}">
      <dgm:prSet/>
      <dgm:spPr/>
      <dgm:t>
        <a:bodyPr/>
        <a:lstStyle/>
        <a:p>
          <a:endParaRPr lang="es-CL" sz="1400">
            <a:latin typeface="Arial" panose="020B0604020202020204" pitchFamily="34" charset="0"/>
            <a:cs typeface="Arial" panose="020B0604020202020204" pitchFamily="34" charset="0"/>
          </a:endParaRPr>
        </a:p>
      </dgm:t>
    </dgm:pt>
    <dgm:pt modelId="{560427EB-1EDA-4D41-81B2-148CAA0EEE4D}">
      <dgm:prSet custT="1"/>
      <dgm:spPr/>
      <dgm:t>
        <a:bodyPr/>
        <a:lstStyle/>
        <a:p>
          <a:pPr rtl="0"/>
          <a:r>
            <a:rPr lang="es-CL" sz="1400" smtClean="0">
              <a:latin typeface="Arial" panose="020B0604020202020204" pitchFamily="34" charset="0"/>
              <a:cs typeface="Arial" panose="020B0604020202020204" pitchFamily="34" charset="0"/>
            </a:rPr>
            <a:t>Empleados de un restaurante</a:t>
          </a:r>
          <a:endParaRPr lang="es-CL" sz="1400">
            <a:latin typeface="Arial" panose="020B0604020202020204" pitchFamily="34" charset="0"/>
            <a:cs typeface="Arial" panose="020B0604020202020204" pitchFamily="34" charset="0"/>
          </a:endParaRPr>
        </a:p>
      </dgm:t>
    </dgm:pt>
    <dgm:pt modelId="{E4D2A76D-1BA7-45F4-B97F-821BFD2C7B52}" type="parTrans" cxnId="{43BED9E9-2C4B-4CB0-8148-1B6F2B4966B2}">
      <dgm:prSet/>
      <dgm:spPr/>
      <dgm:t>
        <a:bodyPr/>
        <a:lstStyle/>
        <a:p>
          <a:endParaRPr lang="es-CL" sz="1400">
            <a:latin typeface="Arial" panose="020B0604020202020204" pitchFamily="34" charset="0"/>
            <a:cs typeface="Arial" panose="020B0604020202020204" pitchFamily="34" charset="0"/>
          </a:endParaRPr>
        </a:p>
      </dgm:t>
    </dgm:pt>
    <dgm:pt modelId="{AF0EEF07-DB46-408B-AF28-66EF9E5CAC7E}" type="sibTrans" cxnId="{43BED9E9-2C4B-4CB0-8148-1B6F2B4966B2}">
      <dgm:prSet/>
      <dgm:spPr/>
      <dgm:t>
        <a:bodyPr/>
        <a:lstStyle/>
        <a:p>
          <a:endParaRPr lang="es-CL" sz="1400">
            <a:latin typeface="Arial" panose="020B0604020202020204" pitchFamily="34" charset="0"/>
            <a:cs typeface="Arial" panose="020B0604020202020204" pitchFamily="34" charset="0"/>
          </a:endParaRPr>
        </a:p>
      </dgm:t>
    </dgm:pt>
    <dgm:pt modelId="{CF7585EB-C3E0-45AB-AE96-5E2BB36DA675}">
      <dgm:prSet custT="1"/>
      <dgm:spPr/>
      <dgm:t>
        <a:bodyPr/>
        <a:lstStyle/>
        <a:p>
          <a:pPr rtl="0"/>
          <a:r>
            <a:rPr lang="es-CL" sz="1400" smtClean="0">
              <a:latin typeface="Arial" panose="020B0604020202020204" pitchFamily="34" charset="0"/>
              <a:cs typeface="Arial" panose="020B0604020202020204" pitchFamily="34" charset="0"/>
            </a:rPr>
            <a:t>Médicos durante una operación</a:t>
          </a:r>
          <a:endParaRPr lang="es-CL" sz="1400">
            <a:latin typeface="Arial" panose="020B0604020202020204" pitchFamily="34" charset="0"/>
            <a:cs typeface="Arial" panose="020B0604020202020204" pitchFamily="34" charset="0"/>
          </a:endParaRPr>
        </a:p>
      </dgm:t>
    </dgm:pt>
    <dgm:pt modelId="{47251334-B6D9-4848-BBD6-52C4A824334D}" type="parTrans" cxnId="{34478ACA-A00E-41D7-B0CB-69916201C471}">
      <dgm:prSet/>
      <dgm:spPr/>
      <dgm:t>
        <a:bodyPr/>
        <a:lstStyle/>
        <a:p>
          <a:endParaRPr lang="es-CL" sz="1400">
            <a:latin typeface="Arial" panose="020B0604020202020204" pitchFamily="34" charset="0"/>
            <a:cs typeface="Arial" panose="020B0604020202020204" pitchFamily="34" charset="0"/>
          </a:endParaRPr>
        </a:p>
      </dgm:t>
    </dgm:pt>
    <dgm:pt modelId="{7A0FC380-5B39-4943-9BB3-847C97A72B84}" type="sibTrans" cxnId="{34478ACA-A00E-41D7-B0CB-69916201C471}">
      <dgm:prSet/>
      <dgm:spPr/>
      <dgm:t>
        <a:bodyPr/>
        <a:lstStyle/>
        <a:p>
          <a:endParaRPr lang="es-CL" sz="1400">
            <a:latin typeface="Arial" panose="020B0604020202020204" pitchFamily="34" charset="0"/>
            <a:cs typeface="Arial" panose="020B0604020202020204" pitchFamily="34" charset="0"/>
          </a:endParaRPr>
        </a:p>
      </dgm:t>
    </dgm:pt>
    <dgm:pt modelId="{E909266E-5ECA-4E23-9ACB-9D843148DE8B}" type="pres">
      <dgm:prSet presAssocID="{7EEBB1C7-4A63-40F6-A0AD-9514C02C6BD2}" presName="linear" presStyleCnt="0">
        <dgm:presLayoutVars>
          <dgm:animLvl val="lvl"/>
          <dgm:resizeHandles val="exact"/>
        </dgm:presLayoutVars>
      </dgm:prSet>
      <dgm:spPr/>
    </dgm:pt>
    <dgm:pt modelId="{B773214B-6CF3-4591-ABA6-097ACF613680}" type="pres">
      <dgm:prSet presAssocID="{EF04046C-6663-41D1-AE4D-1FC6F31B19C2}" presName="parentText" presStyleLbl="node1" presStyleIdx="0" presStyleCnt="16" custLinFactY="-28514" custLinFactNeighborX="2174" custLinFactNeighborY="-100000">
        <dgm:presLayoutVars>
          <dgm:chMax val="0"/>
          <dgm:bulletEnabled val="1"/>
        </dgm:presLayoutVars>
      </dgm:prSet>
      <dgm:spPr/>
    </dgm:pt>
    <dgm:pt modelId="{5A32DE3F-EC31-48BD-8DF9-53CB3221FA86}" type="pres">
      <dgm:prSet presAssocID="{90D77EC3-2FDE-4C22-870A-A9E557B8797F}" presName="spacer" presStyleCnt="0"/>
      <dgm:spPr/>
    </dgm:pt>
    <dgm:pt modelId="{1A8C7B6C-D2BF-4FF5-BFFD-3B3A2AB2A2EB}" type="pres">
      <dgm:prSet presAssocID="{8B97BED8-CF06-4FCB-8667-22EA2E0F333A}" presName="parentText" presStyleLbl="node1" presStyleIdx="1" presStyleCnt="16">
        <dgm:presLayoutVars>
          <dgm:chMax val="0"/>
          <dgm:bulletEnabled val="1"/>
        </dgm:presLayoutVars>
      </dgm:prSet>
      <dgm:spPr/>
    </dgm:pt>
    <dgm:pt modelId="{D098D854-E473-4664-BF44-BA794061A5F0}" type="pres">
      <dgm:prSet presAssocID="{6B9AD5D5-A25A-4567-955F-424B29FC54A9}" presName="spacer" presStyleCnt="0"/>
      <dgm:spPr/>
    </dgm:pt>
    <dgm:pt modelId="{96E03E19-7E84-4CB2-BAC8-01AB89C06A7B}" type="pres">
      <dgm:prSet presAssocID="{2D895A94-A5CB-451D-9E24-95DC227D7302}" presName="parentText" presStyleLbl="node1" presStyleIdx="2" presStyleCnt="16">
        <dgm:presLayoutVars>
          <dgm:chMax val="0"/>
          <dgm:bulletEnabled val="1"/>
        </dgm:presLayoutVars>
      </dgm:prSet>
      <dgm:spPr/>
    </dgm:pt>
    <dgm:pt modelId="{1797D83A-5356-4932-9C08-6C635899A6C6}" type="pres">
      <dgm:prSet presAssocID="{42100E5C-3A88-4A11-A3CE-3813358D4E52}" presName="spacer" presStyleCnt="0"/>
      <dgm:spPr/>
    </dgm:pt>
    <dgm:pt modelId="{C82DBC02-6CB2-458D-B098-4FA9146D306E}" type="pres">
      <dgm:prSet presAssocID="{A9C558E5-808F-4F1D-BFAA-9993C45ACC2E}" presName="parentText" presStyleLbl="node1" presStyleIdx="3" presStyleCnt="16">
        <dgm:presLayoutVars>
          <dgm:chMax val="0"/>
          <dgm:bulletEnabled val="1"/>
        </dgm:presLayoutVars>
      </dgm:prSet>
      <dgm:spPr/>
    </dgm:pt>
    <dgm:pt modelId="{F2B0336F-D87A-453D-8670-8324B36C3208}" type="pres">
      <dgm:prSet presAssocID="{DAE4D986-BC4F-4934-BBAC-F94C20000834}" presName="spacer" presStyleCnt="0"/>
      <dgm:spPr/>
    </dgm:pt>
    <dgm:pt modelId="{AB5C9964-6AF1-4E48-B5C9-3D0BE42CE11B}" type="pres">
      <dgm:prSet presAssocID="{FBCAA76D-C330-42A8-A21D-A8411882936D}" presName="parentText" presStyleLbl="node1" presStyleIdx="4" presStyleCnt="16">
        <dgm:presLayoutVars>
          <dgm:chMax val="0"/>
          <dgm:bulletEnabled val="1"/>
        </dgm:presLayoutVars>
      </dgm:prSet>
      <dgm:spPr/>
    </dgm:pt>
    <dgm:pt modelId="{6364F912-C25D-47BA-AD2C-7CE0A6DDDD23}" type="pres">
      <dgm:prSet presAssocID="{BE2B8FAB-21B7-41C7-A7FF-C1F0EA113EAC}" presName="spacer" presStyleCnt="0"/>
      <dgm:spPr/>
    </dgm:pt>
    <dgm:pt modelId="{91D3600B-ADFD-433C-9A5F-8A40BBAA675B}" type="pres">
      <dgm:prSet presAssocID="{23020836-C947-4AF0-B886-E7972F5C5823}" presName="parentText" presStyleLbl="node1" presStyleIdx="5" presStyleCnt="16">
        <dgm:presLayoutVars>
          <dgm:chMax val="0"/>
          <dgm:bulletEnabled val="1"/>
        </dgm:presLayoutVars>
      </dgm:prSet>
      <dgm:spPr/>
    </dgm:pt>
    <dgm:pt modelId="{D2EE38EF-705B-4C4A-BA8C-E275698CF9CC}" type="pres">
      <dgm:prSet presAssocID="{EBE94DA3-2AFA-48EF-B1A3-C133A898AB24}" presName="spacer" presStyleCnt="0"/>
      <dgm:spPr/>
    </dgm:pt>
    <dgm:pt modelId="{BB653E86-A926-470B-ACA4-C36DEC86DB5B}" type="pres">
      <dgm:prSet presAssocID="{9F813EC6-D45C-4041-8C69-255C06E8E737}" presName="parentText" presStyleLbl="node1" presStyleIdx="6" presStyleCnt="16">
        <dgm:presLayoutVars>
          <dgm:chMax val="0"/>
          <dgm:bulletEnabled val="1"/>
        </dgm:presLayoutVars>
      </dgm:prSet>
      <dgm:spPr/>
    </dgm:pt>
    <dgm:pt modelId="{0A55CD4E-B56D-4537-991F-FE0496CDD34E}" type="pres">
      <dgm:prSet presAssocID="{BC8EF993-468B-43DC-B747-DA3E64B336C9}" presName="spacer" presStyleCnt="0"/>
      <dgm:spPr/>
    </dgm:pt>
    <dgm:pt modelId="{DDA09CC2-87CA-4857-B308-94A0575962C1}" type="pres">
      <dgm:prSet presAssocID="{BEB4949D-8139-44C8-A04A-50702B57D930}" presName="parentText" presStyleLbl="node1" presStyleIdx="7" presStyleCnt="16">
        <dgm:presLayoutVars>
          <dgm:chMax val="0"/>
          <dgm:bulletEnabled val="1"/>
        </dgm:presLayoutVars>
      </dgm:prSet>
      <dgm:spPr/>
    </dgm:pt>
    <dgm:pt modelId="{D0A5C3FF-28A1-44CE-9B2D-C31C3475230F}" type="pres">
      <dgm:prSet presAssocID="{2F806207-7955-4EDD-B370-29BDCA31A0D1}" presName="spacer" presStyleCnt="0"/>
      <dgm:spPr/>
    </dgm:pt>
    <dgm:pt modelId="{ED37271E-1F6A-472B-A829-D6A1867DAD3E}" type="pres">
      <dgm:prSet presAssocID="{E6344567-BCDB-45B7-BA61-3F493A047847}" presName="parentText" presStyleLbl="node1" presStyleIdx="8" presStyleCnt="16">
        <dgm:presLayoutVars>
          <dgm:chMax val="0"/>
          <dgm:bulletEnabled val="1"/>
        </dgm:presLayoutVars>
      </dgm:prSet>
      <dgm:spPr/>
    </dgm:pt>
    <dgm:pt modelId="{9B64BAC0-2184-4229-9CEB-C2573160A991}" type="pres">
      <dgm:prSet presAssocID="{9E75362D-78B6-4A9D-9187-BB6AEDFEC6C9}" presName="spacer" presStyleCnt="0"/>
      <dgm:spPr/>
    </dgm:pt>
    <dgm:pt modelId="{2104DBDF-A1E0-44BA-9049-95A4E69A6EEF}" type="pres">
      <dgm:prSet presAssocID="{B0CC8C50-6EC9-466D-A7CF-F73127039F3B}" presName="parentText" presStyleLbl="node1" presStyleIdx="9" presStyleCnt="16">
        <dgm:presLayoutVars>
          <dgm:chMax val="0"/>
          <dgm:bulletEnabled val="1"/>
        </dgm:presLayoutVars>
      </dgm:prSet>
      <dgm:spPr/>
    </dgm:pt>
    <dgm:pt modelId="{CF73E9D0-216B-4C17-8086-B3B5D587A5E5}" type="pres">
      <dgm:prSet presAssocID="{9EBE6652-30D1-4452-A8D8-38B65C36D6F7}" presName="spacer" presStyleCnt="0"/>
      <dgm:spPr/>
    </dgm:pt>
    <dgm:pt modelId="{229B8732-77A4-43FB-9C42-F2A3CDB31D49}" type="pres">
      <dgm:prSet presAssocID="{43E5FEB1-047D-464F-A08F-2E5D08BD8146}" presName="parentText" presStyleLbl="node1" presStyleIdx="10" presStyleCnt="16">
        <dgm:presLayoutVars>
          <dgm:chMax val="0"/>
          <dgm:bulletEnabled val="1"/>
        </dgm:presLayoutVars>
      </dgm:prSet>
      <dgm:spPr/>
    </dgm:pt>
    <dgm:pt modelId="{D8C5E389-5BE1-4471-B225-50C8F3908A5D}" type="pres">
      <dgm:prSet presAssocID="{8ED0F61D-6B6C-4927-90E2-5AAD631DE1FB}" presName="spacer" presStyleCnt="0"/>
      <dgm:spPr/>
    </dgm:pt>
    <dgm:pt modelId="{701F8ED3-1BA8-4E7A-86EB-62783049A3DB}" type="pres">
      <dgm:prSet presAssocID="{C1A2CF11-6118-48FA-939C-65E3E892A51A}" presName="parentText" presStyleLbl="node1" presStyleIdx="11" presStyleCnt="16">
        <dgm:presLayoutVars>
          <dgm:chMax val="0"/>
          <dgm:bulletEnabled val="1"/>
        </dgm:presLayoutVars>
      </dgm:prSet>
      <dgm:spPr/>
    </dgm:pt>
    <dgm:pt modelId="{0CCAD170-C1AC-4673-90D4-CA3B386BDE70}" type="pres">
      <dgm:prSet presAssocID="{73AB2387-38E7-4D79-9A32-3646C11D4F00}" presName="spacer" presStyleCnt="0"/>
      <dgm:spPr/>
    </dgm:pt>
    <dgm:pt modelId="{0A65161C-B66D-4847-9B20-D49DC08096F7}" type="pres">
      <dgm:prSet presAssocID="{B0DE3122-B9F1-44B1-B7D0-0EB9FC96F45C}" presName="parentText" presStyleLbl="node1" presStyleIdx="12" presStyleCnt="16">
        <dgm:presLayoutVars>
          <dgm:chMax val="0"/>
          <dgm:bulletEnabled val="1"/>
        </dgm:presLayoutVars>
      </dgm:prSet>
      <dgm:spPr/>
    </dgm:pt>
    <dgm:pt modelId="{8B73DBCE-1F91-457E-AAAA-F54A68682F44}" type="pres">
      <dgm:prSet presAssocID="{4C276217-D934-4A07-B051-ADCE427BF6C1}" presName="spacer" presStyleCnt="0"/>
      <dgm:spPr/>
    </dgm:pt>
    <dgm:pt modelId="{D28159EE-3224-49B0-89B3-379978BDC5F2}" type="pres">
      <dgm:prSet presAssocID="{94CAFFAF-E4C5-450F-A7DE-EE977A90340F}" presName="parentText" presStyleLbl="node1" presStyleIdx="13" presStyleCnt="16">
        <dgm:presLayoutVars>
          <dgm:chMax val="0"/>
          <dgm:bulletEnabled val="1"/>
        </dgm:presLayoutVars>
      </dgm:prSet>
      <dgm:spPr/>
    </dgm:pt>
    <dgm:pt modelId="{AEF66DF4-FD82-4D65-88FD-B65A520CCC77}" type="pres">
      <dgm:prSet presAssocID="{9754FD0B-56F1-4368-8230-1518FF54CF99}" presName="spacer" presStyleCnt="0"/>
      <dgm:spPr/>
    </dgm:pt>
    <dgm:pt modelId="{4E16DC3D-8178-49AE-8283-7DBBF36D74FA}" type="pres">
      <dgm:prSet presAssocID="{560427EB-1EDA-4D41-81B2-148CAA0EEE4D}" presName="parentText" presStyleLbl="node1" presStyleIdx="14" presStyleCnt="16">
        <dgm:presLayoutVars>
          <dgm:chMax val="0"/>
          <dgm:bulletEnabled val="1"/>
        </dgm:presLayoutVars>
      </dgm:prSet>
      <dgm:spPr/>
    </dgm:pt>
    <dgm:pt modelId="{8C81D40D-8EFC-48B6-B0B3-968624F2D230}" type="pres">
      <dgm:prSet presAssocID="{AF0EEF07-DB46-408B-AF28-66EF9E5CAC7E}" presName="spacer" presStyleCnt="0"/>
      <dgm:spPr/>
    </dgm:pt>
    <dgm:pt modelId="{3F6AFC77-1661-4AF5-BC19-27A50D209946}" type="pres">
      <dgm:prSet presAssocID="{CF7585EB-C3E0-45AB-AE96-5E2BB36DA675}" presName="parentText" presStyleLbl="node1" presStyleIdx="15" presStyleCnt="16">
        <dgm:presLayoutVars>
          <dgm:chMax val="0"/>
          <dgm:bulletEnabled val="1"/>
        </dgm:presLayoutVars>
      </dgm:prSet>
      <dgm:spPr/>
    </dgm:pt>
  </dgm:ptLst>
  <dgm:cxnLst>
    <dgm:cxn modelId="{5102E47A-9A8D-4634-93E2-BAF3A8A83B3B}" type="presOf" srcId="{8B97BED8-CF06-4FCB-8667-22EA2E0F333A}" destId="{1A8C7B6C-D2BF-4FF5-BFFD-3B3A2AB2A2EB}" srcOrd="0" destOrd="0" presId="urn:microsoft.com/office/officeart/2005/8/layout/vList2"/>
    <dgm:cxn modelId="{470FC6B3-D104-4FAC-9C78-440164A4595C}" srcId="{7EEBB1C7-4A63-40F6-A0AD-9514C02C6BD2}" destId="{9F813EC6-D45C-4041-8C69-255C06E8E737}" srcOrd="6" destOrd="0" parTransId="{0B79FD91-590C-4B08-A48A-DA4776149F15}" sibTransId="{BC8EF993-468B-43DC-B747-DA3E64B336C9}"/>
    <dgm:cxn modelId="{D8F92960-B972-4ED7-862B-1D43FEA20761}" type="presOf" srcId="{EF04046C-6663-41D1-AE4D-1FC6F31B19C2}" destId="{B773214B-6CF3-4591-ABA6-097ACF613680}" srcOrd="0" destOrd="0" presId="urn:microsoft.com/office/officeart/2005/8/layout/vList2"/>
    <dgm:cxn modelId="{E5D2DB2A-98B7-46CF-B184-3D237C096487}" type="presOf" srcId="{CF7585EB-C3E0-45AB-AE96-5E2BB36DA675}" destId="{3F6AFC77-1661-4AF5-BC19-27A50D209946}" srcOrd="0" destOrd="0" presId="urn:microsoft.com/office/officeart/2005/8/layout/vList2"/>
    <dgm:cxn modelId="{3AE2B52C-C0E7-45E6-B553-E9C62F4F231D}" type="presOf" srcId="{94CAFFAF-E4C5-450F-A7DE-EE977A90340F}" destId="{D28159EE-3224-49B0-89B3-379978BDC5F2}" srcOrd="0" destOrd="0" presId="urn:microsoft.com/office/officeart/2005/8/layout/vList2"/>
    <dgm:cxn modelId="{D71CA2A1-E791-4885-B183-BA961E22D39C}" type="presOf" srcId="{9F813EC6-D45C-4041-8C69-255C06E8E737}" destId="{BB653E86-A926-470B-ACA4-C36DEC86DB5B}" srcOrd="0" destOrd="0" presId="urn:microsoft.com/office/officeart/2005/8/layout/vList2"/>
    <dgm:cxn modelId="{699044E2-302D-4F4D-847C-28C5AE4F970F}" type="presOf" srcId="{BEB4949D-8139-44C8-A04A-50702B57D930}" destId="{DDA09CC2-87CA-4857-B308-94A0575962C1}" srcOrd="0" destOrd="0" presId="urn:microsoft.com/office/officeart/2005/8/layout/vList2"/>
    <dgm:cxn modelId="{E3419158-378A-492B-BEE9-255F10ABCDB5}" srcId="{7EEBB1C7-4A63-40F6-A0AD-9514C02C6BD2}" destId="{A9C558E5-808F-4F1D-BFAA-9993C45ACC2E}" srcOrd="3" destOrd="0" parTransId="{6348898A-6776-4D44-AAC9-E39B9539098B}" sibTransId="{DAE4D986-BC4F-4934-BBAC-F94C20000834}"/>
    <dgm:cxn modelId="{25EB9D4C-E0D4-4E96-AEAA-837AE090E424}" srcId="{7EEBB1C7-4A63-40F6-A0AD-9514C02C6BD2}" destId="{BEB4949D-8139-44C8-A04A-50702B57D930}" srcOrd="7" destOrd="0" parTransId="{7AED7036-4791-488B-BE3F-2E582A7DA69F}" sibTransId="{2F806207-7955-4EDD-B370-29BDCA31A0D1}"/>
    <dgm:cxn modelId="{295A3DDA-65C1-4A37-B137-8F759EC983B3}" type="presOf" srcId="{560427EB-1EDA-4D41-81B2-148CAA0EEE4D}" destId="{4E16DC3D-8178-49AE-8283-7DBBF36D74FA}" srcOrd="0" destOrd="0" presId="urn:microsoft.com/office/officeart/2005/8/layout/vList2"/>
    <dgm:cxn modelId="{A6E1A4CE-5933-43D3-A69C-C0F4ACD96540}" type="presOf" srcId="{B0DE3122-B9F1-44B1-B7D0-0EB9FC96F45C}" destId="{0A65161C-B66D-4847-9B20-D49DC08096F7}" srcOrd="0" destOrd="0" presId="urn:microsoft.com/office/officeart/2005/8/layout/vList2"/>
    <dgm:cxn modelId="{0CD8681F-EBBF-4802-8BA1-46A0157AB6EB}" type="presOf" srcId="{FBCAA76D-C330-42A8-A21D-A8411882936D}" destId="{AB5C9964-6AF1-4E48-B5C9-3D0BE42CE11B}" srcOrd="0" destOrd="0" presId="urn:microsoft.com/office/officeart/2005/8/layout/vList2"/>
    <dgm:cxn modelId="{43BED9E9-2C4B-4CB0-8148-1B6F2B4966B2}" srcId="{7EEBB1C7-4A63-40F6-A0AD-9514C02C6BD2}" destId="{560427EB-1EDA-4D41-81B2-148CAA0EEE4D}" srcOrd="14" destOrd="0" parTransId="{E4D2A76D-1BA7-45F4-B97F-821BFD2C7B52}" sibTransId="{AF0EEF07-DB46-408B-AF28-66EF9E5CAC7E}"/>
    <dgm:cxn modelId="{1D009CA3-CEC0-4331-A652-4080DCE9F99F}" type="presOf" srcId="{43E5FEB1-047D-464F-A08F-2E5D08BD8146}" destId="{229B8732-77A4-43FB-9C42-F2A3CDB31D49}" srcOrd="0" destOrd="0" presId="urn:microsoft.com/office/officeart/2005/8/layout/vList2"/>
    <dgm:cxn modelId="{1D96433D-A9D5-418C-AC1A-0F64BD2BC86F}" srcId="{7EEBB1C7-4A63-40F6-A0AD-9514C02C6BD2}" destId="{FBCAA76D-C330-42A8-A21D-A8411882936D}" srcOrd="4" destOrd="0" parTransId="{7E873585-1A52-46C9-BF07-36A9D8EF32E7}" sibTransId="{BE2B8FAB-21B7-41C7-A7FF-C1F0EA113EAC}"/>
    <dgm:cxn modelId="{850A803F-DED3-4772-84B4-BB6DA4C31AF3}" type="presOf" srcId="{C1A2CF11-6118-48FA-939C-65E3E892A51A}" destId="{701F8ED3-1BA8-4E7A-86EB-62783049A3DB}" srcOrd="0" destOrd="0" presId="urn:microsoft.com/office/officeart/2005/8/layout/vList2"/>
    <dgm:cxn modelId="{5AF07C34-CFC1-4EC7-95E1-3CE885F02DEF}" srcId="{7EEBB1C7-4A63-40F6-A0AD-9514C02C6BD2}" destId="{C1A2CF11-6118-48FA-939C-65E3E892A51A}" srcOrd="11" destOrd="0" parTransId="{A1C0BB0A-CE4D-4D5B-B597-160B3B8C8D12}" sibTransId="{73AB2387-38E7-4D79-9A32-3646C11D4F00}"/>
    <dgm:cxn modelId="{48A16417-228C-4BCE-A148-CE5A37112904}" type="presOf" srcId="{B0CC8C50-6EC9-466D-A7CF-F73127039F3B}" destId="{2104DBDF-A1E0-44BA-9049-95A4E69A6EEF}" srcOrd="0" destOrd="0" presId="urn:microsoft.com/office/officeart/2005/8/layout/vList2"/>
    <dgm:cxn modelId="{13D1F7FD-861A-4955-9BCB-C6C189A16E0C}" type="presOf" srcId="{7EEBB1C7-4A63-40F6-A0AD-9514C02C6BD2}" destId="{E909266E-5ECA-4E23-9ACB-9D843148DE8B}" srcOrd="0" destOrd="0" presId="urn:microsoft.com/office/officeart/2005/8/layout/vList2"/>
    <dgm:cxn modelId="{2DD1F7F0-50D2-4547-919D-83F3AF3C4BC1}" type="presOf" srcId="{2D895A94-A5CB-451D-9E24-95DC227D7302}" destId="{96E03E19-7E84-4CB2-BAC8-01AB89C06A7B}" srcOrd="0" destOrd="0" presId="urn:microsoft.com/office/officeart/2005/8/layout/vList2"/>
    <dgm:cxn modelId="{658AB71C-08F7-4873-9CB3-6A4CD98F7AC2}" srcId="{7EEBB1C7-4A63-40F6-A0AD-9514C02C6BD2}" destId="{8B97BED8-CF06-4FCB-8667-22EA2E0F333A}" srcOrd="1" destOrd="0" parTransId="{E31EC887-D752-4894-A207-AFB3A79E0E7C}" sibTransId="{6B9AD5D5-A25A-4567-955F-424B29FC54A9}"/>
    <dgm:cxn modelId="{25551C81-2EFD-4830-965C-F324D863CF6F}" type="presOf" srcId="{23020836-C947-4AF0-B886-E7972F5C5823}" destId="{91D3600B-ADFD-433C-9A5F-8A40BBAA675B}" srcOrd="0" destOrd="0" presId="urn:microsoft.com/office/officeart/2005/8/layout/vList2"/>
    <dgm:cxn modelId="{70C64851-79BD-4AA9-9FC6-C5DB5BDCFDDF}" type="presOf" srcId="{E6344567-BCDB-45B7-BA61-3F493A047847}" destId="{ED37271E-1F6A-472B-A829-D6A1867DAD3E}" srcOrd="0" destOrd="0" presId="urn:microsoft.com/office/officeart/2005/8/layout/vList2"/>
    <dgm:cxn modelId="{6103A2E4-8692-452C-8DCC-682107D7EAB7}" srcId="{7EEBB1C7-4A63-40F6-A0AD-9514C02C6BD2}" destId="{43E5FEB1-047D-464F-A08F-2E5D08BD8146}" srcOrd="10" destOrd="0" parTransId="{D2CF32C5-5ABE-45F3-B475-4EB92811C308}" sibTransId="{8ED0F61D-6B6C-4927-90E2-5AAD631DE1FB}"/>
    <dgm:cxn modelId="{A51D87D2-6BB0-4854-B121-C561BE72D3C0}" type="presOf" srcId="{A9C558E5-808F-4F1D-BFAA-9993C45ACC2E}" destId="{C82DBC02-6CB2-458D-B098-4FA9146D306E}" srcOrd="0" destOrd="0" presId="urn:microsoft.com/office/officeart/2005/8/layout/vList2"/>
    <dgm:cxn modelId="{4411E7B9-5CF9-451E-BA9A-C7DD1699CE43}" srcId="{7EEBB1C7-4A63-40F6-A0AD-9514C02C6BD2}" destId="{2D895A94-A5CB-451D-9E24-95DC227D7302}" srcOrd="2" destOrd="0" parTransId="{8E91FAB9-1E12-4FAF-B91C-02A6DA2F10F8}" sibTransId="{42100E5C-3A88-4A11-A3CE-3813358D4E52}"/>
    <dgm:cxn modelId="{EAE25C61-A4A8-4B8F-9423-0699082E0527}" srcId="{7EEBB1C7-4A63-40F6-A0AD-9514C02C6BD2}" destId="{23020836-C947-4AF0-B886-E7972F5C5823}" srcOrd="5" destOrd="0" parTransId="{183F2145-9A14-49FA-9AA9-A6495D7DF949}" sibTransId="{EBE94DA3-2AFA-48EF-B1A3-C133A898AB24}"/>
    <dgm:cxn modelId="{CFA3A65B-0BF6-42AD-92C6-5E3681FD9304}" srcId="{7EEBB1C7-4A63-40F6-A0AD-9514C02C6BD2}" destId="{94CAFFAF-E4C5-450F-A7DE-EE977A90340F}" srcOrd="13" destOrd="0" parTransId="{D654A267-C7E5-44B6-A2F7-5CE17AF2EE1A}" sibTransId="{9754FD0B-56F1-4368-8230-1518FF54CF99}"/>
    <dgm:cxn modelId="{AADAE667-12E6-48C2-9989-4B2418F5EE75}" srcId="{7EEBB1C7-4A63-40F6-A0AD-9514C02C6BD2}" destId="{E6344567-BCDB-45B7-BA61-3F493A047847}" srcOrd="8" destOrd="0" parTransId="{32C07472-168D-4606-8CA2-A2D45B76BA62}" sibTransId="{9E75362D-78B6-4A9D-9187-BB6AEDFEC6C9}"/>
    <dgm:cxn modelId="{B51EF0A8-9F61-447F-8718-7768CECF7CF1}" srcId="{7EEBB1C7-4A63-40F6-A0AD-9514C02C6BD2}" destId="{EF04046C-6663-41D1-AE4D-1FC6F31B19C2}" srcOrd="0" destOrd="0" parTransId="{C5C5D622-4985-4C6A-BACF-9E09BD66CA9E}" sibTransId="{90D77EC3-2FDE-4C22-870A-A9E557B8797F}"/>
    <dgm:cxn modelId="{DE3629AD-904E-467B-B0D8-8DD7A7A3E315}" srcId="{7EEBB1C7-4A63-40F6-A0AD-9514C02C6BD2}" destId="{B0CC8C50-6EC9-466D-A7CF-F73127039F3B}" srcOrd="9" destOrd="0" parTransId="{AF385988-3456-4C06-90F0-5C53DA70CB06}" sibTransId="{9EBE6652-30D1-4452-A8D8-38B65C36D6F7}"/>
    <dgm:cxn modelId="{34478ACA-A00E-41D7-B0CB-69916201C471}" srcId="{7EEBB1C7-4A63-40F6-A0AD-9514C02C6BD2}" destId="{CF7585EB-C3E0-45AB-AE96-5E2BB36DA675}" srcOrd="15" destOrd="0" parTransId="{47251334-B6D9-4848-BBD6-52C4A824334D}" sibTransId="{7A0FC380-5B39-4943-9BB3-847C97A72B84}"/>
    <dgm:cxn modelId="{68BA3CC8-2118-438A-AEAB-50344F3FF7E5}" srcId="{7EEBB1C7-4A63-40F6-A0AD-9514C02C6BD2}" destId="{B0DE3122-B9F1-44B1-B7D0-0EB9FC96F45C}" srcOrd="12" destOrd="0" parTransId="{29DD75B9-E391-4EB4-BF9B-22EC19C24703}" sibTransId="{4C276217-D934-4A07-B051-ADCE427BF6C1}"/>
    <dgm:cxn modelId="{630AA602-A4CB-40A1-BBA2-3DE87F3B2620}" type="presParOf" srcId="{E909266E-5ECA-4E23-9ACB-9D843148DE8B}" destId="{B773214B-6CF3-4591-ABA6-097ACF613680}" srcOrd="0" destOrd="0" presId="urn:microsoft.com/office/officeart/2005/8/layout/vList2"/>
    <dgm:cxn modelId="{F0F5B846-BC56-47EB-952A-371B25715FFB}" type="presParOf" srcId="{E909266E-5ECA-4E23-9ACB-9D843148DE8B}" destId="{5A32DE3F-EC31-48BD-8DF9-53CB3221FA86}" srcOrd="1" destOrd="0" presId="urn:microsoft.com/office/officeart/2005/8/layout/vList2"/>
    <dgm:cxn modelId="{74F5397C-1463-4896-A5F6-81063459A0B4}" type="presParOf" srcId="{E909266E-5ECA-4E23-9ACB-9D843148DE8B}" destId="{1A8C7B6C-D2BF-4FF5-BFFD-3B3A2AB2A2EB}" srcOrd="2" destOrd="0" presId="urn:microsoft.com/office/officeart/2005/8/layout/vList2"/>
    <dgm:cxn modelId="{E6FD1C65-39E3-4DA8-B73C-62DE7978E145}" type="presParOf" srcId="{E909266E-5ECA-4E23-9ACB-9D843148DE8B}" destId="{D098D854-E473-4664-BF44-BA794061A5F0}" srcOrd="3" destOrd="0" presId="urn:microsoft.com/office/officeart/2005/8/layout/vList2"/>
    <dgm:cxn modelId="{D218C172-4950-4508-8FF0-FC662BB2D07C}" type="presParOf" srcId="{E909266E-5ECA-4E23-9ACB-9D843148DE8B}" destId="{96E03E19-7E84-4CB2-BAC8-01AB89C06A7B}" srcOrd="4" destOrd="0" presId="urn:microsoft.com/office/officeart/2005/8/layout/vList2"/>
    <dgm:cxn modelId="{37EA120D-C082-4B92-994D-383C5C104F21}" type="presParOf" srcId="{E909266E-5ECA-4E23-9ACB-9D843148DE8B}" destId="{1797D83A-5356-4932-9C08-6C635899A6C6}" srcOrd="5" destOrd="0" presId="urn:microsoft.com/office/officeart/2005/8/layout/vList2"/>
    <dgm:cxn modelId="{7A4FF917-ECE1-436A-8105-2798760C80BF}" type="presParOf" srcId="{E909266E-5ECA-4E23-9ACB-9D843148DE8B}" destId="{C82DBC02-6CB2-458D-B098-4FA9146D306E}" srcOrd="6" destOrd="0" presId="urn:microsoft.com/office/officeart/2005/8/layout/vList2"/>
    <dgm:cxn modelId="{64202EAA-9EF4-40E3-9246-C911907E9C2C}" type="presParOf" srcId="{E909266E-5ECA-4E23-9ACB-9D843148DE8B}" destId="{F2B0336F-D87A-453D-8670-8324B36C3208}" srcOrd="7" destOrd="0" presId="urn:microsoft.com/office/officeart/2005/8/layout/vList2"/>
    <dgm:cxn modelId="{E98A6AC0-20FC-4998-B18B-95B0B3F2E1F4}" type="presParOf" srcId="{E909266E-5ECA-4E23-9ACB-9D843148DE8B}" destId="{AB5C9964-6AF1-4E48-B5C9-3D0BE42CE11B}" srcOrd="8" destOrd="0" presId="urn:microsoft.com/office/officeart/2005/8/layout/vList2"/>
    <dgm:cxn modelId="{5566CABE-9B93-4A31-944C-879CAAF5A573}" type="presParOf" srcId="{E909266E-5ECA-4E23-9ACB-9D843148DE8B}" destId="{6364F912-C25D-47BA-AD2C-7CE0A6DDDD23}" srcOrd="9" destOrd="0" presId="urn:microsoft.com/office/officeart/2005/8/layout/vList2"/>
    <dgm:cxn modelId="{DBF658C1-81EB-4F09-AA25-22AA68C0891A}" type="presParOf" srcId="{E909266E-5ECA-4E23-9ACB-9D843148DE8B}" destId="{91D3600B-ADFD-433C-9A5F-8A40BBAA675B}" srcOrd="10" destOrd="0" presId="urn:microsoft.com/office/officeart/2005/8/layout/vList2"/>
    <dgm:cxn modelId="{51A72654-7951-4DCB-A138-78AEDBE071F5}" type="presParOf" srcId="{E909266E-5ECA-4E23-9ACB-9D843148DE8B}" destId="{D2EE38EF-705B-4C4A-BA8C-E275698CF9CC}" srcOrd="11" destOrd="0" presId="urn:microsoft.com/office/officeart/2005/8/layout/vList2"/>
    <dgm:cxn modelId="{FE318A7F-0C8C-4ECE-8E6D-AE36401422F0}" type="presParOf" srcId="{E909266E-5ECA-4E23-9ACB-9D843148DE8B}" destId="{BB653E86-A926-470B-ACA4-C36DEC86DB5B}" srcOrd="12" destOrd="0" presId="urn:microsoft.com/office/officeart/2005/8/layout/vList2"/>
    <dgm:cxn modelId="{DAB00E9F-881E-48A5-A761-C401A4F8AD71}" type="presParOf" srcId="{E909266E-5ECA-4E23-9ACB-9D843148DE8B}" destId="{0A55CD4E-B56D-4537-991F-FE0496CDD34E}" srcOrd="13" destOrd="0" presId="urn:microsoft.com/office/officeart/2005/8/layout/vList2"/>
    <dgm:cxn modelId="{DD028026-4211-401C-9840-CFC403E00774}" type="presParOf" srcId="{E909266E-5ECA-4E23-9ACB-9D843148DE8B}" destId="{DDA09CC2-87CA-4857-B308-94A0575962C1}" srcOrd="14" destOrd="0" presId="urn:microsoft.com/office/officeart/2005/8/layout/vList2"/>
    <dgm:cxn modelId="{1E4D6A50-08FF-46BE-A67A-0A22AF134ED9}" type="presParOf" srcId="{E909266E-5ECA-4E23-9ACB-9D843148DE8B}" destId="{D0A5C3FF-28A1-44CE-9B2D-C31C3475230F}" srcOrd="15" destOrd="0" presId="urn:microsoft.com/office/officeart/2005/8/layout/vList2"/>
    <dgm:cxn modelId="{43B17706-2277-4E61-9D89-0A77C2C7322B}" type="presParOf" srcId="{E909266E-5ECA-4E23-9ACB-9D843148DE8B}" destId="{ED37271E-1F6A-472B-A829-D6A1867DAD3E}" srcOrd="16" destOrd="0" presId="urn:microsoft.com/office/officeart/2005/8/layout/vList2"/>
    <dgm:cxn modelId="{3E63354C-C5B3-46C5-B75F-F1CD6777F761}" type="presParOf" srcId="{E909266E-5ECA-4E23-9ACB-9D843148DE8B}" destId="{9B64BAC0-2184-4229-9CEB-C2573160A991}" srcOrd="17" destOrd="0" presId="urn:microsoft.com/office/officeart/2005/8/layout/vList2"/>
    <dgm:cxn modelId="{B6B00C39-D55B-407C-B015-A2D93A804D80}" type="presParOf" srcId="{E909266E-5ECA-4E23-9ACB-9D843148DE8B}" destId="{2104DBDF-A1E0-44BA-9049-95A4E69A6EEF}" srcOrd="18" destOrd="0" presId="urn:microsoft.com/office/officeart/2005/8/layout/vList2"/>
    <dgm:cxn modelId="{38DB8434-68C4-4C4E-9863-0418875F4669}" type="presParOf" srcId="{E909266E-5ECA-4E23-9ACB-9D843148DE8B}" destId="{CF73E9D0-216B-4C17-8086-B3B5D587A5E5}" srcOrd="19" destOrd="0" presId="urn:microsoft.com/office/officeart/2005/8/layout/vList2"/>
    <dgm:cxn modelId="{A8918F86-AC9E-4DA5-98A6-82E5B97358AB}" type="presParOf" srcId="{E909266E-5ECA-4E23-9ACB-9D843148DE8B}" destId="{229B8732-77A4-43FB-9C42-F2A3CDB31D49}" srcOrd="20" destOrd="0" presId="urn:microsoft.com/office/officeart/2005/8/layout/vList2"/>
    <dgm:cxn modelId="{29417324-95F4-4916-9C08-720EE12C09A1}" type="presParOf" srcId="{E909266E-5ECA-4E23-9ACB-9D843148DE8B}" destId="{D8C5E389-5BE1-4471-B225-50C8F3908A5D}" srcOrd="21" destOrd="0" presId="urn:microsoft.com/office/officeart/2005/8/layout/vList2"/>
    <dgm:cxn modelId="{713EE07D-5398-46EB-8D3E-A3697AD06375}" type="presParOf" srcId="{E909266E-5ECA-4E23-9ACB-9D843148DE8B}" destId="{701F8ED3-1BA8-4E7A-86EB-62783049A3DB}" srcOrd="22" destOrd="0" presId="urn:microsoft.com/office/officeart/2005/8/layout/vList2"/>
    <dgm:cxn modelId="{C0DDD549-5553-4CC1-AB23-D1E61F76AF5B}" type="presParOf" srcId="{E909266E-5ECA-4E23-9ACB-9D843148DE8B}" destId="{0CCAD170-C1AC-4673-90D4-CA3B386BDE70}" srcOrd="23" destOrd="0" presId="urn:microsoft.com/office/officeart/2005/8/layout/vList2"/>
    <dgm:cxn modelId="{3F957672-0433-40A7-B01D-55596A47269E}" type="presParOf" srcId="{E909266E-5ECA-4E23-9ACB-9D843148DE8B}" destId="{0A65161C-B66D-4847-9B20-D49DC08096F7}" srcOrd="24" destOrd="0" presId="urn:microsoft.com/office/officeart/2005/8/layout/vList2"/>
    <dgm:cxn modelId="{00F92835-6B36-45E1-BC2C-A8D26448D42E}" type="presParOf" srcId="{E909266E-5ECA-4E23-9ACB-9D843148DE8B}" destId="{8B73DBCE-1F91-457E-AAAA-F54A68682F44}" srcOrd="25" destOrd="0" presId="urn:microsoft.com/office/officeart/2005/8/layout/vList2"/>
    <dgm:cxn modelId="{25F20224-B263-4F6B-A739-4532B8A19252}" type="presParOf" srcId="{E909266E-5ECA-4E23-9ACB-9D843148DE8B}" destId="{D28159EE-3224-49B0-89B3-379978BDC5F2}" srcOrd="26" destOrd="0" presId="urn:microsoft.com/office/officeart/2005/8/layout/vList2"/>
    <dgm:cxn modelId="{D6709081-CE48-48ED-B882-015A3FF207CD}" type="presParOf" srcId="{E909266E-5ECA-4E23-9ACB-9D843148DE8B}" destId="{AEF66DF4-FD82-4D65-88FD-B65A520CCC77}" srcOrd="27" destOrd="0" presId="urn:microsoft.com/office/officeart/2005/8/layout/vList2"/>
    <dgm:cxn modelId="{2F805A7F-DE70-4C62-A4A5-51A1275F87BB}" type="presParOf" srcId="{E909266E-5ECA-4E23-9ACB-9D843148DE8B}" destId="{4E16DC3D-8178-49AE-8283-7DBBF36D74FA}" srcOrd="28" destOrd="0" presId="urn:microsoft.com/office/officeart/2005/8/layout/vList2"/>
    <dgm:cxn modelId="{62CABFDD-9234-45F7-B53C-AE665E330326}" type="presParOf" srcId="{E909266E-5ECA-4E23-9ACB-9D843148DE8B}" destId="{8C81D40D-8EFC-48B6-B0B3-968624F2D230}" srcOrd="29" destOrd="0" presId="urn:microsoft.com/office/officeart/2005/8/layout/vList2"/>
    <dgm:cxn modelId="{EC9C6C91-3482-480B-9E8D-C78F4D1B1A87}" type="presParOf" srcId="{E909266E-5ECA-4E23-9ACB-9D843148DE8B}" destId="{3F6AFC77-1661-4AF5-BC19-27A50D209946}" srcOrd="3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C3BFBEC3-190E-4EE6-8403-05AC962B3DBA}" type="doc">
      <dgm:prSet loTypeId="urn:microsoft.com/office/officeart/2009/3/layout/IncreasingArrowsProcess" loCatId="process" qsTypeId="urn:microsoft.com/office/officeart/2005/8/quickstyle/simple1" qsCatId="simple" csTypeId="urn:microsoft.com/office/officeart/2005/8/colors/colorful1" csCatId="colorful"/>
      <dgm:spPr/>
      <dgm:t>
        <a:bodyPr/>
        <a:lstStyle/>
        <a:p>
          <a:endParaRPr lang="es-CL"/>
        </a:p>
      </dgm:t>
    </dgm:pt>
    <dgm:pt modelId="{75F3C8D0-FD3B-4AF2-B707-18C4D46098A5}">
      <dgm:prSet custT="1"/>
      <dgm:spPr/>
      <dgm:t>
        <a:bodyPr/>
        <a:lstStyle/>
        <a:p>
          <a:pPr rtl="0"/>
          <a:r>
            <a:rPr lang="es-ES" sz="1400" smtClean="0">
              <a:latin typeface="Arial" panose="020B0604020202020204" pitchFamily="34" charset="0"/>
              <a:cs typeface="Arial" panose="020B0604020202020204" pitchFamily="34" charset="0"/>
            </a:rPr>
            <a:t>Aúnan las aptitudes de los miembros</a:t>
          </a:r>
          <a:endParaRPr lang="es-CL" sz="1400">
            <a:latin typeface="Arial" panose="020B0604020202020204" pitchFamily="34" charset="0"/>
            <a:cs typeface="Arial" panose="020B0604020202020204" pitchFamily="34" charset="0"/>
          </a:endParaRPr>
        </a:p>
      </dgm:t>
    </dgm:pt>
    <dgm:pt modelId="{EC13BB21-1A72-4045-805C-02B8D84D2AF0}" type="parTrans" cxnId="{20B69043-A53D-4794-9A37-AA73CDF8ABF5}">
      <dgm:prSet/>
      <dgm:spPr/>
      <dgm:t>
        <a:bodyPr/>
        <a:lstStyle/>
        <a:p>
          <a:endParaRPr lang="es-CL" sz="1400">
            <a:latin typeface="Arial" panose="020B0604020202020204" pitchFamily="34" charset="0"/>
            <a:cs typeface="Arial" panose="020B0604020202020204" pitchFamily="34" charset="0"/>
          </a:endParaRPr>
        </a:p>
      </dgm:t>
    </dgm:pt>
    <dgm:pt modelId="{EBD10D1A-DDB8-4BA2-8A44-BCC1743383B8}" type="sibTrans" cxnId="{20B69043-A53D-4794-9A37-AA73CDF8ABF5}">
      <dgm:prSet/>
      <dgm:spPr/>
      <dgm:t>
        <a:bodyPr/>
        <a:lstStyle/>
        <a:p>
          <a:endParaRPr lang="es-CL" sz="1400">
            <a:latin typeface="Arial" panose="020B0604020202020204" pitchFamily="34" charset="0"/>
            <a:cs typeface="Arial" panose="020B0604020202020204" pitchFamily="34" charset="0"/>
          </a:endParaRPr>
        </a:p>
      </dgm:t>
    </dgm:pt>
    <dgm:pt modelId="{0151DC09-9E41-4A16-AF87-E06D7EB21308}">
      <dgm:prSet custT="1"/>
      <dgm:spPr/>
      <dgm:t>
        <a:bodyPr/>
        <a:lstStyle/>
        <a:p>
          <a:pPr rtl="0"/>
          <a:r>
            <a:rPr lang="es-ES" sz="1400" smtClean="0">
              <a:latin typeface="Arial" panose="020B0604020202020204" pitchFamily="34" charset="0"/>
              <a:cs typeface="Arial" panose="020B0604020202020204" pitchFamily="34" charset="0"/>
            </a:rPr>
            <a:t>Se potencian sus esfuerzos</a:t>
          </a:r>
          <a:endParaRPr lang="es-CL" sz="1400">
            <a:latin typeface="Arial" panose="020B0604020202020204" pitchFamily="34" charset="0"/>
            <a:cs typeface="Arial" panose="020B0604020202020204" pitchFamily="34" charset="0"/>
          </a:endParaRPr>
        </a:p>
      </dgm:t>
    </dgm:pt>
    <dgm:pt modelId="{FA892BF6-49C5-41C9-9BCC-2BF9174927A8}" type="parTrans" cxnId="{E84F7C99-84ED-4730-BE74-91BCB7D25C8F}">
      <dgm:prSet/>
      <dgm:spPr/>
      <dgm:t>
        <a:bodyPr/>
        <a:lstStyle/>
        <a:p>
          <a:endParaRPr lang="es-CL" sz="1400">
            <a:latin typeface="Arial" panose="020B0604020202020204" pitchFamily="34" charset="0"/>
            <a:cs typeface="Arial" panose="020B0604020202020204" pitchFamily="34" charset="0"/>
          </a:endParaRPr>
        </a:p>
      </dgm:t>
    </dgm:pt>
    <dgm:pt modelId="{119FBEB8-9528-4D6F-9B98-EF28BF403228}" type="sibTrans" cxnId="{E84F7C99-84ED-4730-BE74-91BCB7D25C8F}">
      <dgm:prSet/>
      <dgm:spPr/>
      <dgm:t>
        <a:bodyPr/>
        <a:lstStyle/>
        <a:p>
          <a:endParaRPr lang="es-CL" sz="1400">
            <a:latin typeface="Arial" panose="020B0604020202020204" pitchFamily="34" charset="0"/>
            <a:cs typeface="Arial" panose="020B0604020202020204" pitchFamily="34" charset="0"/>
          </a:endParaRPr>
        </a:p>
      </dgm:t>
    </dgm:pt>
    <dgm:pt modelId="{9FFDC4AA-952A-48CF-81CE-1C5AA950CA72}">
      <dgm:prSet custT="1"/>
      <dgm:spPr/>
      <dgm:t>
        <a:bodyPr/>
        <a:lstStyle/>
        <a:p>
          <a:pPr rtl="0"/>
          <a:r>
            <a:rPr lang="es-ES" sz="1400" smtClean="0">
              <a:latin typeface="Arial" panose="020B0604020202020204" pitchFamily="34" charset="0"/>
              <a:cs typeface="Arial" panose="020B0604020202020204" pitchFamily="34" charset="0"/>
            </a:rPr>
            <a:t>Disminuye el tiempo invertido en las labores</a:t>
          </a:r>
          <a:endParaRPr lang="es-CL" sz="1400">
            <a:latin typeface="Arial" panose="020B0604020202020204" pitchFamily="34" charset="0"/>
            <a:cs typeface="Arial" panose="020B0604020202020204" pitchFamily="34" charset="0"/>
          </a:endParaRPr>
        </a:p>
      </dgm:t>
    </dgm:pt>
    <dgm:pt modelId="{CA71899F-94BD-4E37-986C-04AC37148B2B}" type="parTrans" cxnId="{D72D5928-3545-4535-A2D9-FF60CEDA08B1}">
      <dgm:prSet/>
      <dgm:spPr/>
      <dgm:t>
        <a:bodyPr/>
        <a:lstStyle/>
        <a:p>
          <a:endParaRPr lang="es-CL" sz="1400">
            <a:latin typeface="Arial" panose="020B0604020202020204" pitchFamily="34" charset="0"/>
            <a:cs typeface="Arial" panose="020B0604020202020204" pitchFamily="34" charset="0"/>
          </a:endParaRPr>
        </a:p>
      </dgm:t>
    </dgm:pt>
    <dgm:pt modelId="{22087D56-F0EF-4AD3-81E9-F05D4DD6954C}" type="sibTrans" cxnId="{D72D5928-3545-4535-A2D9-FF60CEDA08B1}">
      <dgm:prSet/>
      <dgm:spPr/>
      <dgm:t>
        <a:bodyPr/>
        <a:lstStyle/>
        <a:p>
          <a:endParaRPr lang="es-CL" sz="1400">
            <a:latin typeface="Arial" panose="020B0604020202020204" pitchFamily="34" charset="0"/>
            <a:cs typeface="Arial" panose="020B0604020202020204" pitchFamily="34" charset="0"/>
          </a:endParaRPr>
        </a:p>
      </dgm:t>
    </dgm:pt>
    <dgm:pt modelId="{3BD8AF07-D98B-4B7C-9CAE-4AFDDA90AF4A}">
      <dgm:prSet custT="1"/>
      <dgm:spPr/>
      <dgm:t>
        <a:bodyPr/>
        <a:lstStyle/>
        <a:p>
          <a:pPr rtl="0"/>
          <a:r>
            <a:rPr lang="es-ES" sz="1400" smtClean="0">
              <a:latin typeface="Arial" panose="020B0604020202020204" pitchFamily="34" charset="0"/>
              <a:cs typeface="Arial" panose="020B0604020202020204" pitchFamily="34" charset="0"/>
            </a:rPr>
            <a:t>Aumenta la eficacia de los resultados</a:t>
          </a:r>
          <a:endParaRPr lang="es-CL" sz="1400">
            <a:latin typeface="Arial" panose="020B0604020202020204" pitchFamily="34" charset="0"/>
            <a:cs typeface="Arial" panose="020B0604020202020204" pitchFamily="34" charset="0"/>
          </a:endParaRPr>
        </a:p>
      </dgm:t>
    </dgm:pt>
    <dgm:pt modelId="{84977BCB-6E17-4943-A244-929DCBBE3AEA}" type="parTrans" cxnId="{55A94B81-615A-41F6-AE4F-1B693D9270B5}">
      <dgm:prSet/>
      <dgm:spPr/>
      <dgm:t>
        <a:bodyPr/>
        <a:lstStyle/>
        <a:p>
          <a:endParaRPr lang="es-CL" sz="1400">
            <a:latin typeface="Arial" panose="020B0604020202020204" pitchFamily="34" charset="0"/>
            <a:cs typeface="Arial" panose="020B0604020202020204" pitchFamily="34" charset="0"/>
          </a:endParaRPr>
        </a:p>
      </dgm:t>
    </dgm:pt>
    <dgm:pt modelId="{A51AC41E-8103-4612-9BBC-1600400F21C3}" type="sibTrans" cxnId="{55A94B81-615A-41F6-AE4F-1B693D9270B5}">
      <dgm:prSet/>
      <dgm:spPr/>
      <dgm:t>
        <a:bodyPr/>
        <a:lstStyle/>
        <a:p>
          <a:endParaRPr lang="es-CL" sz="1400">
            <a:latin typeface="Arial" panose="020B0604020202020204" pitchFamily="34" charset="0"/>
            <a:cs typeface="Arial" panose="020B0604020202020204" pitchFamily="34" charset="0"/>
          </a:endParaRPr>
        </a:p>
      </dgm:t>
    </dgm:pt>
    <dgm:pt modelId="{9BA280F4-C14D-4392-BCA3-A29A33BE8068}" type="pres">
      <dgm:prSet presAssocID="{C3BFBEC3-190E-4EE6-8403-05AC962B3DBA}" presName="Name0" presStyleCnt="0">
        <dgm:presLayoutVars>
          <dgm:chMax val="5"/>
          <dgm:chPref val="5"/>
          <dgm:dir/>
          <dgm:animLvl val="lvl"/>
        </dgm:presLayoutVars>
      </dgm:prSet>
      <dgm:spPr/>
    </dgm:pt>
    <dgm:pt modelId="{F398A278-F593-41B1-8621-B3FE86E85147}" type="pres">
      <dgm:prSet presAssocID="{75F3C8D0-FD3B-4AF2-B707-18C4D46098A5}" presName="parentText1" presStyleLbl="node1" presStyleIdx="0" presStyleCnt="4">
        <dgm:presLayoutVars>
          <dgm:chMax/>
          <dgm:chPref val="3"/>
          <dgm:bulletEnabled val="1"/>
        </dgm:presLayoutVars>
      </dgm:prSet>
      <dgm:spPr/>
    </dgm:pt>
    <dgm:pt modelId="{49EC7234-F813-44DA-A615-630AA81CD9F9}" type="pres">
      <dgm:prSet presAssocID="{0151DC09-9E41-4A16-AF87-E06D7EB21308}" presName="parentText2" presStyleLbl="node1" presStyleIdx="1" presStyleCnt="4">
        <dgm:presLayoutVars>
          <dgm:chMax/>
          <dgm:chPref val="3"/>
          <dgm:bulletEnabled val="1"/>
        </dgm:presLayoutVars>
      </dgm:prSet>
      <dgm:spPr/>
    </dgm:pt>
    <dgm:pt modelId="{90CC193B-C5BD-4035-A9E4-72C5BFC04DA7}" type="pres">
      <dgm:prSet presAssocID="{9FFDC4AA-952A-48CF-81CE-1C5AA950CA72}" presName="parentText3" presStyleLbl="node1" presStyleIdx="2" presStyleCnt="4">
        <dgm:presLayoutVars>
          <dgm:chMax/>
          <dgm:chPref val="3"/>
          <dgm:bulletEnabled val="1"/>
        </dgm:presLayoutVars>
      </dgm:prSet>
      <dgm:spPr/>
    </dgm:pt>
    <dgm:pt modelId="{67F55328-EF47-4408-9EDD-9A967D032F0F}" type="pres">
      <dgm:prSet presAssocID="{3BD8AF07-D98B-4B7C-9CAE-4AFDDA90AF4A}" presName="parentText4" presStyleLbl="node1" presStyleIdx="3" presStyleCnt="4">
        <dgm:presLayoutVars>
          <dgm:chMax/>
          <dgm:chPref val="3"/>
          <dgm:bulletEnabled val="1"/>
        </dgm:presLayoutVars>
      </dgm:prSet>
      <dgm:spPr/>
    </dgm:pt>
  </dgm:ptLst>
  <dgm:cxnLst>
    <dgm:cxn modelId="{E84F7C99-84ED-4730-BE74-91BCB7D25C8F}" srcId="{C3BFBEC3-190E-4EE6-8403-05AC962B3DBA}" destId="{0151DC09-9E41-4A16-AF87-E06D7EB21308}" srcOrd="1" destOrd="0" parTransId="{FA892BF6-49C5-41C9-9BCC-2BF9174927A8}" sibTransId="{119FBEB8-9528-4D6F-9B98-EF28BF403228}"/>
    <dgm:cxn modelId="{D72D5928-3545-4535-A2D9-FF60CEDA08B1}" srcId="{C3BFBEC3-190E-4EE6-8403-05AC962B3DBA}" destId="{9FFDC4AA-952A-48CF-81CE-1C5AA950CA72}" srcOrd="2" destOrd="0" parTransId="{CA71899F-94BD-4E37-986C-04AC37148B2B}" sibTransId="{22087D56-F0EF-4AD3-81E9-F05D4DD6954C}"/>
    <dgm:cxn modelId="{2962A9FF-5B66-48FA-8542-5516EF860361}" type="presOf" srcId="{3BD8AF07-D98B-4B7C-9CAE-4AFDDA90AF4A}" destId="{67F55328-EF47-4408-9EDD-9A967D032F0F}" srcOrd="0" destOrd="0" presId="urn:microsoft.com/office/officeart/2009/3/layout/IncreasingArrowsProcess"/>
    <dgm:cxn modelId="{20B69043-A53D-4794-9A37-AA73CDF8ABF5}" srcId="{C3BFBEC3-190E-4EE6-8403-05AC962B3DBA}" destId="{75F3C8D0-FD3B-4AF2-B707-18C4D46098A5}" srcOrd="0" destOrd="0" parTransId="{EC13BB21-1A72-4045-805C-02B8D84D2AF0}" sibTransId="{EBD10D1A-DDB8-4BA2-8A44-BCC1743383B8}"/>
    <dgm:cxn modelId="{EF532FB3-E904-4E12-94CA-538638C5009B}" type="presOf" srcId="{75F3C8D0-FD3B-4AF2-B707-18C4D46098A5}" destId="{F398A278-F593-41B1-8621-B3FE86E85147}" srcOrd="0" destOrd="0" presId="urn:microsoft.com/office/officeart/2009/3/layout/IncreasingArrowsProcess"/>
    <dgm:cxn modelId="{262AE7EE-80B5-4E92-AABA-3AABB0EAD133}" type="presOf" srcId="{9FFDC4AA-952A-48CF-81CE-1C5AA950CA72}" destId="{90CC193B-C5BD-4035-A9E4-72C5BFC04DA7}" srcOrd="0" destOrd="0" presId="urn:microsoft.com/office/officeart/2009/3/layout/IncreasingArrowsProcess"/>
    <dgm:cxn modelId="{55A94B81-615A-41F6-AE4F-1B693D9270B5}" srcId="{C3BFBEC3-190E-4EE6-8403-05AC962B3DBA}" destId="{3BD8AF07-D98B-4B7C-9CAE-4AFDDA90AF4A}" srcOrd="3" destOrd="0" parTransId="{84977BCB-6E17-4943-A244-929DCBBE3AEA}" sibTransId="{A51AC41E-8103-4612-9BBC-1600400F21C3}"/>
    <dgm:cxn modelId="{6DAE595A-6E15-41F4-AABB-769C44412E36}" type="presOf" srcId="{0151DC09-9E41-4A16-AF87-E06D7EB21308}" destId="{49EC7234-F813-44DA-A615-630AA81CD9F9}" srcOrd="0" destOrd="0" presId="urn:microsoft.com/office/officeart/2009/3/layout/IncreasingArrowsProcess"/>
    <dgm:cxn modelId="{E3B226BC-D72D-4331-B3CB-CB9507C641C9}" type="presOf" srcId="{C3BFBEC3-190E-4EE6-8403-05AC962B3DBA}" destId="{9BA280F4-C14D-4392-BCA3-A29A33BE8068}" srcOrd="0" destOrd="0" presId="urn:microsoft.com/office/officeart/2009/3/layout/IncreasingArrowsProcess"/>
    <dgm:cxn modelId="{E1574A75-47C4-483A-B967-FF3808ED1BCD}" type="presParOf" srcId="{9BA280F4-C14D-4392-BCA3-A29A33BE8068}" destId="{F398A278-F593-41B1-8621-B3FE86E85147}" srcOrd="0" destOrd="0" presId="urn:microsoft.com/office/officeart/2009/3/layout/IncreasingArrowsProcess"/>
    <dgm:cxn modelId="{826B96C9-2DE5-4463-A0C5-2717D55FA3EF}" type="presParOf" srcId="{9BA280F4-C14D-4392-BCA3-A29A33BE8068}" destId="{49EC7234-F813-44DA-A615-630AA81CD9F9}" srcOrd="1" destOrd="0" presId="urn:microsoft.com/office/officeart/2009/3/layout/IncreasingArrowsProcess"/>
    <dgm:cxn modelId="{3B942CB9-7BCD-4545-9F00-BB4B7524F3BA}" type="presParOf" srcId="{9BA280F4-C14D-4392-BCA3-A29A33BE8068}" destId="{90CC193B-C5BD-4035-A9E4-72C5BFC04DA7}" srcOrd="2" destOrd="0" presId="urn:microsoft.com/office/officeart/2009/3/layout/IncreasingArrowsProcess"/>
    <dgm:cxn modelId="{2C401D18-4D91-4E6B-B3D3-1D1E1088753B}" type="presParOf" srcId="{9BA280F4-C14D-4392-BCA3-A29A33BE8068}" destId="{67F55328-EF47-4408-9EDD-9A967D032F0F}" srcOrd="3"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F615ABFD-2FE3-4E1A-8F4A-E80E0381685C}" type="doc">
      <dgm:prSet loTypeId="urn:microsoft.com/office/officeart/2008/layout/VerticalCurvedList" loCatId="list" qsTypeId="urn:microsoft.com/office/officeart/2005/8/quickstyle/simple1" qsCatId="simple" csTypeId="urn:microsoft.com/office/officeart/2005/8/colors/colorful3" csCatId="colorful"/>
      <dgm:spPr/>
      <dgm:t>
        <a:bodyPr/>
        <a:lstStyle/>
        <a:p>
          <a:endParaRPr lang="es-CL"/>
        </a:p>
      </dgm:t>
    </dgm:pt>
    <dgm:pt modelId="{9D2738AB-D980-4887-858F-94F4A4E79C13}">
      <dgm:prSet custT="1"/>
      <dgm:spPr/>
      <dgm:t>
        <a:bodyPr/>
        <a:lstStyle/>
        <a:p>
          <a:pPr algn="just" rtl="0"/>
          <a:r>
            <a:rPr lang="es-ES" sz="1400" dirty="0" smtClean="0">
              <a:latin typeface="Arial" panose="020B0604020202020204" pitchFamily="34" charset="0"/>
              <a:cs typeface="Arial" panose="020B0604020202020204" pitchFamily="34" charset="0"/>
            </a:rPr>
            <a:t>Nace como una necesidad de tener relaciones con otras personas y de complementariedad para lograr retos que no se alcanzarían individualmente. </a:t>
          </a:r>
          <a:endParaRPr lang="es-CL" sz="1400" dirty="0">
            <a:latin typeface="Arial" panose="020B0604020202020204" pitchFamily="34" charset="0"/>
            <a:cs typeface="Arial" panose="020B0604020202020204" pitchFamily="34" charset="0"/>
          </a:endParaRPr>
        </a:p>
      </dgm:t>
    </dgm:pt>
    <dgm:pt modelId="{5F5EA27D-4455-4E1C-ABA3-ABF1B039CC4F}" type="parTrans" cxnId="{F495A47D-D809-46A1-8442-02305EA9EE99}">
      <dgm:prSet/>
      <dgm:spPr/>
      <dgm:t>
        <a:bodyPr/>
        <a:lstStyle/>
        <a:p>
          <a:pPr algn="just"/>
          <a:endParaRPr lang="es-CL" sz="1400">
            <a:latin typeface="Arial" panose="020B0604020202020204" pitchFamily="34" charset="0"/>
            <a:cs typeface="Arial" panose="020B0604020202020204" pitchFamily="34" charset="0"/>
          </a:endParaRPr>
        </a:p>
      </dgm:t>
    </dgm:pt>
    <dgm:pt modelId="{2E0E4958-5C88-4EBF-8062-AD6E53E18783}" type="sibTrans" cxnId="{F495A47D-D809-46A1-8442-02305EA9EE99}">
      <dgm:prSet/>
      <dgm:spPr/>
      <dgm:t>
        <a:bodyPr/>
        <a:lstStyle/>
        <a:p>
          <a:pPr algn="just"/>
          <a:endParaRPr lang="es-CL" sz="1400">
            <a:latin typeface="Arial" panose="020B0604020202020204" pitchFamily="34" charset="0"/>
            <a:cs typeface="Arial" panose="020B0604020202020204" pitchFamily="34" charset="0"/>
          </a:endParaRPr>
        </a:p>
      </dgm:t>
    </dgm:pt>
    <dgm:pt modelId="{D76F49EF-7AC0-47DC-88DB-B89F8B2301E8}">
      <dgm:prSet custT="1"/>
      <dgm:spPr/>
      <dgm:t>
        <a:bodyPr/>
        <a:lstStyle/>
        <a:p>
          <a:pPr algn="just" rtl="0"/>
          <a:r>
            <a:rPr lang="es-ES" sz="1400" dirty="0" smtClean="0">
              <a:latin typeface="Arial" panose="020B0604020202020204" pitchFamily="34" charset="0"/>
              <a:cs typeface="Arial" panose="020B0604020202020204" pitchFamily="34" charset="0"/>
            </a:rPr>
            <a:t>Se origina también de la idea de agilizar y mejorar algunas condiciones que obstaculizan el desarrollo de tareas diarias y la consecución de objetivos en las organizaciones.</a:t>
          </a:r>
          <a:endParaRPr lang="es-CL" sz="1400" dirty="0">
            <a:latin typeface="Arial" panose="020B0604020202020204" pitchFamily="34" charset="0"/>
            <a:cs typeface="Arial" panose="020B0604020202020204" pitchFamily="34" charset="0"/>
          </a:endParaRPr>
        </a:p>
      </dgm:t>
    </dgm:pt>
    <dgm:pt modelId="{9E392478-CDA2-4CEC-81E0-F53B0F555C71}" type="parTrans" cxnId="{5BA46CAF-5B4F-4BE7-AD2A-BBB6974F588D}">
      <dgm:prSet/>
      <dgm:spPr/>
      <dgm:t>
        <a:bodyPr/>
        <a:lstStyle/>
        <a:p>
          <a:pPr algn="just"/>
          <a:endParaRPr lang="es-CL" sz="1400">
            <a:latin typeface="Arial" panose="020B0604020202020204" pitchFamily="34" charset="0"/>
            <a:cs typeface="Arial" panose="020B0604020202020204" pitchFamily="34" charset="0"/>
          </a:endParaRPr>
        </a:p>
      </dgm:t>
    </dgm:pt>
    <dgm:pt modelId="{FD1BC259-2DFE-4007-A30A-4BCBC3F4A645}" type="sibTrans" cxnId="{5BA46CAF-5B4F-4BE7-AD2A-BBB6974F588D}">
      <dgm:prSet/>
      <dgm:spPr/>
      <dgm:t>
        <a:bodyPr/>
        <a:lstStyle/>
        <a:p>
          <a:pPr algn="just"/>
          <a:endParaRPr lang="es-CL" sz="1400">
            <a:latin typeface="Arial" panose="020B0604020202020204" pitchFamily="34" charset="0"/>
            <a:cs typeface="Arial" panose="020B0604020202020204" pitchFamily="34" charset="0"/>
          </a:endParaRPr>
        </a:p>
      </dgm:t>
    </dgm:pt>
    <dgm:pt modelId="{B9A86D16-6B4D-46F2-8D5D-16765AF83938}" type="pres">
      <dgm:prSet presAssocID="{F615ABFD-2FE3-4E1A-8F4A-E80E0381685C}" presName="Name0" presStyleCnt="0">
        <dgm:presLayoutVars>
          <dgm:chMax val="7"/>
          <dgm:chPref val="7"/>
          <dgm:dir/>
        </dgm:presLayoutVars>
      </dgm:prSet>
      <dgm:spPr/>
    </dgm:pt>
    <dgm:pt modelId="{C9161E44-03FB-4430-BDF5-2F38705B6D0B}" type="pres">
      <dgm:prSet presAssocID="{F615ABFD-2FE3-4E1A-8F4A-E80E0381685C}" presName="Name1" presStyleCnt="0"/>
      <dgm:spPr/>
    </dgm:pt>
    <dgm:pt modelId="{370FD786-BD9D-49A2-9181-E805922CC171}" type="pres">
      <dgm:prSet presAssocID="{F615ABFD-2FE3-4E1A-8F4A-E80E0381685C}" presName="cycle" presStyleCnt="0"/>
      <dgm:spPr/>
    </dgm:pt>
    <dgm:pt modelId="{044D79A3-8743-4C1C-B359-568E5DBF697A}" type="pres">
      <dgm:prSet presAssocID="{F615ABFD-2FE3-4E1A-8F4A-E80E0381685C}" presName="srcNode" presStyleLbl="node1" presStyleIdx="0" presStyleCnt="2"/>
      <dgm:spPr/>
    </dgm:pt>
    <dgm:pt modelId="{4C1F9B82-9844-467C-807D-A76AD0F1C219}" type="pres">
      <dgm:prSet presAssocID="{F615ABFD-2FE3-4E1A-8F4A-E80E0381685C}" presName="conn" presStyleLbl="parChTrans1D2" presStyleIdx="0" presStyleCnt="1"/>
      <dgm:spPr/>
    </dgm:pt>
    <dgm:pt modelId="{CD75E7B2-63D8-4FFA-8ECC-AECC1848D8EC}" type="pres">
      <dgm:prSet presAssocID="{F615ABFD-2FE3-4E1A-8F4A-E80E0381685C}" presName="extraNode" presStyleLbl="node1" presStyleIdx="0" presStyleCnt="2"/>
      <dgm:spPr/>
    </dgm:pt>
    <dgm:pt modelId="{89543E52-54E0-4F4D-BE8F-6203B02FC902}" type="pres">
      <dgm:prSet presAssocID="{F615ABFD-2FE3-4E1A-8F4A-E80E0381685C}" presName="dstNode" presStyleLbl="node1" presStyleIdx="0" presStyleCnt="2"/>
      <dgm:spPr/>
    </dgm:pt>
    <dgm:pt modelId="{797D3691-F4D3-4081-9941-ED1434F52998}" type="pres">
      <dgm:prSet presAssocID="{9D2738AB-D980-4887-858F-94F4A4E79C13}" presName="text_1" presStyleLbl="node1" presStyleIdx="0" presStyleCnt="2">
        <dgm:presLayoutVars>
          <dgm:bulletEnabled val="1"/>
        </dgm:presLayoutVars>
      </dgm:prSet>
      <dgm:spPr/>
    </dgm:pt>
    <dgm:pt modelId="{B820274B-1F74-40C1-AF9F-4B4223F004B0}" type="pres">
      <dgm:prSet presAssocID="{9D2738AB-D980-4887-858F-94F4A4E79C13}" presName="accent_1" presStyleCnt="0"/>
      <dgm:spPr/>
    </dgm:pt>
    <dgm:pt modelId="{5B0B01A9-260D-4BE6-B78F-3847BEA831AE}" type="pres">
      <dgm:prSet presAssocID="{9D2738AB-D980-4887-858F-94F4A4E79C13}" presName="accentRepeatNode" presStyleLbl="solidFgAcc1" presStyleIdx="0" presStyleCnt="2"/>
      <dgm:spPr/>
    </dgm:pt>
    <dgm:pt modelId="{9E5AB310-E3CB-42A8-9F0E-6D831DEC7D5A}" type="pres">
      <dgm:prSet presAssocID="{D76F49EF-7AC0-47DC-88DB-B89F8B2301E8}" presName="text_2" presStyleLbl="node1" presStyleIdx="1" presStyleCnt="2">
        <dgm:presLayoutVars>
          <dgm:bulletEnabled val="1"/>
        </dgm:presLayoutVars>
      </dgm:prSet>
      <dgm:spPr/>
      <dgm:t>
        <a:bodyPr/>
        <a:lstStyle/>
        <a:p>
          <a:endParaRPr lang="es-CL"/>
        </a:p>
      </dgm:t>
    </dgm:pt>
    <dgm:pt modelId="{3E5F03AB-6C10-44A4-8771-EDCBC39FED2B}" type="pres">
      <dgm:prSet presAssocID="{D76F49EF-7AC0-47DC-88DB-B89F8B2301E8}" presName="accent_2" presStyleCnt="0"/>
      <dgm:spPr/>
    </dgm:pt>
    <dgm:pt modelId="{4486762B-1649-488A-BEBF-C30069BC4393}" type="pres">
      <dgm:prSet presAssocID="{D76F49EF-7AC0-47DC-88DB-B89F8B2301E8}" presName="accentRepeatNode" presStyleLbl="solidFgAcc1" presStyleIdx="1" presStyleCnt="2"/>
      <dgm:spPr/>
    </dgm:pt>
  </dgm:ptLst>
  <dgm:cxnLst>
    <dgm:cxn modelId="{87B5D3EA-F018-4967-9B55-D67B6B93F69B}" type="presOf" srcId="{9D2738AB-D980-4887-858F-94F4A4E79C13}" destId="{797D3691-F4D3-4081-9941-ED1434F52998}" srcOrd="0" destOrd="0" presId="urn:microsoft.com/office/officeart/2008/layout/VerticalCurvedList"/>
    <dgm:cxn modelId="{718F3FD5-C8B0-44D4-BCE8-EB29A36CBB8D}" type="presOf" srcId="{2E0E4958-5C88-4EBF-8062-AD6E53E18783}" destId="{4C1F9B82-9844-467C-807D-A76AD0F1C219}" srcOrd="0" destOrd="0" presId="urn:microsoft.com/office/officeart/2008/layout/VerticalCurvedList"/>
    <dgm:cxn modelId="{F495A47D-D809-46A1-8442-02305EA9EE99}" srcId="{F615ABFD-2FE3-4E1A-8F4A-E80E0381685C}" destId="{9D2738AB-D980-4887-858F-94F4A4E79C13}" srcOrd="0" destOrd="0" parTransId="{5F5EA27D-4455-4E1C-ABA3-ABF1B039CC4F}" sibTransId="{2E0E4958-5C88-4EBF-8062-AD6E53E18783}"/>
    <dgm:cxn modelId="{5BA46CAF-5B4F-4BE7-AD2A-BBB6974F588D}" srcId="{F615ABFD-2FE3-4E1A-8F4A-E80E0381685C}" destId="{D76F49EF-7AC0-47DC-88DB-B89F8B2301E8}" srcOrd="1" destOrd="0" parTransId="{9E392478-CDA2-4CEC-81E0-F53B0F555C71}" sibTransId="{FD1BC259-2DFE-4007-A30A-4BCBC3F4A645}"/>
    <dgm:cxn modelId="{712E6CB7-B02E-4337-8DED-921548B7DD4F}" type="presOf" srcId="{D76F49EF-7AC0-47DC-88DB-B89F8B2301E8}" destId="{9E5AB310-E3CB-42A8-9F0E-6D831DEC7D5A}" srcOrd="0" destOrd="0" presId="urn:microsoft.com/office/officeart/2008/layout/VerticalCurvedList"/>
    <dgm:cxn modelId="{A5BDC0BA-4D95-420D-B08D-720F62647AD0}" type="presOf" srcId="{F615ABFD-2FE3-4E1A-8F4A-E80E0381685C}" destId="{B9A86D16-6B4D-46F2-8D5D-16765AF83938}" srcOrd="0" destOrd="0" presId="urn:microsoft.com/office/officeart/2008/layout/VerticalCurvedList"/>
    <dgm:cxn modelId="{764C9C2F-BEF9-4076-A2EE-3AF78473F809}" type="presParOf" srcId="{B9A86D16-6B4D-46F2-8D5D-16765AF83938}" destId="{C9161E44-03FB-4430-BDF5-2F38705B6D0B}" srcOrd="0" destOrd="0" presId="urn:microsoft.com/office/officeart/2008/layout/VerticalCurvedList"/>
    <dgm:cxn modelId="{5B1F1F25-8BD4-4AE0-8A57-3A77A5201B42}" type="presParOf" srcId="{C9161E44-03FB-4430-BDF5-2F38705B6D0B}" destId="{370FD786-BD9D-49A2-9181-E805922CC171}" srcOrd="0" destOrd="0" presId="urn:microsoft.com/office/officeart/2008/layout/VerticalCurvedList"/>
    <dgm:cxn modelId="{327F95D9-4E69-4782-828F-A1932DFE48FC}" type="presParOf" srcId="{370FD786-BD9D-49A2-9181-E805922CC171}" destId="{044D79A3-8743-4C1C-B359-568E5DBF697A}" srcOrd="0" destOrd="0" presId="urn:microsoft.com/office/officeart/2008/layout/VerticalCurvedList"/>
    <dgm:cxn modelId="{2B1338A5-928A-4234-8601-0A9FE4D9CF05}" type="presParOf" srcId="{370FD786-BD9D-49A2-9181-E805922CC171}" destId="{4C1F9B82-9844-467C-807D-A76AD0F1C219}" srcOrd="1" destOrd="0" presId="urn:microsoft.com/office/officeart/2008/layout/VerticalCurvedList"/>
    <dgm:cxn modelId="{1860F36B-FB1A-43CC-B216-C1E03D136D3C}" type="presParOf" srcId="{370FD786-BD9D-49A2-9181-E805922CC171}" destId="{CD75E7B2-63D8-4FFA-8ECC-AECC1848D8EC}" srcOrd="2" destOrd="0" presId="urn:microsoft.com/office/officeart/2008/layout/VerticalCurvedList"/>
    <dgm:cxn modelId="{B52BF867-3EFD-413D-B9E8-C6B5C5B395B6}" type="presParOf" srcId="{370FD786-BD9D-49A2-9181-E805922CC171}" destId="{89543E52-54E0-4F4D-BE8F-6203B02FC902}" srcOrd="3" destOrd="0" presId="urn:microsoft.com/office/officeart/2008/layout/VerticalCurvedList"/>
    <dgm:cxn modelId="{BA86594F-8E3A-4754-9AED-AD9A17217EEA}" type="presParOf" srcId="{C9161E44-03FB-4430-BDF5-2F38705B6D0B}" destId="{797D3691-F4D3-4081-9941-ED1434F52998}" srcOrd="1" destOrd="0" presId="urn:microsoft.com/office/officeart/2008/layout/VerticalCurvedList"/>
    <dgm:cxn modelId="{228792AD-2182-43FF-B1F2-8268F959C0F2}" type="presParOf" srcId="{C9161E44-03FB-4430-BDF5-2F38705B6D0B}" destId="{B820274B-1F74-40C1-AF9F-4B4223F004B0}" srcOrd="2" destOrd="0" presId="urn:microsoft.com/office/officeart/2008/layout/VerticalCurvedList"/>
    <dgm:cxn modelId="{BA3FEB4F-D713-43BF-AC94-FC256A3FBC78}" type="presParOf" srcId="{B820274B-1F74-40C1-AF9F-4B4223F004B0}" destId="{5B0B01A9-260D-4BE6-B78F-3847BEA831AE}" srcOrd="0" destOrd="0" presId="urn:microsoft.com/office/officeart/2008/layout/VerticalCurvedList"/>
    <dgm:cxn modelId="{B1162CB2-8DF8-42C7-AC18-4EE3FCCD5AE0}" type="presParOf" srcId="{C9161E44-03FB-4430-BDF5-2F38705B6D0B}" destId="{9E5AB310-E3CB-42A8-9F0E-6D831DEC7D5A}" srcOrd="3" destOrd="0" presId="urn:microsoft.com/office/officeart/2008/layout/VerticalCurvedList"/>
    <dgm:cxn modelId="{A42617A8-F806-49FC-A249-E21E38A6AD5F}" type="presParOf" srcId="{C9161E44-03FB-4430-BDF5-2F38705B6D0B}" destId="{3E5F03AB-6C10-44A4-8771-EDCBC39FED2B}" srcOrd="4" destOrd="0" presId="urn:microsoft.com/office/officeart/2008/layout/VerticalCurvedList"/>
    <dgm:cxn modelId="{91BEA5E5-0091-4F64-BEF9-0E753BC5B2DE}" type="presParOf" srcId="{3E5F03AB-6C10-44A4-8771-EDCBC39FED2B}" destId="{4486762B-1649-488A-BEBF-C30069BC439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4532AD78-A0ED-4AFC-8D80-D852D368A3E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s-CL"/>
        </a:p>
      </dgm:t>
    </dgm:pt>
    <dgm:pt modelId="{3F801589-4FA6-46E6-BA99-A019DBED2C4E}">
      <dgm:prSet custT="1"/>
      <dgm:spPr/>
      <dgm:t>
        <a:bodyPr/>
        <a:lstStyle/>
        <a:p>
          <a:pPr rtl="0"/>
          <a:r>
            <a:rPr lang="es-ES" sz="1400" dirty="0" smtClean="0"/>
            <a:t>Crear lazos de atracción interpersonal</a:t>
          </a:r>
          <a:endParaRPr lang="es-CL" sz="1400" dirty="0"/>
        </a:p>
      </dgm:t>
    </dgm:pt>
    <dgm:pt modelId="{3DD9A5DE-A6EA-4C3E-B738-76EBFE7731D7}" type="parTrans" cxnId="{978041BE-78B1-443A-A746-3BE5B6621B54}">
      <dgm:prSet/>
      <dgm:spPr/>
      <dgm:t>
        <a:bodyPr/>
        <a:lstStyle/>
        <a:p>
          <a:endParaRPr lang="es-CL" sz="1400"/>
        </a:p>
      </dgm:t>
    </dgm:pt>
    <dgm:pt modelId="{2408873F-26D6-4015-A226-24EEB09B2FBC}" type="sibTrans" cxnId="{978041BE-78B1-443A-A746-3BE5B6621B54}">
      <dgm:prSet/>
      <dgm:spPr/>
      <dgm:t>
        <a:bodyPr/>
        <a:lstStyle/>
        <a:p>
          <a:endParaRPr lang="es-CL" sz="1400"/>
        </a:p>
      </dgm:t>
    </dgm:pt>
    <dgm:pt modelId="{DCA3150D-036A-4559-8921-5A4A58B23CD6}">
      <dgm:prSet custT="1"/>
      <dgm:spPr/>
      <dgm:t>
        <a:bodyPr/>
        <a:lstStyle/>
        <a:p>
          <a:pPr rtl="0"/>
          <a:r>
            <a:rPr lang="es-ES" sz="1400" smtClean="0"/>
            <a:t>Fijar una serie de normas que dirijan el comportamiento de todos miembros</a:t>
          </a:r>
          <a:endParaRPr lang="es-CL" sz="1400"/>
        </a:p>
      </dgm:t>
    </dgm:pt>
    <dgm:pt modelId="{C51B986A-1012-4545-9B5C-5445C88C6195}" type="parTrans" cxnId="{D11E4618-288C-4289-AD5E-30595D0E71AC}">
      <dgm:prSet/>
      <dgm:spPr/>
      <dgm:t>
        <a:bodyPr/>
        <a:lstStyle/>
        <a:p>
          <a:endParaRPr lang="es-CL" sz="1400"/>
        </a:p>
      </dgm:t>
    </dgm:pt>
    <dgm:pt modelId="{9D78F9D6-66F3-47D4-96D0-2CE1DB3842A5}" type="sibTrans" cxnId="{D11E4618-288C-4289-AD5E-30595D0E71AC}">
      <dgm:prSet/>
      <dgm:spPr/>
      <dgm:t>
        <a:bodyPr/>
        <a:lstStyle/>
        <a:p>
          <a:endParaRPr lang="es-CL" sz="1400"/>
        </a:p>
      </dgm:t>
    </dgm:pt>
    <dgm:pt modelId="{88DBCA13-4373-4A53-A17C-B3ECD37D68FA}">
      <dgm:prSet custT="1"/>
      <dgm:spPr/>
      <dgm:t>
        <a:bodyPr/>
        <a:lstStyle/>
        <a:p>
          <a:pPr rtl="0"/>
          <a:r>
            <a:rPr lang="es-ES" sz="1400" smtClean="0"/>
            <a:t>La figura de un líder es fundamental</a:t>
          </a:r>
          <a:endParaRPr lang="es-CL" sz="1400"/>
        </a:p>
      </dgm:t>
    </dgm:pt>
    <dgm:pt modelId="{357EC22D-BB94-4C26-BA85-0DE4187FE4FC}" type="parTrans" cxnId="{8B4E3FD9-24C9-4447-849C-258EA8CCED13}">
      <dgm:prSet/>
      <dgm:spPr/>
      <dgm:t>
        <a:bodyPr/>
        <a:lstStyle/>
        <a:p>
          <a:endParaRPr lang="es-CL" sz="1400"/>
        </a:p>
      </dgm:t>
    </dgm:pt>
    <dgm:pt modelId="{CF51B1F0-11E8-4384-8321-D8F4C3C29FF4}" type="sibTrans" cxnId="{8B4E3FD9-24C9-4447-849C-258EA8CCED13}">
      <dgm:prSet/>
      <dgm:spPr/>
      <dgm:t>
        <a:bodyPr/>
        <a:lstStyle/>
        <a:p>
          <a:endParaRPr lang="es-CL" sz="1400"/>
        </a:p>
      </dgm:t>
    </dgm:pt>
    <dgm:pt modelId="{D9ED5013-45FD-45EC-AF0E-FEC06853F75D}">
      <dgm:prSet custT="1"/>
      <dgm:spPr/>
      <dgm:t>
        <a:bodyPr/>
        <a:lstStyle/>
        <a:p>
          <a:pPr rtl="0"/>
          <a:r>
            <a:rPr lang="es-ES" sz="1400" smtClean="0"/>
            <a:t>Promover una buena comunicación entre el conjunto de integrantes</a:t>
          </a:r>
          <a:endParaRPr lang="es-CL" sz="1400"/>
        </a:p>
      </dgm:t>
    </dgm:pt>
    <dgm:pt modelId="{DCE1AEC0-12B6-4245-B35F-A92C40A7BCED}" type="parTrans" cxnId="{02A208A2-6EAB-467A-85A8-F833FFA98CBB}">
      <dgm:prSet/>
      <dgm:spPr/>
      <dgm:t>
        <a:bodyPr/>
        <a:lstStyle/>
        <a:p>
          <a:endParaRPr lang="es-CL" sz="1400"/>
        </a:p>
      </dgm:t>
    </dgm:pt>
    <dgm:pt modelId="{648B6CF9-424F-451B-BEAA-8509F5D67F89}" type="sibTrans" cxnId="{02A208A2-6EAB-467A-85A8-F833FFA98CBB}">
      <dgm:prSet/>
      <dgm:spPr/>
      <dgm:t>
        <a:bodyPr/>
        <a:lstStyle/>
        <a:p>
          <a:endParaRPr lang="es-CL" sz="1400"/>
        </a:p>
      </dgm:t>
    </dgm:pt>
    <dgm:pt modelId="{F977961E-78F3-4E98-978B-9AB2BF67D0ED}">
      <dgm:prSet custT="1"/>
      <dgm:spPr/>
      <dgm:t>
        <a:bodyPr/>
        <a:lstStyle/>
        <a:p>
          <a:pPr rtl="0"/>
          <a:r>
            <a:rPr lang="es-ES" sz="1400" smtClean="0"/>
            <a:t>Trabajar por el logro de los objetivos comunes</a:t>
          </a:r>
          <a:endParaRPr lang="es-CL" sz="1400"/>
        </a:p>
      </dgm:t>
    </dgm:pt>
    <dgm:pt modelId="{31A9ACFC-83CA-4F49-9ABE-9EAAFCDA52F4}" type="parTrans" cxnId="{2DFEA473-5BBE-491D-BF1A-B34038EEF289}">
      <dgm:prSet/>
      <dgm:spPr/>
      <dgm:t>
        <a:bodyPr/>
        <a:lstStyle/>
        <a:p>
          <a:endParaRPr lang="es-CL" sz="1400"/>
        </a:p>
      </dgm:t>
    </dgm:pt>
    <dgm:pt modelId="{2C43C59F-642E-44C4-B001-F847AF4604B0}" type="sibTrans" cxnId="{2DFEA473-5BBE-491D-BF1A-B34038EEF289}">
      <dgm:prSet/>
      <dgm:spPr/>
      <dgm:t>
        <a:bodyPr/>
        <a:lstStyle/>
        <a:p>
          <a:endParaRPr lang="es-CL" sz="1400"/>
        </a:p>
      </dgm:t>
    </dgm:pt>
    <dgm:pt modelId="{B05F8B6B-40E3-4AE9-AC64-FA0686C8C771}">
      <dgm:prSet custT="1"/>
      <dgm:spPr/>
      <dgm:t>
        <a:bodyPr/>
        <a:lstStyle/>
        <a:p>
          <a:pPr rtl="0"/>
          <a:r>
            <a:rPr lang="es-ES" sz="1400" smtClean="0"/>
            <a:t>Establecer relaciones positivas</a:t>
          </a:r>
          <a:endParaRPr lang="es-CL" sz="1400"/>
        </a:p>
      </dgm:t>
    </dgm:pt>
    <dgm:pt modelId="{F76107E9-84C3-4382-B409-60C5EC46E0BD}" type="parTrans" cxnId="{6E3D1F95-6E49-43B4-B9EC-7EBCCC3EE0DF}">
      <dgm:prSet/>
      <dgm:spPr/>
      <dgm:t>
        <a:bodyPr/>
        <a:lstStyle/>
        <a:p>
          <a:endParaRPr lang="es-CL" sz="1400"/>
        </a:p>
      </dgm:t>
    </dgm:pt>
    <dgm:pt modelId="{8AE6A805-C046-4DF5-AD53-AC17D3E0BF77}" type="sibTrans" cxnId="{6E3D1F95-6E49-43B4-B9EC-7EBCCC3EE0DF}">
      <dgm:prSet/>
      <dgm:spPr/>
      <dgm:t>
        <a:bodyPr/>
        <a:lstStyle/>
        <a:p>
          <a:endParaRPr lang="es-CL" sz="1400"/>
        </a:p>
      </dgm:t>
    </dgm:pt>
    <dgm:pt modelId="{CF9067BD-EBD4-49E8-BD5D-D2407ADE2909}" type="pres">
      <dgm:prSet presAssocID="{4532AD78-A0ED-4AFC-8D80-D852D368A3EE}" presName="vert0" presStyleCnt="0">
        <dgm:presLayoutVars>
          <dgm:dir/>
          <dgm:animOne val="branch"/>
          <dgm:animLvl val="lvl"/>
        </dgm:presLayoutVars>
      </dgm:prSet>
      <dgm:spPr/>
    </dgm:pt>
    <dgm:pt modelId="{A714D5A8-42F9-4A6A-9689-9F2D6548DE2A}" type="pres">
      <dgm:prSet presAssocID="{3F801589-4FA6-46E6-BA99-A019DBED2C4E}" presName="thickLine" presStyleLbl="alignNode1" presStyleIdx="0" presStyleCnt="6"/>
      <dgm:spPr/>
    </dgm:pt>
    <dgm:pt modelId="{AF202034-2FFB-4B77-A35F-E31FF48E17F9}" type="pres">
      <dgm:prSet presAssocID="{3F801589-4FA6-46E6-BA99-A019DBED2C4E}" presName="horz1" presStyleCnt="0"/>
      <dgm:spPr/>
    </dgm:pt>
    <dgm:pt modelId="{60622E9E-2D9A-4E2B-975E-54E0E51CDB7E}" type="pres">
      <dgm:prSet presAssocID="{3F801589-4FA6-46E6-BA99-A019DBED2C4E}" presName="tx1" presStyleLbl="revTx" presStyleIdx="0" presStyleCnt="6"/>
      <dgm:spPr/>
    </dgm:pt>
    <dgm:pt modelId="{1EA96A80-4381-4AD6-95B1-07D8FD7A981E}" type="pres">
      <dgm:prSet presAssocID="{3F801589-4FA6-46E6-BA99-A019DBED2C4E}" presName="vert1" presStyleCnt="0"/>
      <dgm:spPr/>
    </dgm:pt>
    <dgm:pt modelId="{A3708729-ABBE-445F-892E-32172BCF2BBA}" type="pres">
      <dgm:prSet presAssocID="{DCA3150D-036A-4559-8921-5A4A58B23CD6}" presName="thickLine" presStyleLbl="alignNode1" presStyleIdx="1" presStyleCnt="6"/>
      <dgm:spPr/>
    </dgm:pt>
    <dgm:pt modelId="{9FD0B567-EAE3-4E59-81CD-F4850E8B4324}" type="pres">
      <dgm:prSet presAssocID="{DCA3150D-036A-4559-8921-5A4A58B23CD6}" presName="horz1" presStyleCnt="0"/>
      <dgm:spPr/>
    </dgm:pt>
    <dgm:pt modelId="{E2EF5DA6-4787-46F3-AD94-A6C54AE87545}" type="pres">
      <dgm:prSet presAssocID="{DCA3150D-036A-4559-8921-5A4A58B23CD6}" presName="tx1" presStyleLbl="revTx" presStyleIdx="1" presStyleCnt="6"/>
      <dgm:spPr/>
    </dgm:pt>
    <dgm:pt modelId="{3196DB85-E186-4829-AA60-813AAF66DB94}" type="pres">
      <dgm:prSet presAssocID="{DCA3150D-036A-4559-8921-5A4A58B23CD6}" presName="vert1" presStyleCnt="0"/>
      <dgm:spPr/>
    </dgm:pt>
    <dgm:pt modelId="{320F7FB1-D842-47C7-89D9-E5901126D643}" type="pres">
      <dgm:prSet presAssocID="{88DBCA13-4373-4A53-A17C-B3ECD37D68FA}" presName="thickLine" presStyleLbl="alignNode1" presStyleIdx="2" presStyleCnt="6"/>
      <dgm:spPr/>
    </dgm:pt>
    <dgm:pt modelId="{1954EF30-AAFC-42DC-AD64-96AC6CB63505}" type="pres">
      <dgm:prSet presAssocID="{88DBCA13-4373-4A53-A17C-B3ECD37D68FA}" presName="horz1" presStyleCnt="0"/>
      <dgm:spPr/>
    </dgm:pt>
    <dgm:pt modelId="{AF83E185-FBBE-4484-8A0A-F59D85AC4BFE}" type="pres">
      <dgm:prSet presAssocID="{88DBCA13-4373-4A53-A17C-B3ECD37D68FA}" presName="tx1" presStyleLbl="revTx" presStyleIdx="2" presStyleCnt="6"/>
      <dgm:spPr/>
    </dgm:pt>
    <dgm:pt modelId="{23A7A92C-BD1A-4D12-A89F-1E44FE3E8D55}" type="pres">
      <dgm:prSet presAssocID="{88DBCA13-4373-4A53-A17C-B3ECD37D68FA}" presName="vert1" presStyleCnt="0"/>
      <dgm:spPr/>
    </dgm:pt>
    <dgm:pt modelId="{DF51463B-A4A8-43D4-AA67-DC15E7A16E3E}" type="pres">
      <dgm:prSet presAssocID="{D9ED5013-45FD-45EC-AF0E-FEC06853F75D}" presName="thickLine" presStyleLbl="alignNode1" presStyleIdx="3" presStyleCnt="6"/>
      <dgm:spPr/>
    </dgm:pt>
    <dgm:pt modelId="{1319E6D9-4F54-40E6-90FB-0FE091EE4596}" type="pres">
      <dgm:prSet presAssocID="{D9ED5013-45FD-45EC-AF0E-FEC06853F75D}" presName="horz1" presStyleCnt="0"/>
      <dgm:spPr/>
    </dgm:pt>
    <dgm:pt modelId="{58E8B724-0427-4D77-BAE5-768B5917881E}" type="pres">
      <dgm:prSet presAssocID="{D9ED5013-45FD-45EC-AF0E-FEC06853F75D}" presName="tx1" presStyleLbl="revTx" presStyleIdx="3" presStyleCnt="6"/>
      <dgm:spPr/>
    </dgm:pt>
    <dgm:pt modelId="{2613027E-38B8-4A19-A1CA-5432741B136A}" type="pres">
      <dgm:prSet presAssocID="{D9ED5013-45FD-45EC-AF0E-FEC06853F75D}" presName="vert1" presStyleCnt="0"/>
      <dgm:spPr/>
    </dgm:pt>
    <dgm:pt modelId="{0F693833-E15E-4B53-93A3-9DD1C3E38000}" type="pres">
      <dgm:prSet presAssocID="{F977961E-78F3-4E98-978B-9AB2BF67D0ED}" presName="thickLine" presStyleLbl="alignNode1" presStyleIdx="4" presStyleCnt="6"/>
      <dgm:spPr/>
    </dgm:pt>
    <dgm:pt modelId="{465A918B-7FBB-43A6-AF45-F53F3F43E210}" type="pres">
      <dgm:prSet presAssocID="{F977961E-78F3-4E98-978B-9AB2BF67D0ED}" presName="horz1" presStyleCnt="0"/>
      <dgm:spPr/>
    </dgm:pt>
    <dgm:pt modelId="{26CB51E5-EB9C-45F8-A346-DF656AFCCA88}" type="pres">
      <dgm:prSet presAssocID="{F977961E-78F3-4E98-978B-9AB2BF67D0ED}" presName="tx1" presStyleLbl="revTx" presStyleIdx="4" presStyleCnt="6"/>
      <dgm:spPr/>
    </dgm:pt>
    <dgm:pt modelId="{8FE8E19E-3544-48A9-8EAD-FADA170DA749}" type="pres">
      <dgm:prSet presAssocID="{F977961E-78F3-4E98-978B-9AB2BF67D0ED}" presName="vert1" presStyleCnt="0"/>
      <dgm:spPr/>
    </dgm:pt>
    <dgm:pt modelId="{FD87F1C4-727B-44B1-B9DE-F9F1D71D3CDD}" type="pres">
      <dgm:prSet presAssocID="{B05F8B6B-40E3-4AE9-AC64-FA0686C8C771}" presName="thickLine" presStyleLbl="alignNode1" presStyleIdx="5" presStyleCnt="6"/>
      <dgm:spPr/>
    </dgm:pt>
    <dgm:pt modelId="{56B8C7BD-909F-4010-8444-7A8363FB04E7}" type="pres">
      <dgm:prSet presAssocID="{B05F8B6B-40E3-4AE9-AC64-FA0686C8C771}" presName="horz1" presStyleCnt="0"/>
      <dgm:spPr/>
    </dgm:pt>
    <dgm:pt modelId="{29F3B59E-400A-421B-92DA-1974A6EFCF6B}" type="pres">
      <dgm:prSet presAssocID="{B05F8B6B-40E3-4AE9-AC64-FA0686C8C771}" presName="tx1" presStyleLbl="revTx" presStyleIdx="5" presStyleCnt="6"/>
      <dgm:spPr/>
    </dgm:pt>
    <dgm:pt modelId="{77047EFF-7F51-409D-9391-DDD0729A9C8E}" type="pres">
      <dgm:prSet presAssocID="{B05F8B6B-40E3-4AE9-AC64-FA0686C8C771}" presName="vert1" presStyleCnt="0"/>
      <dgm:spPr/>
    </dgm:pt>
  </dgm:ptLst>
  <dgm:cxnLst>
    <dgm:cxn modelId="{7124BC3F-71DB-4FF0-A2D8-B83A384E58E2}" type="presOf" srcId="{F977961E-78F3-4E98-978B-9AB2BF67D0ED}" destId="{26CB51E5-EB9C-45F8-A346-DF656AFCCA88}" srcOrd="0" destOrd="0" presId="urn:microsoft.com/office/officeart/2008/layout/LinedList"/>
    <dgm:cxn modelId="{4E766812-DE1E-4E10-B6AB-1D4F85CB824B}" type="presOf" srcId="{B05F8B6B-40E3-4AE9-AC64-FA0686C8C771}" destId="{29F3B59E-400A-421B-92DA-1974A6EFCF6B}" srcOrd="0" destOrd="0" presId="urn:microsoft.com/office/officeart/2008/layout/LinedList"/>
    <dgm:cxn modelId="{978041BE-78B1-443A-A746-3BE5B6621B54}" srcId="{4532AD78-A0ED-4AFC-8D80-D852D368A3EE}" destId="{3F801589-4FA6-46E6-BA99-A019DBED2C4E}" srcOrd="0" destOrd="0" parTransId="{3DD9A5DE-A6EA-4C3E-B738-76EBFE7731D7}" sibTransId="{2408873F-26D6-4015-A226-24EEB09B2FBC}"/>
    <dgm:cxn modelId="{9BFF334B-4951-4CFD-B988-C91017B9A337}" type="presOf" srcId="{4532AD78-A0ED-4AFC-8D80-D852D368A3EE}" destId="{CF9067BD-EBD4-49E8-BD5D-D2407ADE2909}" srcOrd="0" destOrd="0" presId="urn:microsoft.com/office/officeart/2008/layout/LinedList"/>
    <dgm:cxn modelId="{C5339804-53E3-4049-A155-3C19D18DA3E8}" type="presOf" srcId="{DCA3150D-036A-4559-8921-5A4A58B23CD6}" destId="{E2EF5DA6-4787-46F3-AD94-A6C54AE87545}" srcOrd="0" destOrd="0" presId="urn:microsoft.com/office/officeart/2008/layout/LinedList"/>
    <dgm:cxn modelId="{2DFEA473-5BBE-491D-BF1A-B34038EEF289}" srcId="{4532AD78-A0ED-4AFC-8D80-D852D368A3EE}" destId="{F977961E-78F3-4E98-978B-9AB2BF67D0ED}" srcOrd="4" destOrd="0" parTransId="{31A9ACFC-83CA-4F49-9ABE-9EAAFCDA52F4}" sibTransId="{2C43C59F-642E-44C4-B001-F847AF4604B0}"/>
    <dgm:cxn modelId="{83ADDFD4-F534-4626-9C1F-A175113A9E1C}" type="presOf" srcId="{3F801589-4FA6-46E6-BA99-A019DBED2C4E}" destId="{60622E9E-2D9A-4E2B-975E-54E0E51CDB7E}" srcOrd="0" destOrd="0" presId="urn:microsoft.com/office/officeart/2008/layout/LinedList"/>
    <dgm:cxn modelId="{A97C31D5-823F-43D2-801B-8B62C750713B}" type="presOf" srcId="{D9ED5013-45FD-45EC-AF0E-FEC06853F75D}" destId="{58E8B724-0427-4D77-BAE5-768B5917881E}" srcOrd="0" destOrd="0" presId="urn:microsoft.com/office/officeart/2008/layout/LinedList"/>
    <dgm:cxn modelId="{D11E4618-288C-4289-AD5E-30595D0E71AC}" srcId="{4532AD78-A0ED-4AFC-8D80-D852D368A3EE}" destId="{DCA3150D-036A-4559-8921-5A4A58B23CD6}" srcOrd="1" destOrd="0" parTransId="{C51B986A-1012-4545-9B5C-5445C88C6195}" sibTransId="{9D78F9D6-66F3-47D4-96D0-2CE1DB3842A5}"/>
    <dgm:cxn modelId="{8B4E3FD9-24C9-4447-849C-258EA8CCED13}" srcId="{4532AD78-A0ED-4AFC-8D80-D852D368A3EE}" destId="{88DBCA13-4373-4A53-A17C-B3ECD37D68FA}" srcOrd="2" destOrd="0" parTransId="{357EC22D-BB94-4C26-BA85-0DE4187FE4FC}" sibTransId="{CF51B1F0-11E8-4384-8321-D8F4C3C29FF4}"/>
    <dgm:cxn modelId="{22C26D15-C3C3-4885-80A5-DE945799D61D}" type="presOf" srcId="{88DBCA13-4373-4A53-A17C-B3ECD37D68FA}" destId="{AF83E185-FBBE-4484-8A0A-F59D85AC4BFE}" srcOrd="0" destOrd="0" presId="urn:microsoft.com/office/officeart/2008/layout/LinedList"/>
    <dgm:cxn modelId="{6E3D1F95-6E49-43B4-B9EC-7EBCCC3EE0DF}" srcId="{4532AD78-A0ED-4AFC-8D80-D852D368A3EE}" destId="{B05F8B6B-40E3-4AE9-AC64-FA0686C8C771}" srcOrd="5" destOrd="0" parTransId="{F76107E9-84C3-4382-B409-60C5EC46E0BD}" sibTransId="{8AE6A805-C046-4DF5-AD53-AC17D3E0BF77}"/>
    <dgm:cxn modelId="{02A208A2-6EAB-467A-85A8-F833FFA98CBB}" srcId="{4532AD78-A0ED-4AFC-8D80-D852D368A3EE}" destId="{D9ED5013-45FD-45EC-AF0E-FEC06853F75D}" srcOrd="3" destOrd="0" parTransId="{DCE1AEC0-12B6-4245-B35F-A92C40A7BCED}" sibTransId="{648B6CF9-424F-451B-BEAA-8509F5D67F89}"/>
    <dgm:cxn modelId="{92E5DFFF-8EEA-47B7-8AFB-D1D480A08A54}" type="presParOf" srcId="{CF9067BD-EBD4-49E8-BD5D-D2407ADE2909}" destId="{A714D5A8-42F9-4A6A-9689-9F2D6548DE2A}" srcOrd="0" destOrd="0" presId="urn:microsoft.com/office/officeart/2008/layout/LinedList"/>
    <dgm:cxn modelId="{7097AD58-32DE-4831-A5D9-36D39E5C461B}" type="presParOf" srcId="{CF9067BD-EBD4-49E8-BD5D-D2407ADE2909}" destId="{AF202034-2FFB-4B77-A35F-E31FF48E17F9}" srcOrd="1" destOrd="0" presId="urn:microsoft.com/office/officeart/2008/layout/LinedList"/>
    <dgm:cxn modelId="{ED6E8BF6-8B91-4EE4-AE4B-F95C013413B9}" type="presParOf" srcId="{AF202034-2FFB-4B77-A35F-E31FF48E17F9}" destId="{60622E9E-2D9A-4E2B-975E-54E0E51CDB7E}" srcOrd="0" destOrd="0" presId="urn:microsoft.com/office/officeart/2008/layout/LinedList"/>
    <dgm:cxn modelId="{943B1828-09A6-4ED4-9688-DDF37F39F9E1}" type="presParOf" srcId="{AF202034-2FFB-4B77-A35F-E31FF48E17F9}" destId="{1EA96A80-4381-4AD6-95B1-07D8FD7A981E}" srcOrd="1" destOrd="0" presId="urn:microsoft.com/office/officeart/2008/layout/LinedList"/>
    <dgm:cxn modelId="{3DD11D31-1E26-43B8-B5D7-FDADA7125E1D}" type="presParOf" srcId="{CF9067BD-EBD4-49E8-BD5D-D2407ADE2909}" destId="{A3708729-ABBE-445F-892E-32172BCF2BBA}" srcOrd="2" destOrd="0" presId="urn:microsoft.com/office/officeart/2008/layout/LinedList"/>
    <dgm:cxn modelId="{921F3149-453B-4DE8-ACB1-190999998A82}" type="presParOf" srcId="{CF9067BD-EBD4-49E8-BD5D-D2407ADE2909}" destId="{9FD0B567-EAE3-4E59-81CD-F4850E8B4324}" srcOrd="3" destOrd="0" presId="urn:microsoft.com/office/officeart/2008/layout/LinedList"/>
    <dgm:cxn modelId="{FED40428-98FD-464A-8193-B2F99CE910BD}" type="presParOf" srcId="{9FD0B567-EAE3-4E59-81CD-F4850E8B4324}" destId="{E2EF5DA6-4787-46F3-AD94-A6C54AE87545}" srcOrd="0" destOrd="0" presId="urn:microsoft.com/office/officeart/2008/layout/LinedList"/>
    <dgm:cxn modelId="{C82984C8-6059-49AE-BD5A-B8516ED66512}" type="presParOf" srcId="{9FD0B567-EAE3-4E59-81CD-F4850E8B4324}" destId="{3196DB85-E186-4829-AA60-813AAF66DB94}" srcOrd="1" destOrd="0" presId="urn:microsoft.com/office/officeart/2008/layout/LinedList"/>
    <dgm:cxn modelId="{7D560A91-1DAA-4C82-9AF3-A9F6DF6F9D22}" type="presParOf" srcId="{CF9067BD-EBD4-49E8-BD5D-D2407ADE2909}" destId="{320F7FB1-D842-47C7-89D9-E5901126D643}" srcOrd="4" destOrd="0" presId="urn:microsoft.com/office/officeart/2008/layout/LinedList"/>
    <dgm:cxn modelId="{6DDB24D0-1650-4E85-88FF-F56D0DB56722}" type="presParOf" srcId="{CF9067BD-EBD4-49E8-BD5D-D2407ADE2909}" destId="{1954EF30-AAFC-42DC-AD64-96AC6CB63505}" srcOrd="5" destOrd="0" presId="urn:microsoft.com/office/officeart/2008/layout/LinedList"/>
    <dgm:cxn modelId="{ED831382-7565-492E-B42B-EBC25B27B679}" type="presParOf" srcId="{1954EF30-AAFC-42DC-AD64-96AC6CB63505}" destId="{AF83E185-FBBE-4484-8A0A-F59D85AC4BFE}" srcOrd="0" destOrd="0" presId="urn:microsoft.com/office/officeart/2008/layout/LinedList"/>
    <dgm:cxn modelId="{B66735E5-B554-46DF-AF74-5EEC311CDF87}" type="presParOf" srcId="{1954EF30-AAFC-42DC-AD64-96AC6CB63505}" destId="{23A7A92C-BD1A-4D12-A89F-1E44FE3E8D55}" srcOrd="1" destOrd="0" presId="urn:microsoft.com/office/officeart/2008/layout/LinedList"/>
    <dgm:cxn modelId="{25A34A7B-1747-4585-8180-58A484795D1C}" type="presParOf" srcId="{CF9067BD-EBD4-49E8-BD5D-D2407ADE2909}" destId="{DF51463B-A4A8-43D4-AA67-DC15E7A16E3E}" srcOrd="6" destOrd="0" presId="urn:microsoft.com/office/officeart/2008/layout/LinedList"/>
    <dgm:cxn modelId="{C14DCB38-06E7-4DF2-9FF0-2A77BE90A43D}" type="presParOf" srcId="{CF9067BD-EBD4-49E8-BD5D-D2407ADE2909}" destId="{1319E6D9-4F54-40E6-90FB-0FE091EE4596}" srcOrd="7" destOrd="0" presId="urn:microsoft.com/office/officeart/2008/layout/LinedList"/>
    <dgm:cxn modelId="{B1D2D782-4865-4578-897E-DD509D420F4C}" type="presParOf" srcId="{1319E6D9-4F54-40E6-90FB-0FE091EE4596}" destId="{58E8B724-0427-4D77-BAE5-768B5917881E}" srcOrd="0" destOrd="0" presId="urn:microsoft.com/office/officeart/2008/layout/LinedList"/>
    <dgm:cxn modelId="{4717CFA1-8BB8-461F-977F-782BD72C79D0}" type="presParOf" srcId="{1319E6D9-4F54-40E6-90FB-0FE091EE4596}" destId="{2613027E-38B8-4A19-A1CA-5432741B136A}" srcOrd="1" destOrd="0" presId="urn:microsoft.com/office/officeart/2008/layout/LinedList"/>
    <dgm:cxn modelId="{058B1625-89ED-402C-B61F-488E19309F95}" type="presParOf" srcId="{CF9067BD-EBD4-49E8-BD5D-D2407ADE2909}" destId="{0F693833-E15E-4B53-93A3-9DD1C3E38000}" srcOrd="8" destOrd="0" presId="urn:microsoft.com/office/officeart/2008/layout/LinedList"/>
    <dgm:cxn modelId="{CC3EB1C4-B783-4557-B1BC-749BEECBA63A}" type="presParOf" srcId="{CF9067BD-EBD4-49E8-BD5D-D2407ADE2909}" destId="{465A918B-7FBB-43A6-AF45-F53F3F43E210}" srcOrd="9" destOrd="0" presId="urn:microsoft.com/office/officeart/2008/layout/LinedList"/>
    <dgm:cxn modelId="{0CA5DAD7-C472-457B-A2A8-8216FCB1938C}" type="presParOf" srcId="{465A918B-7FBB-43A6-AF45-F53F3F43E210}" destId="{26CB51E5-EB9C-45F8-A346-DF656AFCCA88}" srcOrd="0" destOrd="0" presId="urn:microsoft.com/office/officeart/2008/layout/LinedList"/>
    <dgm:cxn modelId="{56F5EF55-A4B2-4FF4-83CE-66972204F092}" type="presParOf" srcId="{465A918B-7FBB-43A6-AF45-F53F3F43E210}" destId="{8FE8E19E-3544-48A9-8EAD-FADA170DA749}" srcOrd="1" destOrd="0" presId="urn:microsoft.com/office/officeart/2008/layout/LinedList"/>
    <dgm:cxn modelId="{E9177819-B5A5-48E4-BF4B-4DA8990FEE4F}" type="presParOf" srcId="{CF9067BD-EBD4-49E8-BD5D-D2407ADE2909}" destId="{FD87F1C4-727B-44B1-B9DE-F9F1D71D3CDD}" srcOrd="10" destOrd="0" presId="urn:microsoft.com/office/officeart/2008/layout/LinedList"/>
    <dgm:cxn modelId="{0DE17816-FE1E-4C6D-9498-8614D1B212FE}" type="presParOf" srcId="{CF9067BD-EBD4-49E8-BD5D-D2407ADE2909}" destId="{56B8C7BD-909F-4010-8444-7A8363FB04E7}" srcOrd="11" destOrd="0" presId="urn:microsoft.com/office/officeart/2008/layout/LinedList"/>
    <dgm:cxn modelId="{99BEEC22-FA9C-4D71-883D-2DD47840ABD3}" type="presParOf" srcId="{56B8C7BD-909F-4010-8444-7A8363FB04E7}" destId="{29F3B59E-400A-421B-92DA-1974A6EFCF6B}" srcOrd="0" destOrd="0" presId="urn:microsoft.com/office/officeart/2008/layout/LinedList"/>
    <dgm:cxn modelId="{DC904063-FE99-48B0-BB56-2B531F48B129}" type="presParOf" srcId="{56B8C7BD-909F-4010-8444-7A8363FB04E7}" destId="{77047EFF-7F51-409D-9391-DDD0729A9C8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ECBC9861-6EA9-4372-BA9B-9BE26E8E18C6}" type="doc">
      <dgm:prSet loTypeId="urn:microsoft.com/office/officeart/2005/8/layout/hProcess9" loCatId="process" qsTypeId="urn:microsoft.com/office/officeart/2005/8/quickstyle/simple1" qsCatId="simple" csTypeId="urn:microsoft.com/office/officeart/2005/8/colors/colorful4" csCatId="colorful"/>
      <dgm:spPr/>
      <dgm:t>
        <a:bodyPr/>
        <a:lstStyle/>
        <a:p>
          <a:endParaRPr lang="es-CL"/>
        </a:p>
      </dgm:t>
    </dgm:pt>
    <dgm:pt modelId="{3553E393-B269-4628-9637-DC6E59C6DD01}">
      <dgm:prSet custT="1"/>
      <dgm:spPr/>
      <dgm:t>
        <a:bodyPr/>
        <a:lstStyle/>
        <a:p>
          <a:pPr rtl="0"/>
          <a:r>
            <a:rPr lang="es-ES" sz="1400" dirty="0" smtClean="0">
              <a:latin typeface="Arial" panose="020B0604020202020204" pitchFamily="34" charset="0"/>
              <a:cs typeface="Arial" panose="020B0604020202020204" pitchFamily="34" charset="0"/>
            </a:rPr>
            <a:t>Compañerismo</a:t>
          </a:r>
          <a:endParaRPr lang="es-CL" sz="1400" dirty="0">
            <a:latin typeface="Arial" panose="020B0604020202020204" pitchFamily="34" charset="0"/>
            <a:cs typeface="Arial" panose="020B0604020202020204" pitchFamily="34" charset="0"/>
          </a:endParaRPr>
        </a:p>
      </dgm:t>
    </dgm:pt>
    <dgm:pt modelId="{6CBE599A-9038-4029-867D-12361695D60E}" type="parTrans" cxnId="{67F3DD5F-3190-4806-9CD4-A375AA3664A8}">
      <dgm:prSet/>
      <dgm:spPr/>
      <dgm:t>
        <a:bodyPr/>
        <a:lstStyle/>
        <a:p>
          <a:endParaRPr lang="es-CL" sz="1400">
            <a:latin typeface="Arial" panose="020B0604020202020204" pitchFamily="34" charset="0"/>
            <a:cs typeface="Arial" panose="020B0604020202020204" pitchFamily="34" charset="0"/>
          </a:endParaRPr>
        </a:p>
      </dgm:t>
    </dgm:pt>
    <dgm:pt modelId="{ACB9B009-5EB8-4F80-9704-15C771378ECA}" type="sibTrans" cxnId="{67F3DD5F-3190-4806-9CD4-A375AA3664A8}">
      <dgm:prSet/>
      <dgm:spPr/>
      <dgm:t>
        <a:bodyPr/>
        <a:lstStyle/>
        <a:p>
          <a:endParaRPr lang="es-CL" sz="1400">
            <a:latin typeface="Arial" panose="020B0604020202020204" pitchFamily="34" charset="0"/>
            <a:cs typeface="Arial" panose="020B0604020202020204" pitchFamily="34" charset="0"/>
          </a:endParaRPr>
        </a:p>
      </dgm:t>
    </dgm:pt>
    <dgm:pt modelId="{D9202A37-620D-445C-851F-79B72BD96C23}">
      <dgm:prSet custT="1"/>
      <dgm:spPr/>
      <dgm:t>
        <a:bodyPr/>
        <a:lstStyle/>
        <a:p>
          <a:pPr rtl="0"/>
          <a:r>
            <a:rPr lang="es-ES" sz="1400" smtClean="0">
              <a:latin typeface="Arial" panose="020B0604020202020204" pitchFamily="34" charset="0"/>
              <a:cs typeface="Arial" panose="020B0604020202020204" pitchFamily="34" charset="0"/>
            </a:rPr>
            <a:t>Sentido de pertenencia</a:t>
          </a:r>
          <a:endParaRPr lang="es-CL" sz="1400">
            <a:latin typeface="Arial" panose="020B0604020202020204" pitchFamily="34" charset="0"/>
            <a:cs typeface="Arial" panose="020B0604020202020204" pitchFamily="34" charset="0"/>
          </a:endParaRPr>
        </a:p>
      </dgm:t>
    </dgm:pt>
    <dgm:pt modelId="{2D9A85DE-6D8A-476A-B9DA-D958ACE092F5}" type="parTrans" cxnId="{35C2572C-0218-474F-B644-E0C033CD3E09}">
      <dgm:prSet/>
      <dgm:spPr/>
      <dgm:t>
        <a:bodyPr/>
        <a:lstStyle/>
        <a:p>
          <a:endParaRPr lang="es-CL" sz="1400">
            <a:latin typeface="Arial" panose="020B0604020202020204" pitchFamily="34" charset="0"/>
            <a:cs typeface="Arial" panose="020B0604020202020204" pitchFamily="34" charset="0"/>
          </a:endParaRPr>
        </a:p>
      </dgm:t>
    </dgm:pt>
    <dgm:pt modelId="{7F946278-4C2D-4C39-99FE-7111F2B8C8E2}" type="sibTrans" cxnId="{35C2572C-0218-474F-B644-E0C033CD3E09}">
      <dgm:prSet/>
      <dgm:spPr/>
      <dgm:t>
        <a:bodyPr/>
        <a:lstStyle/>
        <a:p>
          <a:endParaRPr lang="es-CL" sz="1400">
            <a:latin typeface="Arial" panose="020B0604020202020204" pitchFamily="34" charset="0"/>
            <a:cs typeface="Arial" panose="020B0604020202020204" pitchFamily="34" charset="0"/>
          </a:endParaRPr>
        </a:p>
      </dgm:t>
    </dgm:pt>
    <dgm:pt modelId="{997F3598-72D1-4BA4-B4C7-5EBDB53CD76F}" type="pres">
      <dgm:prSet presAssocID="{ECBC9861-6EA9-4372-BA9B-9BE26E8E18C6}" presName="CompostProcess" presStyleCnt="0">
        <dgm:presLayoutVars>
          <dgm:dir/>
          <dgm:resizeHandles val="exact"/>
        </dgm:presLayoutVars>
      </dgm:prSet>
      <dgm:spPr/>
    </dgm:pt>
    <dgm:pt modelId="{AFA8CF09-E873-44E8-B6DA-D7B22C72AEA8}" type="pres">
      <dgm:prSet presAssocID="{ECBC9861-6EA9-4372-BA9B-9BE26E8E18C6}" presName="arrow" presStyleLbl="bgShp" presStyleIdx="0" presStyleCnt="1"/>
      <dgm:spPr/>
    </dgm:pt>
    <dgm:pt modelId="{BBF078DE-6C56-4DE0-A760-8A5228412D04}" type="pres">
      <dgm:prSet presAssocID="{ECBC9861-6EA9-4372-BA9B-9BE26E8E18C6}" presName="linearProcess" presStyleCnt="0"/>
      <dgm:spPr/>
    </dgm:pt>
    <dgm:pt modelId="{8F5BCC95-BF11-491B-96B1-F8CED2884E5E}" type="pres">
      <dgm:prSet presAssocID="{3553E393-B269-4628-9637-DC6E59C6DD01}" presName="textNode" presStyleLbl="node1" presStyleIdx="0" presStyleCnt="2">
        <dgm:presLayoutVars>
          <dgm:bulletEnabled val="1"/>
        </dgm:presLayoutVars>
      </dgm:prSet>
      <dgm:spPr/>
    </dgm:pt>
    <dgm:pt modelId="{E29126EC-E4F6-47F7-9D7D-CFA3C40BE2A7}" type="pres">
      <dgm:prSet presAssocID="{ACB9B009-5EB8-4F80-9704-15C771378ECA}" presName="sibTrans" presStyleCnt="0"/>
      <dgm:spPr/>
    </dgm:pt>
    <dgm:pt modelId="{00309BC0-9F19-41A5-B233-FB99882495E0}" type="pres">
      <dgm:prSet presAssocID="{D9202A37-620D-445C-851F-79B72BD96C23}" presName="textNode" presStyleLbl="node1" presStyleIdx="1" presStyleCnt="2">
        <dgm:presLayoutVars>
          <dgm:bulletEnabled val="1"/>
        </dgm:presLayoutVars>
      </dgm:prSet>
      <dgm:spPr/>
    </dgm:pt>
  </dgm:ptLst>
  <dgm:cxnLst>
    <dgm:cxn modelId="{67F3DD5F-3190-4806-9CD4-A375AA3664A8}" srcId="{ECBC9861-6EA9-4372-BA9B-9BE26E8E18C6}" destId="{3553E393-B269-4628-9637-DC6E59C6DD01}" srcOrd="0" destOrd="0" parTransId="{6CBE599A-9038-4029-867D-12361695D60E}" sibTransId="{ACB9B009-5EB8-4F80-9704-15C771378ECA}"/>
    <dgm:cxn modelId="{35C2572C-0218-474F-B644-E0C033CD3E09}" srcId="{ECBC9861-6EA9-4372-BA9B-9BE26E8E18C6}" destId="{D9202A37-620D-445C-851F-79B72BD96C23}" srcOrd="1" destOrd="0" parTransId="{2D9A85DE-6D8A-476A-B9DA-D958ACE092F5}" sibTransId="{7F946278-4C2D-4C39-99FE-7111F2B8C8E2}"/>
    <dgm:cxn modelId="{8D6207CE-AB25-4E79-89B5-3179C1B117B9}" type="presOf" srcId="{3553E393-B269-4628-9637-DC6E59C6DD01}" destId="{8F5BCC95-BF11-491B-96B1-F8CED2884E5E}" srcOrd="0" destOrd="0" presId="urn:microsoft.com/office/officeart/2005/8/layout/hProcess9"/>
    <dgm:cxn modelId="{1071A904-0160-4259-9537-59339362943C}" type="presOf" srcId="{D9202A37-620D-445C-851F-79B72BD96C23}" destId="{00309BC0-9F19-41A5-B233-FB99882495E0}" srcOrd="0" destOrd="0" presId="urn:microsoft.com/office/officeart/2005/8/layout/hProcess9"/>
    <dgm:cxn modelId="{4479F565-40F9-4AF0-BB72-3ECA05A070AD}" type="presOf" srcId="{ECBC9861-6EA9-4372-BA9B-9BE26E8E18C6}" destId="{997F3598-72D1-4BA4-B4C7-5EBDB53CD76F}" srcOrd="0" destOrd="0" presId="urn:microsoft.com/office/officeart/2005/8/layout/hProcess9"/>
    <dgm:cxn modelId="{98F666CC-82D8-464E-BFA9-9F485AC74AB4}" type="presParOf" srcId="{997F3598-72D1-4BA4-B4C7-5EBDB53CD76F}" destId="{AFA8CF09-E873-44E8-B6DA-D7B22C72AEA8}" srcOrd="0" destOrd="0" presId="urn:microsoft.com/office/officeart/2005/8/layout/hProcess9"/>
    <dgm:cxn modelId="{27151FAF-5E6E-4FDC-9759-9035BEB07DC1}" type="presParOf" srcId="{997F3598-72D1-4BA4-B4C7-5EBDB53CD76F}" destId="{BBF078DE-6C56-4DE0-A760-8A5228412D04}" srcOrd="1" destOrd="0" presId="urn:microsoft.com/office/officeart/2005/8/layout/hProcess9"/>
    <dgm:cxn modelId="{9C50E0B8-A706-499C-9DDF-A273BEDC676E}" type="presParOf" srcId="{BBF078DE-6C56-4DE0-A760-8A5228412D04}" destId="{8F5BCC95-BF11-491B-96B1-F8CED2884E5E}" srcOrd="0" destOrd="0" presId="urn:microsoft.com/office/officeart/2005/8/layout/hProcess9"/>
    <dgm:cxn modelId="{E4F0E215-A3B1-49FE-8535-BB7F5A58874F}" type="presParOf" srcId="{BBF078DE-6C56-4DE0-A760-8A5228412D04}" destId="{E29126EC-E4F6-47F7-9D7D-CFA3C40BE2A7}" srcOrd="1" destOrd="0" presId="urn:microsoft.com/office/officeart/2005/8/layout/hProcess9"/>
    <dgm:cxn modelId="{9CE9CEA6-FEE2-44F9-B820-0F85BA69DDBA}" type="presParOf" srcId="{BBF078DE-6C56-4DE0-A760-8A5228412D04}" destId="{00309BC0-9F19-41A5-B233-FB99882495E0}" srcOrd="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1BA33C04-D35F-4683-B176-4AB0A7C49821}" type="doc">
      <dgm:prSet loTypeId="urn:microsoft.com/office/officeart/2005/8/layout/process4" loCatId="list" qsTypeId="urn:microsoft.com/office/officeart/2005/8/quickstyle/simple1" qsCatId="simple" csTypeId="urn:microsoft.com/office/officeart/2005/8/colors/colorful1" csCatId="colorful"/>
      <dgm:spPr/>
      <dgm:t>
        <a:bodyPr/>
        <a:lstStyle/>
        <a:p>
          <a:endParaRPr lang="es-CL"/>
        </a:p>
      </dgm:t>
    </dgm:pt>
    <dgm:pt modelId="{5DC38BBC-16C8-4A35-80C6-D6966E8E65D3}">
      <dgm:prSet/>
      <dgm:spPr/>
      <dgm:t>
        <a:bodyPr/>
        <a:lstStyle/>
        <a:p>
          <a:pPr rtl="0"/>
          <a:r>
            <a:rPr lang="es-ES" dirty="0" smtClean="0">
              <a:latin typeface="Arial" panose="020B0604020202020204" pitchFamily="34" charset="0"/>
              <a:cs typeface="Arial" panose="020B0604020202020204" pitchFamily="34" charset="0"/>
            </a:rPr>
            <a:t>Mejor trabajarán sus miembros</a:t>
          </a:r>
          <a:endParaRPr lang="es-CL" dirty="0">
            <a:latin typeface="Arial" panose="020B0604020202020204" pitchFamily="34" charset="0"/>
            <a:cs typeface="Arial" panose="020B0604020202020204" pitchFamily="34" charset="0"/>
          </a:endParaRPr>
        </a:p>
      </dgm:t>
    </dgm:pt>
    <dgm:pt modelId="{F3ACE6F4-FD96-4E50-9A48-D050288C27F9}" type="parTrans" cxnId="{CF7FE714-4174-485A-9F14-F22E4321995C}">
      <dgm:prSet/>
      <dgm:spPr/>
      <dgm:t>
        <a:bodyPr/>
        <a:lstStyle/>
        <a:p>
          <a:endParaRPr lang="es-CL"/>
        </a:p>
      </dgm:t>
    </dgm:pt>
    <dgm:pt modelId="{EDB479AA-A8CC-4A8A-830C-00A04EA5A415}" type="sibTrans" cxnId="{CF7FE714-4174-485A-9F14-F22E4321995C}">
      <dgm:prSet/>
      <dgm:spPr/>
      <dgm:t>
        <a:bodyPr/>
        <a:lstStyle/>
        <a:p>
          <a:endParaRPr lang="es-CL"/>
        </a:p>
      </dgm:t>
    </dgm:pt>
    <dgm:pt modelId="{93C48F05-C977-47F2-B4EB-7D9D0CF357CF}">
      <dgm:prSet/>
      <dgm:spPr/>
      <dgm:t>
        <a:bodyPr/>
        <a:lstStyle/>
        <a:p>
          <a:pPr rtl="0"/>
          <a:r>
            <a:rPr lang="es-ES" dirty="0" smtClean="0"/>
            <a:t>Más productivos serán los resultados</a:t>
          </a:r>
          <a:endParaRPr lang="es-CL" dirty="0"/>
        </a:p>
      </dgm:t>
    </dgm:pt>
    <dgm:pt modelId="{E872EB43-D74B-4A70-8222-5AC016C92AC2}" type="parTrans" cxnId="{178B8AEE-E94D-44CA-86A6-90E113F5BCFE}">
      <dgm:prSet/>
      <dgm:spPr/>
      <dgm:t>
        <a:bodyPr/>
        <a:lstStyle/>
        <a:p>
          <a:endParaRPr lang="es-CL"/>
        </a:p>
      </dgm:t>
    </dgm:pt>
    <dgm:pt modelId="{8637B04E-4FE1-457F-8CA6-8ACCF0787C06}" type="sibTrans" cxnId="{178B8AEE-E94D-44CA-86A6-90E113F5BCFE}">
      <dgm:prSet/>
      <dgm:spPr/>
      <dgm:t>
        <a:bodyPr/>
        <a:lstStyle/>
        <a:p>
          <a:endParaRPr lang="es-CL"/>
        </a:p>
      </dgm:t>
    </dgm:pt>
    <dgm:pt modelId="{7D6EED6C-0423-40BF-8977-E40D405C9B56}" type="pres">
      <dgm:prSet presAssocID="{1BA33C04-D35F-4683-B176-4AB0A7C49821}" presName="Name0" presStyleCnt="0">
        <dgm:presLayoutVars>
          <dgm:dir/>
          <dgm:animLvl val="lvl"/>
          <dgm:resizeHandles val="exact"/>
        </dgm:presLayoutVars>
      </dgm:prSet>
      <dgm:spPr/>
    </dgm:pt>
    <dgm:pt modelId="{A63A5091-6DBE-4358-B469-FC019494EE35}" type="pres">
      <dgm:prSet presAssocID="{93C48F05-C977-47F2-B4EB-7D9D0CF357CF}" presName="boxAndChildren" presStyleCnt="0"/>
      <dgm:spPr/>
    </dgm:pt>
    <dgm:pt modelId="{00B56BDA-17F2-4892-851F-B9B335F0184B}" type="pres">
      <dgm:prSet presAssocID="{93C48F05-C977-47F2-B4EB-7D9D0CF357CF}" presName="parentTextBox" presStyleLbl="node1" presStyleIdx="0" presStyleCnt="2"/>
      <dgm:spPr/>
    </dgm:pt>
    <dgm:pt modelId="{C5F8C562-CEF7-4406-8ECB-79AF90C05B9B}" type="pres">
      <dgm:prSet presAssocID="{EDB479AA-A8CC-4A8A-830C-00A04EA5A415}" presName="sp" presStyleCnt="0"/>
      <dgm:spPr/>
    </dgm:pt>
    <dgm:pt modelId="{62EB75AC-F627-4E07-9190-E3FAD2283CE4}" type="pres">
      <dgm:prSet presAssocID="{5DC38BBC-16C8-4A35-80C6-D6966E8E65D3}" presName="arrowAndChildren" presStyleCnt="0"/>
      <dgm:spPr/>
    </dgm:pt>
    <dgm:pt modelId="{A1E2FDDF-D2FA-4113-90C2-2B6079958F71}" type="pres">
      <dgm:prSet presAssocID="{5DC38BBC-16C8-4A35-80C6-D6966E8E65D3}" presName="parentTextArrow" presStyleLbl="node1" presStyleIdx="1" presStyleCnt="2"/>
      <dgm:spPr/>
    </dgm:pt>
  </dgm:ptLst>
  <dgm:cxnLst>
    <dgm:cxn modelId="{EC6111FC-6275-40FD-8456-ECFF02977EBB}" type="presOf" srcId="{93C48F05-C977-47F2-B4EB-7D9D0CF357CF}" destId="{00B56BDA-17F2-4892-851F-B9B335F0184B}" srcOrd="0" destOrd="0" presId="urn:microsoft.com/office/officeart/2005/8/layout/process4"/>
    <dgm:cxn modelId="{D2CCE022-0848-41D8-8812-BF37DC5C6ACC}" type="presOf" srcId="{5DC38BBC-16C8-4A35-80C6-D6966E8E65D3}" destId="{A1E2FDDF-D2FA-4113-90C2-2B6079958F71}" srcOrd="0" destOrd="0" presId="urn:microsoft.com/office/officeart/2005/8/layout/process4"/>
    <dgm:cxn modelId="{CF7FE714-4174-485A-9F14-F22E4321995C}" srcId="{1BA33C04-D35F-4683-B176-4AB0A7C49821}" destId="{5DC38BBC-16C8-4A35-80C6-D6966E8E65D3}" srcOrd="0" destOrd="0" parTransId="{F3ACE6F4-FD96-4E50-9A48-D050288C27F9}" sibTransId="{EDB479AA-A8CC-4A8A-830C-00A04EA5A415}"/>
    <dgm:cxn modelId="{178B8AEE-E94D-44CA-86A6-90E113F5BCFE}" srcId="{1BA33C04-D35F-4683-B176-4AB0A7C49821}" destId="{93C48F05-C977-47F2-B4EB-7D9D0CF357CF}" srcOrd="1" destOrd="0" parTransId="{E872EB43-D74B-4A70-8222-5AC016C92AC2}" sibTransId="{8637B04E-4FE1-457F-8CA6-8ACCF0787C06}"/>
    <dgm:cxn modelId="{A788C9E9-CFED-4142-94A9-733C41241C79}" type="presOf" srcId="{1BA33C04-D35F-4683-B176-4AB0A7C49821}" destId="{7D6EED6C-0423-40BF-8977-E40D405C9B56}" srcOrd="0" destOrd="0" presId="urn:microsoft.com/office/officeart/2005/8/layout/process4"/>
    <dgm:cxn modelId="{DD257FB6-D9E3-4656-A6C2-CAF77C5A201F}" type="presParOf" srcId="{7D6EED6C-0423-40BF-8977-E40D405C9B56}" destId="{A63A5091-6DBE-4358-B469-FC019494EE35}" srcOrd="0" destOrd="0" presId="urn:microsoft.com/office/officeart/2005/8/layout/process4"/>
    <dgm:cxn modelId="{4AE7E6AB-5D2B-4CD7-B38A-1B2D6B8E4DE6}" type="presParOf" srcId="{A63A5091-6DBE-4358-B469-FC019494EE35}" destId="{00B56BDA-17F2-4892-851F-B9B335F0184B}" srcOrd="0" destOrd="0" presId="urn:microsoft.com/office/officeart/2005/8/layout/process4"/>
    <dgm:cxn modelId="{46E49EB1-60FE-4A66-A347-F689B6A18283}" type="presParOf" srcId="{7D6EED6C-0423-40BF-8977-E40D405C9B56}" destId="{C5F8C562-CEF7-4406-8ECB-79AF90C05B9B}" srcOrd="1" destOrd="0" presId="urn:microsoft.com/office/officeart/2005/8/layout/process4"/>
    <dgm:cxn modelId="{3DD53656-FCBC-4A3D-96A3-5A6AD3A65A59}" type="presParOf" srcId="{7D6EED6C-0423-40BF-8977-E40D405C9B56}" destId="{62EB75AC-F627-4E07-9190-E3FAD2283CE4}" srcOrd="2" destOrd="0" presId="urn:microsoft.com/office/officeart/2005/8/layout/process4"/>
    <dgm:cxn modelId="{92AD5F31-BD40-4512-B435-D0B03FB53FED}" type="presParOf" srcId="{62EB75AC-F627-4E07-9190-E3FAD2283CE4}" destId="{A1E2FDDF-D2FA-4113-90C2-2B6079958F71}" srcOrd="0" destOrd="0" presId="urn:microsoft.com/office/officeart/2005/8/layout/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F6F35A-C117-4F79-866D-195BEFA2FF33}"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s-CL"/>
        </a:p>
      </dgm:t>
    </dgm:pt>
    <dgm:pt modelId="{70F56A2C-140A-4FDB-A790-071CCE52DC71}">
      <dgm:prSet phldrT="[Texto]" custT="1"/>
      <dgm:spPr/>
      <dgm:t>
        <a:bodyPr/>
        <a:lstStyle/>
        <a:p>
          <a:pPr algn="just"/>
          <a:r>
            <a:rPr lang="es-CL" sz="1400" dirty="0" smtClean="0">
              <a:latin typeface="Arial" pitchFamily="34" charset="0"/>
              <a:cs typeface="Arial" pitchFamily="34" charset="0"/>
            </a:rPr>
            <a:t>Tener objetivos de equipo: </a:t>
          </a:r>
          <a:endParaRPr lang="es-CL" sz="1400" dirty="0">
            <a:latin typeface="Arial" pitchFamily="34" charset="0"/>
            <a:cs typeface="Arial" pitchFamily="34" charset="0"/>
          </a:endParaRPr>
        </a:p>
      </dgm:t>
    </dgm:pt>
    <dgm:pt modelId="{D7399D7E-46BF-4795-B486-D4DDF59D69BB}" type="parTrans" cxnId="{3A9AEED2-924C-49B9-A5C1-1AE71111E3CF}">
      <dgm:prSet/>
      <dgm:spPr/>
      <dgm:t>
        <a:bodyPr/>
        <a:lstStyle/>
        <a:p>
          <a:pPr algn="just"/>
          <a:endParaRPr lang="es-CL" sz="1400">
            <a:latin typeface="Arial" pitchFamily="34" charset="0"/>
            <a:cs typeface="Arial" pitchFamily="34" charset="0"/>
          </a:endParaRPr>
        </a:p>
      </dgm:t>
    </dgm:pt>
    <dgm:pt modelId="{8B68C661-CFC0-4035-934D-60C678EE081F}" type="sibTrans" cxnId="{3A9AEED2-924C-49B9-A5C1-1AE71111E3CF}">
      <dgm:prSet/>
      <dgm:spPr/>
      <dgm:t>
        <a:bodyPr/>
        <a:lstStyle/>
        <a:p>
          <a:pPr algn="just"/>
          <a:endParaRPr lang="es-CL" sz="1400">
            <a:latin typeface="Arial" pitchFamily="34" charset="0"/>
            <a:cs typeface="Arial" pitchFamily="34" charset="0"/>
          </a:endParaRPr>
        </a:p>
      </dgm:t>
    </dgm:pt>
    <dgm:pt modelId="{8C33D463-920F-4896-A74E-1863365AF093}">
      <dgm:prSet phldrT="[Texto]" custT="1"/>
      <dgm:spPr/>
      <dgm:t>
        <a:bodyPr/>
        <a:lstStyle/>
        <a:p>
          <a:pPr algn="just"/>
          <a:r>
            <a:rPr lang="es-ES" sz="1400" dirty="0" smtClean="0">
              <a:latin typeface="Arial" pitchFamily="34" charset="0"/>
              <a:cs typeface="Arial" pitchFamily="34" charset="0"/>
            </a:rPr>
            <a:t>Deben existir metas e intereses en común que sean cuantificables y claros, de modo que todos sus componentes conozcan y comprendan sus propósitos y sus metas.  </a:t>
          </a:r>
          <a:endParaRPr lang="es-CL" sz="1400" dirty="0">
            <a:latin typeface="Arial" pitchFamily="34" charset="0"/>
            <a:cs typeface="Arial" pitchFamily="34" charset="0"/>
          </a:endParaRPr>
        </a:p>
      </dgm:t>
    </dgm:pt>
    <dgm:pt modelId="{B62A3153-81F4-4F4B-A335-1D4054D093BD}" type="parTrans" cxnId="{259EBFF9-C208-4DAB-B6B1-0FC12FE1ED5B}">
      <dgm:prSet/>
      <dgm:spPr/>
      <dgm:t>
        <a:bodyPr/>
        <a:lstStyle/>
        <a:p>
          <a:pPr algn="just"/>
          <a:endParaRPr lang="es-CL" sz="1400">
            <a:latin typeface="Arial" pitchFamily="34" charset="0"/>
            <a:cs typeface="Arial" pitchFamily="34" charset="0"/>
          </a:endParaRPr>
        </a:p>
      </dgm:t>
    </dgm:pt>
    <dgm:pt modelId="{025A1DB9-B391-4A5E-B658-4C7D775A8AF4}" type="sibTrans" cxnId="{259EBFF9-C208-4DAB-B6B1-0FC12FE1ED5B}">
      <dgm:prSet/>
      <dgm:spPr/>
      <dgm:t>
        <a:bodyPr/>
        <a:lstStyle/>
        <a:p>
          <a:pPr algn="just"/>
          <a:endParaRPr lang="es-CL" sz="1400">
            <a:latin typeface="Arial" pitchFamily="34" charset="0"/>
            <a:cs typeface="Arial" pitchFamily="34" charset="0"/>
          </a:endParaRPr>
        </a:p>
      </dgm:t>
    </dgm:pt>
    <dgm:pt modelId="{DFC3D453-F516-4141-AB7C-36E474D7B070}">
      <dgm:prSet phldrT="[Texto]" custT="1"/>
      <dgm:spPr/>
      <dgm:t>
        <a:bodyPr/>
        <a:lstStyle/>
        <a:p>
          <a:pPr algn="just"/>
          <a:r>
            <a:rPr lang="es-CL" sz="1400" dirty="0" smtClean="0">
              <a:latin typeface="Arial" pitchFamily="34" charset="0"/>
              <a:cs typeface="Arial" pitchFamily="34" charset="0"/>
            </a:rPr>
            <a:t>Funciones bien definidas: </a:t>
          </a:r>
          <a:endParaRPr lang="es-CL" sz="1400" dirty="0">
            <a:latin typeface="Arial" pitchFamily="34" charset="0"/>
            <a:cs typeface="Arial" pitchFamily="34" charset="0"/>
          </a:endParaRPr>
        </a:p>
      </dgm:t>
    </dgm:pt>
    <dgm:pt modelId="{CA2A3EF4-6DE2-4B34-9700-C20570832DAD}" type="parTrans" cxnId="{30FD96DD-16CB-46F4-BCE4-FA35DBFF4EA4}">
      <dgm:prSet/>
      <dgm:spPr/>
      <dgm:t>
        <a:bodyPr/>
        <a:lstStyle/>
        <a:p>
          <a:pPr algn="just"/>
          <a:endParaRPr lang="es-CL" sz="1400">
            <a:latin typeface="Arial" pitchFamily="34" charset="0"/>
            <a:cs typeface="Arial" pitchFamily="34" charset="0"/>
          </a:endParaRPr>
        </a:p>
      </dgm:t>
    </dgm:pt>
    <dgm:pt modelId="{9B72E70B-A834-4713-8CC5-2145C871C5B2}" type="sibTrans" cxnId="{30FD96DD-16CB-46F4-BCE4-FA35DBFF4EA4}">
      <dgm:prSet/>
      <dgm:spPr/>
      <dgm:t>
        <a:bodyPr/>
        <a:lstStyle/>
        <a:p>
          <a:pPr algn="just"/>
          <a:endParaRPr lang="es-CL" sz="1400">
            <a:latin typeface="Arial" pitchFamily="34" charset="0"/>
            <a:cs typeface="Arial" pitchFamily="34" charset="0"/>
          </a:endParaRPr>
        </a:p>
      </dgm:t>
    </dgm:pt>
    <dgm:pt modelId="{E9049A02-AD9A-4EDA-884E-3679FA2885C4}">
      <dgm:prSet phldrT="[Texto]" custT="1"/>
      <dgm:spPr/>
      <dgm:t>
        <a:bodyPr/>
        <a:lstStyle/>
        <a:p>
          <a:pPr algn="just"/>
          <a:r>
            <a:rPr lang="es-ES" sz="1400" dirty="0" smtClean="0">
              <a:latin typeface="Arial" pitchFamily="34" charset="0"/>
              <a:cs typeface="Arial" pitchFamily="34" charset="0"/>
            </a:rPr>
            <a:t>Facilitan el uso de los talentos de cada persona y así cada una conoce y entiende sus deberes y responsabilidades sobre los objetivos y tareas. </a:t>
          </a:r>
          <a:endParaRPr lang="es-CL" sz="1400" dirty="0">
            <a:latin typeface="Arial" pitchFamily="34" charset="0"/>
            <a:cs typeface="Arial" pitchFamily="34" charset="0"/>
          </a:endParaRPr>
        </a:p>
      </dgm:t>
    </dgm:pt>
    <dgm:pt modelId="{BF09C0AC-A520-4F71-B53D-090EDBB5A164}" type="parTrans" cxnId="{48FAC578-4087-4223-B23D-3DD4980A4253}">
      <dgm:prSet/>
      <dgm:spPr/>
      <dgm:t>
        <a:bodyPr/>
        <a:lstStyle/>
        <a:p>
          <a:pPr algn="just"/>
          <a:endParaRPr lang="es-CL" sz="1400">
            <a:latin typeface="Arial" pitchFamily="34" charset="0"/>
            <a:cs typeface="Arial" pitchFamily="34" charset="0"/>
          </a:endParaRPr>
        </a:p>
      </dgm:t>
    </dgm:pt>
    <dgm:pt modelId="{3C7F74DF-3340-4DD6-8142-6F739689A691}" type="sibTrans" cxnId="{48FAC578-4087-4223-B23D-3DD4980A4253}">
      <dgm:prSet/>
      <dgm:spPr/>
      <dgm:t>
        <a:bodyPr/>
        <a:lstStyle/>
        <a:p>
          <a:pPr algn="just"/>
          <a:endParaRPr lang="es-CL" sz="1400">
            <a:latin typeface="Arial" pitchFamily="34" charset="0"/>
            <a:cs typeface="Arial" pitchFamily="34" charset="0"/>
          </a:endParaRPr>
        </a:p>
      </dgm:t>
    </dgm:pt>
    <dgm:pt modelId="{43FED7B2-0F3E-496F-8F0C-5283ED91ABCA}" type="pres">
      <dgm:prSet presAssocID="{54F6F35A-C117-4F79-866D-195BEFA2FF33}" presName="Name0" presStyleCnt="0">
        <dgm:presLayoutVars>
          <dgm:dir/>
          <dgm:animLvl val="lvl"/>
          <dgm:resizeHandles/>
        </dgm:presLayoutVars>
      </dgm:prSet>
      <dgm:spPr/>
      <dgm:t>
        <a:bodyPr/>
        <a:lstStyle/>
        <a:p>
          <a:endParaRPr lang="es-CL"/>
        </a:p>
      </dgm:t>
    </dgm:pt>
    <dgm:pt modelId="{A357DADB-4C94-4903-B80C-97FC0EFF3A12}" type="pres">
      <dgm:prSet presAssocID="{70F56A2C-140A-4FDB-A790-071CCE52DC71}" presName="linNode" presStyleCnt="0"/>
      <dgm:spPr/>
    </dgm:pt>
    <dgm:pt modelId="{62BCFD00-3674-4D65-AABB-314D94BC76BB}" type="pres">
      <dgm:prSet presAssocID="{70F56A2C-140A-4FDB-A790-071CCE52DC71}" presName="parentShp" presStyleLbl="node1" presStyleIdx="0" presStyleCnt="2" custScaleX="73709" custScaleY="21992" custLinFactNeighborX="-5974" custLinFactNeighborY="1886">
        <dgm:presLayoutVars>
          <dgm:bulletEnabled val="1"/>
        </dgm:presLayoutVars>
      </dgm:prSet>
      <dgm:spPr/>
      <dgm:t>
        <a:bodyPr/>
        <a:lstStyle/>
        <a:p>
          <a:endParaRPr lang="es-CL"/>
        </a:p>
      </dgm:t>
    </dgm:pt>
    <dgm:pt modelId="{E71EB8B0-036D-4E14-8028-D91140DE7BDC}" type="pres">
      <dgm:prSet presAssocID="{70F56A2C-140A-4FDB-A790-071CCE52DC71}" presName="childShp" presStyleLbl="bgAccFollowNode1" presStyleIdx="0" presStyleCnt="2" custScaleX="108937" custScaleY="31144">
        <dgm:presLayoutVars>
          <dgm:bulletEnabled val="1"/>
        </dgm:presLayoutVars>
      </dgm:prSet>
      <dgm:spPr/>
      <dgm:t>
        <a:bodyPr/>
        <a:lstStyle/>
        <a:p>
          <a:endParaRPr lang="es-CL"/>
        </a:p>
      </dgm:t>
    </dgm:pt>
    <dgm:pt modelId="{3D163A06-F87A-41C3-8FCA-8DC0752838AA}" type="pres">
      <dgm:prSet presAssocID="{8B68C661-CFC0-4035-934D-60C678EE081F}" presName="spacing" presStyleCnt="0"/>
      <dgm:spPr/>
    </dgm:pt>
    <dgm:pt modelId="{F22E9123-4A59-42DF-99F0-77211E4EED39}" type="pres">
      <dgm:prSet presAssocID="{DFC3D453-F516-4141-AB7C-36E474D7B070}" presName="linNode" presStyleCnt="0"/>
      <dgm:spPr/>
    </dgm:pt>
    <dgm:pt modelId="{DD647C5E-0976-44E2-A4A9-14303CCBF9DC}" type="pres">
      <dgm:prSet presAssocID="{DFC3D453-F516-4141-AB7C-36E474D7B070}" presName="parentShp" presStyleLbl="node1" presStyleIdx="1" presStyleCnt="2" custScaleX="69240" custScaleY="23272" custLinFactNeighborX="-5974" custLinFactNeighborY="-1433">
        <dgm:presLayoutVars>
          <dgm:bulletEnabled val="1"/>
        </dgm:presLayoutVars>
      </dgm:prSet>
      <dgm:spPr/>
      <dgm:t>
        <a:bodyPr/>
        <a:lstStyle/>
        <a:p>
          <a:endParaRPr lang="es-CL"/>
        </a:p>
      </dgm:t>
    </dgm:pt>
    <dgm:pt modelId="{580D3079-4ED8-4046-B667-02D6F3220162}" type="pres">
      <dgm:prSet presAssocID="{DFC3D453-F516-4141-AB7C-36E474D7B070}" presName="childShp" presStyleLbl="bgAccFollowNode1" presStyleIdx="1" presStyleCnt="2" custScaleX="108937" custScaleY="24964">
        <dgm:presLayoutVars>
          <dgm:bulletEnabled val="1"/>
        </dgm:presLayoutVars>
      </dgm:prSet>
      <dgm:spPr/>
      <dgm:t>
        <a:bodyPr/>
        <a:lstStyle/>
        <a:p>
          <a:endParaRPr lang="es-CL"/>
        </a:p>
      </dgm:t>
    </dgm:pt>
  </dgm:ptLst>
  <dgm:cxnLst>
    <dgm:cxn modelId="{3A9AEED2-924C-49B9-A5C1-1AE71111E3CF}" srcId="{54F6F35A-C117-4F79-866D-195BEFA2FF33}" destId="{70F56A2C-140A-4FDB-A790-071CCE52DC71}" srcOrd="0" destOrd="0" parTransId="{D7399D7E-46BF-4795-B486-D4DDF59D69BB}" sibTransId="{8B68C661-CFC0-4035-934D-60C678EE081F}"/>
    <dgm:cxn modelId="{48FAC578-4087-4223-B23D-3DD4980A4253}" srcId="{DFC3D453-F516-4141-AB7C-36E474D7B070}" destId="{E9049A02-AD9A-4EDA-884E-3679FA2885C4}" srcOrd="0" destOrd="0" parTransId="{BF09C0AC-A520-4F71-B53D-090EDBB5A164}" sibTransId="{3C7F74DF-3340-4DD6-8142-6F739689A691}"/>
    <dgm:cxn modelId="{9FFDAE1C-0151-4AB4-AB85-9135A07CC30E}" type="presOf" srcId="{DFC3D453-F516-4141-AB7C-36E474D7B070}" destId="{DD647C5E-0976-44E2-A4A9-14303CCBF9DC}" srcOrd="0" destOrd="0" presId="urn:microsoft.com/office/officeart/2005/8/layout/vList6"/>
    <dgm:cxn modelId="{A4CE0FF5-3691-4C2E-91E0-A4B8A0A578A6}" type="presOf" srcId="{8C33D463-920F-4896-A74E-1863365AF093}" destId="{E71EB8B0-036D-4E14-8028-D91140DE7BDC}" srcOrd="0" destOrd="0" presId="urn:microsoft.com/office/officeart/2005/8/layout/vList6"/>
    <dgm:cxn modelId="{B532DE84-1722-4931-A578-EA7B8B2D8275}" type="presOf" srcId="{70F56A2C-140A-4FDB-A790-071CCE52DC71}" destId="{62BCFD00-3674-4D65-AABB-314D94BC76BB}" srcOrd="0" destOrd="0" presId="urn:microsoft.com/office/officeart/2005/8/layout/vList6"/>
    <dgm:cxn modelId="{259EBFF9-C208-4DAB-B6B1-0FC12FE1ED5B}" srcId="{70F56A2C-140A-4FDB-A790-071CCE52DC71}" destId="{8C33D463-920F-4896-A74E-1863365AF093}" srcOrd="0" destOrd="0" parTransId="{B62A3153-81F4-4F4B-A335-1D4054D093BD}" sibTransId="{025A1DB9-B391-4A5E-B658-4C7D775A8AF4}"/>
    <dgm:cxn modelId="{30FD96DD-16CB-46F4-BCE4-FA35DBFF4EA4}" srcId="{54F6F35A-C117-4F79-866D-195BEFA2FF33}" destId="{DFC3D453-F516-4141-AB7C-36E474D7B070}" srcOrd="1" destOrd="0" parTransId="{CA2A3EF4-6DE2-4B34-9700-C20570832DAD}" sibTransId="{9B72E70B-A834-4713-8CC5-2145C871C5B2}"/>
    <dgm:cxn modelId="{FC39EF6D-2FF2-467F-B4FA-42D7DA843469}" type="presOf" srcId="{54F6F35A-C117-4F79-866D-195BEFA2FF33}" destId="{43FED7B2-0F3E-496F-8F0C-5283ED91ABCA}" srcOrd="0" destOrd="0" presId="urn:microsoft.com/office/officeart/2005/8/layout/vList6"/>
    <dgm:cxn modelId="{765265D6-1084-4D05-AB4D-BF44D1F8042C}" type="presOf" srcId="{E9049A02-AD9A-4EDA-884E-3679FA2885C4}" destId="{580D3079-4ED8-4046-B667-02D6F3220162}" srcOrd="0" destOrd="0" presId="urn:microsoft.com/office/officeart/2005/8/layout/vList6"/>
    <dgm:cxn modelId="{DC1E456D-5870-4433-B512-BABCBFDA9DE2}" type="presParOf" srcId="{43FED7B2-0F3E-496F-8F0C-5283ED91ABCA}" destId="{A357DADB-4C94-4903-B80C-97FC0EFF3A12}" srcOrd="0" destOrd="0" presId="urn:microsoft.com/office/officeart/2005/8/layout/vList6"/>
    <dgm:cxn modelId="{0B7F0D1A-CC28-4207-BFBC-9018584611C9}" type="presParOf" srcId="{A357DADB-4C94-4903-B80C-97FC0EFF3A12}" destId="{62BCFD00-3674-4D65-AABB-314D94BC76BB}" srcOrd="0" destOrd="0" presId="urn:microsoft.com/office/officeart/2005/8/layout/vList6"/>
    <dgm:cxn modelId="{0B3D1F6A-CFBF-4882-954D-6E8313D76BE6}" type="presParOf" srcId="{A357DADB-4C94-4903-B80C-97FC0EFF3A12}" destId="{E71EB8B0-036D-4E14-8028-D91140DE7BDC}" srcOrd="1" destOrd="0" presId="urn:microsoft.com/office/officeart/2005/8/layout/vList6"/>
    <dgm:cxn modelId="{B3C08206-BA00-4333-B897-82FA73C180BD}" type="presParOf" srcId="{43FED7B2-0F3E-496F-8F0C-5283ED91ABCA}" destId="{3D163A06-F87A-41C3-8FCA-8DC0752838AA}" srcOrd="1" destOrd="0" presId="urn:microsoft.com/office/officeart/2005/8/layout/vList6"/>
    <dgm:cxn modelId="{7C3FC202-1085-491F-9B98-B56141518663}" type="presParOf" srcId="{43FED7B2-0F3E-496F-8F0C-5283ED91ABCA}" destId="{F22E9123-4A59-42DF-99F0-77211E4EED39}" srcOrd="2" destOrd="0" presId="urn:microsoft.com/office/officeart/2005/8/layout/vList6"/>
    <dgm:cxn modelId="{806F9811-327F-4311-8684-B75BAA62F8D3}" type="presParOf" srcId="{F22E9123-4A59-42DF-99F0-77211E4EED39}" destId="{DD647C5E-0976-44E2-A4A9-14303CCBF9DC}" srcOrd="0" destOrd="0" presId="urn:microsoft.com/office/officeart/2005/8/layout/vList6"/>
    <dgm:cxn modelId="{DEEB3793-68C5-493F-ADB5-B2C386A0BBDD}" type="presParOf" srcId="{F22E9123-4A59-42DF-99F0-77211E4EED39}" destId="{580D3079-4ED8-4046-B667-02D6F322016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B2D8601E-C730-492E-B156-F0B744394890}" type="doc">
      <dgm:prSet loTypeId="urn:microsoft.com/office/officeart/2005/8/layout/target1" loCatId="relationship" qsTypeId="urn:microsoft.com/office/officeart/2005/8/quickstyle/simple1" qsCatId="simple" csTypeId="urn:microsoft.com/office/officeart/2005/8/colors/colorful3" csCatId="colorful" phldr="1"/>
      <dgm:spPr/>
      <dgm:t>
        <a:bodyPr/>
        <a:lstStyle/>
        <a:p>
          <a:endParaRPr lang="es-CL"/>
        </a:p>
      </dgm:t>
    </dgm:pt>
    <dgm:pt modelId="{66492FEF-672A-4E47-AE14-F6A1CD944A20}">
      <dgm:prSet custT="1"/>
      <dgm:spPr/>
      <dgm:t>
        <a:bodyPr/>
        <a:lstStyle/>
        <a:p>
          <a:pPr rtl="0"/>
          <a:r>
            <a:rPr lang="es-ES" sz="1400" b="0" dirty="0" smtClean="0">
              <a:latin typeface="Arial" panose="020B0604020202020204" pitchFamily="34" charset="0"/>
              <a:cs typeface="Arial" panose="020B0604020202020204" pitchFamily="34" charset="0"/>
            </a:rPr>
            <a:t>Complementariedad</a:t>
          </a:r>
          <a:endParaRPr lang="es-CL" sz="1400" b="0" dirty="0">
            <a:latin typeface="Arial" panose="020B0604020202020204" pitchFamily="34" charset="0"/>
            <a:cs typeface="Arial" panose="020B0604020202020204" pitchFamily="34" charset="0"/>
          </a:endParaRPr>
        </a:p>
      </dgm:t>
    </dgm:pt>
    <dgm:pt modelId="{0CDC3E40-BF4E-4D5A-B75B-18CAAE907FA5}" type="parTrans" cxnId="{54443B75-72EE-4CEE-AEA5-8ADD97D45A2F}">
      <dgm:prSet/>
      <dgm:spPr/>
      <dgm:t>
        <a:bodyPr/>
        <a:lstStyle/>
        <a:p>
          <a:endParaRPr lang="es-CL" sz="1400" b="0">
            <a:latin typeface="Arial" panose="020B0604020202020204" pitchFamily="34" charset="0"/>
            <a:cs typeface="Arial" panose="020B0604020202020204" pitchFamily="34" charset="0"/>
          </a:endParaRPr>
        </a:p>
      </dgm:t>
    </dgm:pt>
    <dgm:pt modelId="{C8C8044E-6AF9-4874-B3BF-03DD956B73E7}" type="sibTrans" cxnId="{54443B75-72EE-4CEE-AEA5-8ADD97D45A2F}">
      <dgm:prSet/>
      <dgm:spPr/>
      <dgm:t>
        <a:bodyPr/>
        <a:lstStyle/>
        <a:p>
          <a:endParaRPr lang="es-CL" sz="1400" b="0">
            <a:latin typeface="Arial" panose="020B0604020202020204" pitchFamily="34" charset="0"/>
            <a:cs typeface="Arial" panose="020B0604020202020204" pitchFamily="34" charset="0"/>
          </a:endParaRPr>
        </a:p>
      </dgm:t>
    </dgm:pt>
    <dgm:pt modelId="{1E64F4D6-E5FD-4800-A2C7-7C277037D268}">
      <dgm:prSet custT="1"/>
      <dgm:spPr/>
      <dgm:t>
        <a:bodyPr/>
        <a:lstStyle/>
        <a:p>
          <a:pPr rtl="0"/>
          <a:r>
            <a:rPr lang="es-ES" sz="1400" b="0" dirty="0" smtClean="0">
              <a:latin typeface="Arial" panose="020B0604020202020204" pitchFamily="34" charset="0"/>
              <a:cs typeface="Arial" panose="020B0604020202020204" pitchFamily="34" charset="0"/>
            </a:rPr>
            <a:t>Comunicación</a:t>
          </a:r>
          <a:endParaRPr lang="es-CL" sz="1400" b="0" dirty="0">
            <a:latin typeface="Arial" panose="020B0604020202020204" pitchFamily="34" charset="0"/>
            <a:cs typeface="Arial" panose="020B0604020202020204" pitchFamily="34" charset="0"/>
          </a:endParaRPr>
        </a:p>
      </dgm:t>
    </dgm:pt>
    <dgm:pt modelId="{610437E5-74F2-4AC9-B19D-00FC2F877838}" type="parTrans" cxnId="{8BD4FF81-2274-4814-BC97-745945672AEC}">
      <dgm:prSet/>
      <dgm:spPr/>
      <dgm:t>
        <a:bodyPr/>
        <a:lstStyle/>
        <a:p>
          <a:endParaRPr lang="es-CL" sz="1400" b="0">
            <a:latin typeface="Arial" panose="020B0604020202020204" pitchFamily="34" charset="0"/>
            <a:cs typeface="Arial" panose="020B0604020202020204" pitchFamily="34" charset="0"/>
          </a:endParaRPr>
        </a:p>
      </dgm:t>
    </dgm:pt>
    <dgm:pt modelId="{F36DA364-ED51-4B78-A016-B5D43BAF0A81}" type="sibTrans" cxnId="{8BD4FF81-2274-4814-BC97-745945672AEC}">
      <dgm:prSet/>
      <dgm:spPr/>
      <dgm:t>
        <a:bodyPr/>
        <a:lstStyle/>
        <a:p>
          <a:endParaRPr lang="es-CL" sz="1400" b="0">
            <a:latin typeface="Arial" panose="020B0604020202020204" pitchFamily="34" charset="0"/>
            <a:cs typeface="Arial" panose="020B0604020202020204" pitchFamily="34" charset="0"/>
          </a:endParaRPr>
        </a:p>
      </dgm:t>
    </dgm:pt>
    <dgm:pt modelId="{ACCA8E30-93E1-4F38-AF50-8EEDAF9118A4}">
      <dgm:prSet custT="1"/>
      <dgm:spPr/>
      <dgm:t>
        <a:bodyPr/>
        <a:lstStyle/>
        <a:p>
          <a:pPr rtl="0"/>
          <a:r>
            <a:rPr lang="es-ES" sz="1400" b="0" dirty="0" smtClean="0">
              <a:latin typeface="Arial" panose="020B0604020202020204" pitchFamily="34" charset="0"/>
              <a:cs typeface="Arial" panose="020B0604020202020204" pitchFamily="34" charset="0"/>
            </a:rPr>
            <a:t>Coordinación</a:t>
          </a:r>
          <a:endParaRPr lang="es-CL" sz="1400" b="0" dirty="0">
            <a:latin typeface="Arial" panose="020B0604020202020204" pitchFamily="34" charset="0"/>
            <a:cs typeface="Arial" panose="020B0604020202020204" pitchFamily="34" charset="0"/>
          </a:endParaRPr>
        </a:p>
      </dgm:t>
    </dgm:pt>
    <dgm:pt modelId="{4A1EB322-CC33-4FF4-B92B-5EDD7B2C9E0D}" type="parTrans" cxnId="{8DE8C9EE-9599-4972-9574-A38FF1EBBBD9}">
      <dgm:prSet/>
      <dgm:spPr/>
      <dgm:t>
        <a:bodyPr/>
        <a:lstStyle/>
        <a:p>
          <a:endParaRPr lang="es-CL" sz="1400" b="0">
            <a:latin typeface="Arial" panose="020B0604020202020204" pitchFamily="34" charset="0"/>
            <a:cs typeface="Arial" panose="020B0604020202020204" pitchFamily="34" charset="0"/>
          </a:endParaRPr>
        </a:p>
      </dgm:t>
    </dgm:pt>
    <dgm:pt modelId="{6AC5E33C-BBF1-47BF-B369-7C24FA4A52AC}" type="sibTrans" cxnId="{8DE8C9EE-9599-4972-9574-A38FF1EBBBD9}">
      <dgm:prSet/>
      <dgm:spPr/>
      <dgm:t>
        <a:bodyPr/>
        <a:lstStyle/>
        <a:p>
          <a:endParaRPr lang="es-CL" sz="1400" b="0">
            <a:latin typeface="Arial" panose="020B0604020202020204" pitchFamily="34" charset="0"/>
            <a:cs typeface="Arial" panose="020B0604020202020204" pitchFamily="34" charset="0"/>
          </a:endParaRPr>
        </a:p>
      </dgm:t>
    </dgm:pt>
    <dgm:pt modelId="{9D6A93BC-B9E4-41F4-AF44-6D9C2A63AE22}">
      <dgm:prSet custT="1"/>
      <dgm:spPr/>
      <dgm:t>
        <a:bodyPr/>
        <a:lstStyle/>
        <a:p>
          <a:pPr rtl="0"/>
          <a:r>
            <a:rPr lang="es-ES" sz="1400" b="0" dirty="0" smtClean="0">
              <a:latin typeface="Arial" panose="020B0604020202020204" pitchFamily="34" charset="0"/>
              <a:cs typeface="Arial" panose="020B0604020202020204" pitchFamily="34" charset="0"/>
            </a:rPr>
            <a:t>Confianza</a:t>
          </a:r>
          <a:endParaRPr lang="es-CL" sz="1400" b="0" dirty="0">
            <a:latin typeface="Arial" panose="020B0604020202020204" pitchFamily="34" charset="0"/>
            <a:cs typeface="Arial" panose="020B0604020202020204" pitchFamily="34" charset="0"/>
          </a:endParaRPr>
        </a:p>
      </dgm:t>
    </dgm:pt>
    <dgm:pt modelId="{0C60C9F7-6644-4FB4-82D9-A3323A02157A}" type="parTrans" cxnId="{B45EB24F-BE06-4097-AE21-0FF9E166E534}">
      <dgm:prSet/>
      <dgm:spPr/>
      <dgm:t>
        <a:bodyPr/>
        <a:lstStyle/>
        <a:p>
          <a:endParaRPr lang="es-CL" sz="1400" b="0">
            <a:latin typeface="Arial" panose="020B0604020202020204" pitchFamily="34" charset="0"/>
            <a:cs typeface="Arial" panose="020B0604020202020204" pitchFamily="34" charset="0"/>
          </a:endParaRPr>
        </a:p>
      </dgm:t>
    </dgm:pt>
    <dgm:pt modelId="{1D31F245-80A3-4E41-9A9E-9F8F340B3B0F}" type="sibTrans" cxnId="{B45EB24F-BE06-4097-AE21-0FF9E166E534}">
      <dgm:prSet/>
      <dgm:spPr/>
      <dgm:t>
        <a:bodyPr/>
        <a:lstStyle/>
        <a:p>
          <a:endParaRPr lang="es-CL" sz="1400" b="0">
            <a:latin typeface="Arial" panose="020B0604020202020204" pitchFamily="34" charset="0"/>
            <a:cs typeface="Arial" panose="020B0604020202020204" pitchFamily="34" charset="0"/>
          </a:endParaRPr>
        </a:p>
      </dgm:t>
    </dgm:pt>
    <dgm:pt modelId="{188512C9-32E4-464B-9103-929C667A760F}">
      <dgm:prSet custT="1"/>
      <dgm:spPr/>
      <dgm:t>
        <a:bodyPr/>
        <a:lstStyle/>
        <a:p>
          <a:pPr rtl="0"/>
          <a:r>
            <a:rPr lang="es-ES" sz="1400" b="0" dirty="0" smtClean="0">
              <a:latin typeface="Arial" panose="020B0604020202020204" pitchFamily="34" charset="0"/>
              <a:cs typeface="Arial" panose="020B0604020202020204" pitchFamily="34" charset="0"/>
            </a:rPr>
            <a:t>Compromiso</a:t>
          </a:r>
          <a:endParaRPr lang="es-CL" sz="1400" b="0" dirty="0">
            <a:latin typeface="Arial" panose="020B0604020202020204" pitchFamily="34" charset="0"/>
            <a:cs typeface="Arial" panose="020B0604020202020204" pitchFamily="34" charset="0"/>
          </a:endParaRPr>
        </a:p>
      </dgm:t>
    </dgm:pt>
    <dgm:pt modelId="{0AF5A6C2-7E5A-4860-A72C-4B25ACB64007}" type="parTrans" cxnId="{9C80BDDA-E549-46AF-BC5B-35B4B07A36AC}">
      <dgm:prSet/>
      <dgm:spPr/>
      <dgm:t>
        <a:bodyPr/>
        <a:lstStyle/>
        <a:p>
          <a:endParaRPr lang="es-CL" sz="1400" b="0">
            <a:latin typeface="Arial" panose="020B0604020202020204" pitchFamily="34" charset="0"/>
            <a:cs typeface="Arial" panose="020B0604020202020204" pitchFamily="34" charset="0"/>
          </a:endParaRPr>
        </a:p>
      </dgm:t>
    </dgm:pt>
    <dgm:pt modelId="{42834533-3E78-45AD-95DB-1EC0030773FD}" type="sibTrans" cxnId="{9C80BDDA-E549-46AF-BC5B-35B4B07A36AC}">
      <dgm:prSet/>
      <dgm:spPr/>
      <dgm:t>
        <a:bodyPr/>
        <a:lstStyle/>
        <a:p>
          <a:endParaRPr lang="es-CL" sz="1400" b="0">
            <a:latin typeface="Arial" panose="020B0604020202020204" pitchFamily="34" charset="0"/>
            <a:cs typeface="Arial" panose="020B0604020202020204" pitchFamily="34" charset="0"/>
          </a:endParaRPr>
        </a:p>
      </dgm:t>
    </dgm:pt>
    <dgm:pt modelId="{DCD02B24-29E9-4AC5-9928-0C79B71F67F3}" type="pres">
      <dgm:prSet presAssocID="{B2D8601E-C730-492E-B156-F0B744394890}" presName="composite" presStyleCnt="0">
        <dgm:presLayoutVars>
          <dgm:chMax val="5"/>
          <dgm:dir/>
          <dgm:resizeHandles val="exact"/>
        </dgm:presLayoutVars>
      </dgm:prSet>
      <dgm:spPr/>
    </dgm:pt>
    <dgm:pt modelId="{84AF0765-4150-4D3D-94D2-9818F879686B}" type="pres">
      <dgm:prSet presAssocID="{66492FEF-672A-4E47-AE14-F6A1CD944A20}" presName="circle1" presStyleLbl="lnNode1" presStyleIdx="0" presStyleCnt="5"/>
      <dgm:spPr/>
    </dgm:pt>
    <dgm:pt modelId="{98E2241F-5D2C-4792-8593-6054ED3CF2EC}" type="pres">
      <dgm:prSet presAssocID="{66492FEF-672A-4E47-AE14-F6A1CD944A20}" presName="text1" presStyleLbl="revTx" presStyleIdx="0" presStyleCnt="5" custScaleX="191652" custLinFactNeighborX="44002" custLinFactNeighborY="5342">
        <dgm:presLayoutVars>
          <dgm:bulletEnabled val="1"/>
        </dgm:presLayoutVars>
      </dgm:prSet>
      <dgm:spPr/>
    </dgm:pt>
    <dgm:pt modelId="{F701C0E5-FA53-4CB3-897B-8EBDAC2EB369}" type="pres">
      <dgm:prSet presAssocID="{66492FEF-672A-4E47-AE14-F6A1CD944A20}" presName="line1" presStyleLbl="callout" presStyleIdx="0" presStyleCnt="10"/>
      <dgm:spPr/>
    </dgm:pt>
    <dgm:pt modelId="{1A271248-7E09-4AC5-9D94-7504FB0F5566}" type="pres">
      <dgm:prSet presAssocID="{66492FEF-672A-4E47-AE14-F6A1CD944A20}" presName="d1" presStyleLbl="callout" presStyleIdx="1" presStyleCnt="10"/>
      <dgm:spPr/>
    </dgm:pt>
    <dgm:pt modelId="{AB4E593E-AAA0-49A2-899A-BC05EBCD4F7C}" type="pres">
      <dgm:prSet presAssocID="{1E64F4D6-E5FD-4800-A2C7-7C277037D268}" presName="circle2" presStyleLbl="lnNode1" presStyleIdx="1" presStyleCnt="5"/>
      <dgm:spPr/>
    </dgm:pt>
    <dgm:pt modelId="{41D4174B-37F3-4BAE-A4D6-29D029998A8B}" type="pres">
      <dgm:prSet presAssocID="{1E64F4D6-E5FD-4800-A2C7-7C277037D268}" presName="text2" presStyleLbl="revTx" presStyleIdx="1" presStyleCnt="5" custScaleX="141988" custLinFactNeighborX="17512" custLinFactNeighborY="3295">
        <dgm:presLayoutVars>
          <dgm:bulletEnabled val="1"/>
        </dgm:presLayoutVars>
      </dgm:prSet>
      <dgm:spPr/>
    </dgm:pt>
    <dgm:pt modelId="{71D678FE-68BF-4042-AF2B-98E6167C58B2}" type="pres">
      <dgm:prSet presAssocID="{1E64F4D6-E5FD-4800-A2C7-7C277037D268}" presName="line2" presStyleLbl="callout" presStyleIdx="2" presStyleCnt="10"/>
      <dgm:spPr/>
    </dgm:pt>
    <dgm:pt modelId="{B5C217E7-84ED-41FD-9928-DD14CA57AB64}" type="pres">
      <dgm:prSet presAssocID="{1E64F4D6-E5FD-4800-A2C7-7C277037D268}" presName="d2" presStyleLbl="callout" presStyleIdx="3" presStyleCnt="10"/>
      <dgm:spPr/>
    </dgm:pt>
    <dgm:pt modelId="{8C911642-9630-4537-90B9-5BEC6A57772A}" type="pres">
      <dgm:prSet presAssocID="{ACCA8E30-93E1-4F38-AF50-8EEDAF9118A4}" presName="circle3" presStyleLbl="lnNode1" presStyleIdx="2" presStyleCnt="5"/>
      <dgm:spPr/>
    </dgm:pt>
    <dgm:pt modelId="{010266B2-C49C-4E48-8372-ECB8598AEB03}" type="pres">
      <dgm:prSet presAssocID="{ACCA8E30-93E1-4F38-AF50-8EEDAF9118A4}" presName="text3" presStyleLbl="revTx" presStyleIdx="2" presStyleCnt="5" custScaleX="138176" custLinFactNeighborX="15606" custLinFactNeighborY="1248">
        <dgm:presLayoutVars>
          <dgm:bulletEnabled val="1"/>
        </dgm:presLayoutVars>
      </dgm:prSet>
      <dgm:spPr/>
    </dgm:pt>
    <dgm:pt modelId="{0D049CF3-A682-44C5-826C-2058A6B94167}" type="pres">
      <dgm:prSet presAssocID="{ACCA8E30-93E1-4F38-AF50-8EEDAF9118A4}" presName="line3" presStyleLbl="callout" presStyleIdx="4" presStyleCnt="10"/>
      <dgm:spPr/>
    </dgm:pt>
    <dgm:pt modelId="{0B44C8F2-0CC3-4CF0-B9B7-7D481AE7E0B1}" type="pres">
      <dgm:prSet presAssocID="{ACCA8E30-93E1-4F38-AF50-8EEDAF9118A4}" presName="d3" presStyleLbl="callout" presStyleIdx="5" presStyleCnt="10"/>
      <dgm:spPr/>
    </dgm:pt>
    <dgm:pt modelId="{3682167D-60FE-485D-B136-D6D5BC1344B4}" type="pres">
      <dgm:prSet presAssocID="{9D6A93BC-B9E4-41F4-AF44-6D9C2A63AE22}" presName="circle4" presStyleLbl="lnNode1" presStyleIdx="3" presStyleCnt="5"/>
      <dgm:spPr/>
    </dgm:pt>
    <dgm:pt modelId="{F5766056-1F4A-40F3-8975-761E76C3E7D9}" type="pres">
      <dgm:prSet presAssocID="{9D6A93BC-B9E4-41F4-AF44-6D9C2A63AE22}" presName="text4" presStyleLbl="revTx" presStyleIdx="3" presStyleCnt="5">
        <dgm:presLayoutVars>
          <dgm:bulletEnabled val="1"/>
        </dgm:presLayoutVars>
      </dgm:prSet>
      <dgm:spPr/>
    </dgm:pt>
    <dgm:pt modelId="{E9178686-477E-499D-A4BF-E8757F7AE564}" type="pres">
      <dgm:prSet presAssocID="{9D6A93BC-B9E4-41F4-AF44-6D9C2A63AE22}" presName="line4" presStyleLbl="callout" presStyleIdx="6" presStyleCnt="10"/>
      <dgm:spPr/>
    </dgm:pt>
    <dgm:pt modelId="{1667FF6D-9853-4481-83C9-1505AE865E9A}" type="pres">
      <dgm:prSet presAssocID="{9D6A93BC-B9E4-41F4-AF44-6D9C2A63AE22}" presName="d4" presStyleLbl="callout" presStyleIdx="7" presStyleCnt="10"/>
      <dgm:spPr/>
    </dgm:pt>
    <dgm:pt modelId="{CB0F7FAF-4E3C-4F94-9AAC-200785AF4235}" type="pres">
      <dgm:prSet presAssocID="{188512C9-32E4-464B-9103-929C667A760F}" presName="circle5" presStyleLbl="lnNode1" presStyleIdx="4" presStyleCnt="5"/>
      <dgm:spPr/>
    </dgm:pt>
    <dgm:pt modelId="{480CA657-8A06-44B5-B613-D6D65649CBF2}" type="pres">
      <dgm:prSet presAssocID="{188512C9-32E4-464B-9103-929C667A760F}" presName="text5" presStyleLbl="revTx" presStyleIdx="4" presStyleCnt="5" custScaleX="129894" custLinFactNeighborX="11465" custLinFactNeighborY="4707">
        <dgm:presLayoutVars>
          <dgm:bulletEnabled val="1"/>
        </dgm:presLayoutVars>
      </dgm:prSet>
      <dgm:spPr/>
    </dgm:pt>
    <dgm:pt modelId="{9B8BA007-678F-41F1-A1FE-CFD3A93315F6}" type="pres">
      <dgm:prSet presAssocID="{188512C9-32E4-464B-9103-929C667A760F}" presName="line5" presStyleLbl="callout" presStyleIdx="8" presStyleCnt="10"/>
      <dgm:spPr/>
    </dgm:pt>
    <dgm:pt modelId="{401E9814-11F8-4DCD-B009-3D69C46B4B7D}" type="pres">
      <dgm:prSet presAssocID="{188512C9-32E4-464B-9103-929C667A760F}" presName="d5" presStyleLbl="callout" presStyleIdx="9" presStyleCnt="10"/>
      <dgm:spPr/>
    </dgm:pt>
  </dgm:ptLst>
  <dgm:cxnLst>
    <dgm:cxn modelId="{8BD4FF81-2274-4814-BC97-745945672AEC}" srcId="{B2D8601E-C730-492E-B156-F0B744394890}" destId="{1E64F4D6-E5FD-4800-A2C7-7C277037D268}" srcOrd="1" destOrd="0" parTransId="{610437E5-74F2-4AC9-B19D-00FC2F877838}" sibTransId="{F36DA364-ED51-4B78-A016-B5D43BAF0A81}"/>
    <dgm:cxn modelId="{9C80BDDA-E549-46AF-BC5B-35B4B07A36AC}" srcId="{B2D8601E-C730-492E-B156-F0B744394890}" destId="{188512C9-32E4-464B-9103-929C667A760F}" srcOrd="4" destOrd="0" parTransId="{0AF5A6C2-7E5A-4860-A72C-4B25ACB64007}" sibTransId="{42834533-3E78-45AD-95DB-1EC0030773FD}"/>
    <dgm:cxn modelId="{348F9367-0D6F-49E8-AFD7-3488BC4C32F2}" type="presOf" srcId="{9D6A93BC-B9E4-41F4-AF44-6D9C2A63AE22}" destId="{F5766056-1F4A-40F3-8975-761E76C3E7D9}" srcOrd="0" destOrd="0" presId="urn:microsoft.com/office/officeart/2005/8/layout/target1"/>
    <dgm:cxn modelId="{2E6B730C-E1CD-4E07-ACF3-F1E42F517ADC}" type="presOf" srcId="{1E64F4D6-E5FD-4800-A2C7-7C277037D268}" destId="{41D4174B-37F3-4BAE-A4D6-29D029998A8B}" srcOrd="0" destOrd="0" presId="urn:microsoft.com/office/officeart/2005/8/layout/target1"/>
    <dgm:cxn modelId="{223B2F68-7D34-410A-9BB7-F07932AA0AC6}" type="presOf" srcId="{188512C9-32E4-464B-9103-929C667A760F}" destId="{480CA657-8A06-44B5-B613-D6D65649CBF2}" srcOrd="0" destOrd="0" presId="urn:microsoft.com/office/officeart/2005/8/layout/target1"/>
    <dgm:cxn modelId="{8DE8C9EE-9599-4972-9574-A38FF1EBBBD9}" srcId="{B2D8601E-C730-492E-B156-F0B744394890}" destId="{ACCA8E30-93E1-4F38-AF50-8EEDAF9118A4}" srcOrd="2" destOrd="0" parTransId="{4A1EB322-CC33-4FF4-B92B-5EDD7B2C9E0D}" sibTransId="{6AC5E33C-BBF1-47BF-B369-7C24FA4A52AC}"/>
    <dgm:cxn modelId="{F7E54339-FA26-421F-8DDE-B62A05D9A28B}" type="presOf" srcId="{B2D8601E-C730-492E-B156-F0B744394890}" destId="{DCD02B24-29E9-4AC5-9928-0C79B71F67F3}" srcOrd="0" destOrd="0" presId="urn:microsoft.com/office/officeart/2005/8/layout/target1"/>
    <dgm:cxn modelId="{54443B75-72EE-4CEE-AEA5-8ADD97D45A2F}" srcId="{B2D8601E-C730-492E-B156-F0B744394890}" destId="{66492FEF-672A-4E47-AE14-F6A1CD944A20}" srcOrd="0" destOrd="0" parTransId="{0CDC3E40-BF4E-4D5A-B75B-18CAAE907FA5}" sibTransId="{C8C8044E-6AF9-4874-B3BF-03DD956B73E7}"/>
    <dgm:cxn modelId="{B917A243-9D98-42AB-ACC2-34D2FF79C61B}" type="presOf" srcId="{ACCA8E30-93E1-4F38-AF50-8EEDAF9118A4}" destId="{010266B2-C49C-4E48-8372-ECB8598AEB03}" srcOrd="0" destOrd="0" presId="urn:microsoft.com/office/officeart/2005/8/layout/target1"/>
    <dgm:cxn modelId="{04C63FAD-5400-4D84-B954-FB26031D5077}" type="presOf" srcId="{66492FEF-672A-4E47-AE14-F6A1CD944A20}" destId="{98E2241F-5D2C-4792-8593-6054ED3CF2EC}" srcOrd="0" destOrd="0" presId="urn:microsoft.com/office/officeart/2005/8/layout/target1"/>
    <dgm:cxn modelId="{B45EB24F-BE06-4097-AE21-0FF9E166E534}" srcId="{B2D8601E-C730-492E-B156-F0B744394890}" destId="{9D6A93BC-B9E4-41F4-AF44-6D9C2A63AE22}" srcOrd="3" destOrd="0" parTransId="{0C60C9F7-6644-4FB4-82D9-A3323A02157A}" sibTransId="{1D31F245-80A3-4E41-9A9E-9F8F340B3B0F}"/>
    <dgm:cxn modelId="{51DDAE08-7383-4C18-A3CD-7A453D360513}" type="presParOf" srcId="{DCD02B24-29E9-4AC5-9928-0C79B71F67F3}" destId="{84AF0765-4150-4D3D-94D2-9818F879686B}" srcOrd="0" destOrd="0" presId="urn:microsoft.com/office/officeart/2005/8/layout/target1"/>
    <dgm:cxn modelId="{9B519371-1295-43C7-BF2C-A7F90BE292DB}" type="presParOf" srcId="{DCD02B24-29E9-4AC5-9928-0C79B71F67F3}" destId="{98E2241F-5D2C-4792-8593-6054ED3CF2EC}" srcOrd="1" destOrd="0" presId="urn:microsoft.com/office/officeart/2005/8/layout/target1"/>
    <dgm:cxn modelId="{E90EAB00-ACD7-49D0-904C-A0A7AB9D5E03}" type="presParOf" srcId="{DCD02B24-29E9-4AC5-9928-0C79B71F67F3}" destId="{F701C0E5-FA53-4CB3-897B-8EBDAC2EB369}" srcOrd="2" destOrd="0" presId="urn:microsoft.com/office/officeart/2005/8/layout/target1"/>
    <dgm:cxn modelId="{F5293600-EFFC-4B61-9BD9-242F91B6A725}" type="presParOf" srcId="{DCD02B24-29E9-4AC5-9928-0C79B71F67F3}" destId="{1A271248-7E09-4AC5-9D94-7504FB0F5566}" srcOrd="3" destOrd="0" presId="urn:microsoft.com/office/officeart/2005/8/layout/target1"/>
    <dgm:cxn modelId="{5FFA4372-C4EC-477E-A8C4-F5AA7695BD69}" type="presParOf" srcId="{DCD02B24-29E9-4AC5-9928-0C79B71F67F3}" destId="{AB4E593E-AAA0-49A2-899A-BC05EBCD4F7C}" srcOrd="4" destOrd="0" presId="urn:microsoft.com/office/officeart/2005/8/layout/target1"/>
    <dgm:cxn modelId="{7A5E472B-A890-4EB8-B55E-3CD15E82EF26}" type="presParOf" srcId="{DCD02B24-29E9-4AC5-9928-0C79B71F67F3}" destId="{41D4174B-37F3-4BAE-A4D6-29D029998A8B}" srcOrd="5" destOrd="0" presId="urn:microsoft.com/office/officeart/2005/8/layout/target1"/>
    <dgm:cxn modelId="{82F55CFD-A941-423F-BBEF-87319976FA5F}" type="presParOf" srcId="{DCD02B24-29E9-4AC5-9928-0C79B71F67F3}" destId="{71D678FE-68BF-4042-AF2B-98E6167C58B2}" srcOrd="6" destOrd="0" presId="urn:microsoft.com/office/officeart/2005/8/layout/target1"/>
    <dgm:cxn modelId="{1A7A3D23-8157-4CC8-820A-1A6E10F6C0AC}" type="presParOf" srcId="{DCD02B24-29E9-4AC5-9928-0C79B71F67F3}" destId="{B5C217E7-84ED-41FD-9928-DD14CA57AB64}" srcOrd="7" destOrd="0" presId="urn:microsoft.com/office/officeart/2005/8/layout/target1"/>
    <dgm:cxn modelId="{80E2C36B-A231-4D52-B54D-15871083C780}" type="presParOf" srcId="{DCD02B24-29E9-4AC5-9928-0C79B71F67F3}" destId="{8C911642-9630-4537-90B9-5BEC6A57772A}" srcOrd="8" destOrd="0" presId="urn:microsoft.com/office/officeart/2005/8/layout/target1"/>
    <dgm:cxn modelId="{3A89190D-A4BD-49F3-9ED1-D8FE3ED279EF}" type="presParOf" srcId="{DCD02B24-29E9-4AC5-9928-0C79B71F67F3}" destId="{010266B2-C49C-4E48-8372-ECB8598AEB03}" srcOrd="9" destOrd="0" presId="urn:microsoft.com/office/officeart/2005/8/layout/target1"/>
    <dgm:cxn modelId="{2AD307BA-2D53-4B7C-A257-57177454A1EA}" type="presParOf" srcId="{DCD02B24-29E9-4AC5-9928-0C79B71F67F3}" destId="{0D049CF3-A682-44C5-826C-2058A6B94167}" srcOrd="10" destOrd="0" presId="urn:microsoft.com/office/officeart/2005/8/layout/target1"/>
    <dgm:cxn modelId="{2BB1FE22-F663-4880-B15A-0E77DB868CDA}" type="presParOf" srcId="{DCD02B24-29E9-4AC5-9928-0C79B71F67F3}" destId="{0B44C8F2-0CC3-4CF0-B9B7-7D481AE7E0B1}" srcOrd="11" destOrd="0" presId="urn:microsoft.com/office/officeart/2005/8/layout/target1"/>
    <dgm:cxn modelId="{10B79EDA-2E4D-48C8-A4C7-7DA3A7ADEBDF}" type="presParOf" srcId="{DCD02B24-29E9-4AC5-9928-0C79B71F67F3}" destId="{3682167D-60FE-485D-B136-D6D5BC1344B4}" srcOrd="12" destOrd="0" presId="urn:microsoft.com/office/officeart/2005/8/layout/target1"/>
    <dgm:cxn modelId="{DAFC0077-5CBD-43FE-B39E-39CE90E4A77E}" type="presParOf" srcId="{DCD02B24-29E9-4AC5-9928-0C79B71F67F3}" destId="{F5766056-1F4A-40F3-8975-761E76C3E7D9}" srcOrd="13" destOrd="0" presId="urn:microsoft.com/office/officeart/2005/8/layout/target1"/>
    <dgm:cxn modelId="{37F6164A-C5B8-483F-ADA2-7ABD17F2DA5E}" type="presParOf" srcId="{DCD02B24-29E9-4AC5-9928-0C79B71F67F3}" destId="{E9178686-477E-499D-A4BF-E8757F7AE564}" srcOrd="14" destOrd="0" presId="urn:microsoft.com/office/officeart/2005/8/layout/target1"/>
    <dgm:cxn modelId="{DB900CDE-230E-4F53-96F0-C76194DC86A6}" type="presParOf" srcId="{DCD02B24-29E9-4AC5-9928-0C79B71F67F3}" destId="{1667FF6D-9853-4481-83C9-1505AE865E9A}" srcOrd="15" destOrd="0" presId="urn:microsoft.com/office/officeart/2005/8/layout/target1"/>
    <dgm:cxn modelId="{1093C8BE-E24F-469D-B4D8-1E2C57ED26CB}" type="presParOf" srcId="{DCD02B24-29E9-4AC5-9928-0C79B71F67F3}" destId="{CB0F7FAF-4E3C-4F94-9AAC-200785AF4235}" srcOrd="16" destOrd="0" presId="urn:microsoft.com/office/officeart/2005/8/layout/target1"/>
    <dgm:cxn modelId="{CF7FAEA5-8E41-49DD-9F9C-4F27316B2BD5}" type="presParOf" srcId="{DCD02B24-29E9-4AC5-9928-0C79B71F67F3}" destId="{480CA657-8A06-44B5-B613-D6D65649CBF2}" srcOrd="17" destOrd="0" presId="urn:microsoft.com/office/officeart/2005/8/layout/target1"/>
    <dgm:cxn modelId="{48C32625-99A6-4A2F-BDEC-8D6108EB5395}" type="presParOf" srcId="{DCD02B24-29E9-4AC5-9928-0C79B71F67F3}" destId="{9B8BA007-678F-41F1-A1FE-CFD3A93315F6}" srcOrd="18" destOrd="0" presId="urn:microsoft.com/office/officeart/2005/8/layout/target1"/>
    <dgm:cxn modelId="{5CC4892D-BF60-400D-8C7C-F90870310CBF}" type="presParOf" srcId="{DCD02B24-29E9-4AC5-9928-0C79B71F67F3}" destId="{401E9814-11F8-4DCD-B009-3D69C46B4B7D}" srcOrd="19" destOrd="0" presId="urn:microsoft.com/office/officeart/2005/8/layout/targe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F6F35A-C117-4F79-866D-195BEFA2FF33}"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CL"/>
        </a:p>
      </dgm:t>
    </dgm:pt>
    <dgm:pt modelId="{70F56A2C-140A-4FDB-A790-071CCE52DC71}">
      <dgm:prSet phldrT="[Texto]" custT="1"/>
      <dgm:spPr/>
      <dgm:t>
        <a:bodyPr/>
        <a:lstStyle/>
        <a:p>
          <a:pPr algn="just"/>
          <a:r>
            <a:rPr lang="es-CL" sz="1400" dirty="0" smtClean="0">
              <a:latin typeface="Arial" pitchFamily="34" charset="0"/>
              <a:cs typeface="Arial" pitchFamily="34" charset="0"/>
            </a:rPr>
            <a:t>Interdependencia:  </a:t>
          </a:r>
          <a:endParaRPr lang="es-CL" sz="1400" dirty="0">
            <a:latin typeface="Arial" pitchFamily="34" charset="0"/>
            <a:cs typeface="Arial" pitchFamily="34" charset="0"/>
          </a:endParaRPr>
        </a:p>
      </dgm:t>
    </dgm:pt>
    <dgm:pt modelId="{D7399D7E-46BF-4795-B486-D4DDF59D69BB}" type="parTrans" cxnId="{3A9AEED2-924C-49B9-A5C1-1AE71111E3CF}">
      <dgm:prSet/>
      <dgm:spPr/>
      <dgm:t>
        <a:bodyPr/>
        <a:lstStyle/>
        <a:p>
          <a:pPr algn="just"/>
          <a:endParaRPr lang="es-CL" sz="1400">
            <a:latin typeface="Arial" pitchFamily="34" charset="0"/>
            <a:cs typeface="Arial" pitchFamily="34" charset="0"/>
          </a:endParaRPr>
        </a:p>
      </dgm:t>
    </dgm:pt>
    <dgm:pt modelId="{8B68C661-CFC0-4035-934D-60C678EE081F}" type="sibTrans" cxnId="{3A9AEED2-924C-49B9-A5C1-1AE71111E3CF}">
      <dgm:prSet/>
      <dgm:spPr/>
      <dgm:t>
        <a:bodyPr/>
        <a:lstStyle/>
        <a:p>
          <a:pPr algn="just"/>
          <a:endParaRPr lang="es-CL" sz="1400">
            <a:latin typeface="Arial" pitchFamily="34" charset="0"/>
            <a:cs typeface="Arial" pitchFamily="34" charset="0"/>
          </a:endParaRPr>
        </a:p>
      </dgm:t>
    </dgm:pt>
    <dgm:pt modelId="{8C33D463-920F-4896-A74E-1863365AF093}">
      <dgm:prSet phldrT="[Texto]" custT="1"/>
      <dgm:spPr/>
      <dgm:t>
        <a:bodyPr/>
        <a:lstStyle/>
        <a:p>
          <a:pPr algn="just"/>
          <a:r>
            <a:rPr lang="es-ES" sz="1400" dirty="0" smtClean="0">
              <a:latin typeface="Arial" pitchFamily="34" charset="0"/>
              <a:cs typeface="Arial" pitchFamily="34" charset="0"/>
            </a:rPr>
            <a:t>Cada miembro del equipo necesite de la experiencia, la habilidad y entrega de los demás para lograr objetivos mutuos.  .  </a:t>
          </a:r>
          <a:endParaRPr lang="es-CL" sz="1400" dirty="0">
            <a:latin typeface="Arial" pitchFamily="34" charset="0"/>
            <a:cs typeface="Arial" pitchFamily="34" charset="0"/>
          </a:endParaRPr>
        </a:p>
      </dgm:t>
    </dgm:pt>
    <dgm:pt modelId="{B62A3153-81F4-4F4B-A335-1D4054D093BD}" type="parTrans" cxnId="{259EBFF9-C208-4DAB-B6B1-0FC12FE1ED5B}">
      <dgm:prSet/>
      <dgm:spPr/>
      <dgm:t>
        <a:bodyPr/>
        <a:lstStyle/>
        <a:p>
          <a:pPr algn="just"/>
          <a:endParaRPr lang="es-CL" sz="1400">
            <a:latin typeface="Arial" pitchFamily="34" charset="0"/>
            <a:cs typeface="Arial" pitchFamily="34" charset="0"/>
          </a:endParaRPr>
        </a:p>
      </dgm:t>
    </dgm:pt>
    <dgm:pt modelId="{025A1DB9-B391-4A5E-B658-4C7D775A8AF4}" type="sibTrans" cxnId="{259EBFF9-C208-4DAB-B6B1-0FC12FE1ED5B}">
      <dgm:prSet/>
      <dgm:spPr/>
      <dgm:t>
        <a:bodyPr/>
        <a:lstStyle/>
        <a:p>
          <a:pPr algn="just"/>
          <a:endParaRPr lang="es-CL" sz="1400">
            <a:latin typeface="Arial" pitchFamily="34" charset="0"/>
            <a:cs typeface="Arial" pitchFamily="34" charset="0"/>
          </a:endParaRPr>
        </a:p>
      </dgm:t>
    </dgm:pt>
    <dgm:pt modelId="{DFC3D453-F516-4141-AB7C-36E474D7B070}">
      <dgm:prSet phldrT="[Texto]" custT="1"/>
      <dgm:spPr/>
      <dgm:t>
        <a:bodyPr/>
        <a:lstStyle/>
        <a:p>
          <a:pPr algn="just"/>
          <a:r>
            <a:rPr lang="es-CL" sz="1400" dirty="0" smtClean="0">
              <a:latin typeface="Arial" pitchFamily="34" charset="0"/>
              <a:cs typeface="Arial" pitchFamily="34" charset="0"/>
            </a:rPr>
            <a:t>Comunicación eficaz: </a:t>
          </a:r>
          <a:endParaRPr lang="es-CL" sz="1400" dirty="0">
            <a:latin typeface="Arial" pitchFamily="34" charset="0"/>
            <a:cs typeface="Arial" pitchFamily="34" charset="0"/>
          </a:endParaRPr>
        </a:p>
      </dgm:t>
    </dgm:pt>
    <dgm:pt modelId="{CA2A3EF4-6DE2-4B34-9700-C20570832DAD}" type="parTrans" cxnId="{30FD96DD-16CB-46F4-BCE4-FA35DBFF4EA4}">
      <dgm:prSet/>
      <dgm:spPr/>
      <dgm:t>
        <a:bodyPr/>
        <a:lstStyle/>
        <a:p>
          <a:pPr algn="just"/>
          <a:endParaRPr lang="es-CL" sz="1400">
            <a:latin typeface="Arial" pitchFamily="34" charset="0"/>
            <a:cs typeface="Arial" pitchFamily="34" charset="0"/>
          </a:endParaRPr>
        </a:p>
      </dgm:t>
    </dgm:pt>
    <dgm:pt modelId="{9B72E70B-A834-4713-8CC5-2145C871C5B2}" type="sibTrans" cxnId="{30FD96DD-16CB-46F4-BCE4-FA35DBFF4EA4}">
      <dgm:prSet/>
      <dgm:spPr/>
      <dgm:t>
        <a:bodyPr/>
        <a:lstStyle/>
        <a:p>
          <a:pPr algn="just"/>
          <a:endParaRPr lang="es-CL" sz="1400">
            <a:latin typeface="Arial" pitchFamily="34" charset="0"/>
            <a:cs typeface="Arial" pitchFamily="34" charset="0"/>
          </a:endParaRPr>
        </a:p>
      </dgm:t>
    </dgm:pt>
    <dgm:pt modelId="{E9049A02-AD9A-4EDA-884E-3679FA2885C4}">
      <dgm:prSet phldrT="[Texto]" custT="1"/>
      <dgm:spPr/>
      <dgm:t>
        <a:bodyPr/>
        <a:lstStyle/>
        <a:p>
          <a:pPr algn="just"/>
          <a:r>
            <a:rPr lang="es-ES" sz="1400" dirty="0" smtClean="0">
              <a:latin typeface="Arial" pitchFamily="34" charset="0"/>
              <a:cs typeface="Arial" pitchFamily="34" charset="0"/>
            </a:rPr>
            <a:t>El líder y los miembros del equipo deben intercambiar información y retroalimentación para saber cómo lo están haciendo y cómo pueden mejorar trabajo.  </a:t>
          </a:r>
          <a:endParaRPr lang="es-CL" sz="1400" dirty="0">
            <a:latin typeface="Arial" pitchFamily="34" charset="0"/>
            <a:cs typeface="Arial" pitchFamily="34" charset="0"/>
          </a:endParaRPr>
        </a:p>
      </dgm:t>
    </dgm:pt>
    <dgm:pt modelId="{BF09C0AC-A520-4F71-B53D-090EDBB5A164}" type="parTrans" cxnId="{48FAC578-4087-4223-B23D-3DD4980A4253}">
      <dgm:prSet/>
      <dgm:spPr/>
      <dgm:t>
        <a:bodyPr/>
        <a:lstStyle/>
        <a:p>
          <a:pPr algn="just"/>
          <a:endParaRPr lang="es-CL" sz="1400">
            <a:latin typeface="Arial" pitchFamily="34" charset="0"/>
            <a:cs typeface="Arial" pitchFamily="34" charset="0"/>
          </a:endParaRPr>
        </a:p>
      </dgm:t>
    </dgm:pt>
    <dgm:pt modelId="{3C7F74DF-3340-4DD6-8142-6F739689A691}" type="sibTrans" cxnId="{48FAC578-4087-4223-B23D-3DD4980A4253}">
      <dgm:prSet/>
      <dgm:spPr/>
      <dgm:t>
        <a:bodyPr/>
        <a:lstStyle/>
        <a:p>
          <a:pPr algn="just"/>
          <a:endParaRPr lang="es-CL" sz="1400">
            <a:latin typeface="Arial" pitchFamily="34" charset="0"/>
            <a:cs typeface="Arial" pitchFamily="34" charset="0"/>
          </a:endParaRPr>
        </a:p>
      </dgm:t>
    </dgm:pt>
    <dgm:pt modelId="{43FED7B2-0F3E-496F-8F0C-5283ED91ABCA}" type="pres">
      <dgm:prSet presAssocID="{54F6F35A-C117-4F79-866D-195BEFA2FF33}" presName="Name0" presStyleCnt="0">
        <dgm:presLayoutVars>
          <dgm:dir/>
          <dgm:animLvl val="lvl"/>
          <dgm:resizeHandles/>
        </dgm:presLayoutVars>
      </dgm:prSet>
      <dgm:spPr/>
      <dgm:t>
        <a:bodyPr/>
        <a:lstStyle/>
        <a:p>
          <a:endParaRPr lang="es-CL"/>
        </a:p>
      </dgm:t>
    </dgm:pt>
    <dgm:pt modelId="{A357DADB-4C94-4903-B80C-97FC0EFF3A12}" type="pres">
      <dgm:prSet presAssocID="{70F56A2C-140A-4FDB-A790-071CCE52DC71}" presName="linNode" presStyleCnt="0"/>
      <dgm:spPr/>
    </dgm:pt>
    <dgm:pt modelId="{62BCFD00-3674-4D65-AABB-314D94BC76BB}" type="pres">
      <dgm:prSet presAssocID="{70F56A2C-140A-4FDB-A790-071CCE52DC71}" presName="parentShp" presStyleLbl="node1" presStyleIdx="0" presStyleCnt="2" custScaleX="64360" custScaleY="21992" custLinFactNeighborX="-5974" custLinFactNeighborY="1886">
        <dgm:presLayoutVars>
          <dgm:bulletEnabled val="1"/>
        </dgm:presLayoutVars>
      </dgm:prSet>
      <dgm:spPr/>
      <dgm:t>
        <a:bodyPr/>
        <a:lstStyle/>
        <a:p>
          <a:endParaRPr lang="es-CL"/>
        </a:p>
      </dgm:t>
    </dgm:pt>
    <dgm:pt modelId="{E71EB8B0-036D-4E14-8028-D91140DE7BDC}" type="pres">
      <dgm:prSet presAssocID="{70F56A2C-140A-4FDB-A790-071CCE52DC71}" presName="childShp" presStyleLbl="bgAccFollowNode1" presStyleIdx="0" presStyleCnt="2" custScaleX="108937" custScaleY="26010">
        <dgm:presLayoutVars>
          <dgm:bulletEnabled val="1"/>
        </dgm:presLayoutVars>
      </dgm:prSet>
      <dgm:spPr/>
      <dgm:t>
        <a:bodyPr/>
        <a:lstStyle/>
        <a:p>
          <a:endParaRPr lang="es-CL"/>
        </a:p>
      </dgm:t>
    </dgm:pt>
    <dgm:pt modelId="{3D163A06-F87A-41C3-8FCA-8DC0752838AA}" type="pres">
      <dgm:prSet presAssocID="{8B68C661-CFC0-4035-934D-60C678EE081F}" presName="spacing" presStyleCnt="0"/>
      <dgm:spPr/>
    </dgm:pt>
    <dgm:pt modelId="{F22E9123-4A59-42DF-99F0-77211E4EED39}" type="pres">
      <dgm:prSet presAssocID="{DFC3D453-F516-4141-AB7C-36E474D7B070}" presName="linNode" presStyleCnt="0"/>
      <dgm:spPr/>
    </dgm:pt>
    <dgm:pt modelId="{DD647C5E-0976-44E2-A4A9-14303CCBF9DC}" type="pres">
      <dgm:prSet presAssocID="{DFC3D453-F516-4141-AB7C-36E474D7B070}" presName="parentShp" presStyleLbl="node1" presStyleIdx="1" presStyleCnt="2" custScaleX="60312" custScaleY="23272" custLinFactNeighborX="-5974" custLinFactNeighborY="-1433">
        <dgm:presLayoutVars>
          <dgm:bulletEnabled val="1"/>
        </dgm:presLayoutVars>
      </dgm:prSet>
      <dgm:spPr/>
      <dgm:t>
        <a:bodyPr/>
        <a:lstStyle/>
        <a:p>
          <a:endParaRPr lang="es-CL"/>
        </a:p>
      </dgm:t>
    </dgm:pt>
    <dgm:pt modelId="{580D3079-4ED8-4046-B667-02D6F3220162}" type="pres">
      <dgm:prSet presAssocID="{DFC3D453-F516-4141-AB7C-36E474D7B070}" presName="childShp" presStyleLbl="bgAccFollowNode1" presStyleIdx="1" presStyleCnt="2" custScaleX="108937" custScaleY="28482">
        <dgm:presLayoutVars>
          <dgm:bulletEnabled val="1"/>
        </dgm:presLayoutVars>
      </dgm:prSet>
      <dgm:spPr/>
      <dgm:t>
        <a:bodyPr/>
        <a:lstStyle/>
        <a:p>
          <a:endParaRPr lang="es-CL"/>
        </a:p>
      </dgm:t>
    </dgm:pt>
  </dgm:ptLst>
  <dgm:cxnLst>
    <dgm:cxn modelId="{A0E8BFC1-7A81-40E6-9CC2-CCBCAD73B152}" type="presOf" srcId="{54F6F35A-C117-4F79-866D-195BEFA2FF33}" destId="{43FED7B2-0F3E-496F-8F0C-5283ED91ABCA}" srcOrd="0" destOrd="0" presId="urn:microsoft.com/office/officeart/2005/8/layout/vList6"/>
    <dgm:cxn modelId="{EEBD3027-8C37-463E-BC33-3C4198DAC49B}" type="presOf" srcId="{E9049A02-AD9A-4EDA-884E-3679FA2885C4}" destId="{580D3079-4ED8-4046-B667-02D6F3220162}" srcOrd="0" destOrd="0" presId="urn:microsoft.com/office/officeart/2005/8/layout/vList6"/>
    <dgm:cxn modelId="{48FAC578-4087-4223-B23D-3DD4980A4253}" srcId="{DFC3D453-F516-4141-AB7C-36E474D7B070}" destId="{E9049A02-AD9A-4EDA-884E-3679FA2885C4}" srcOrd="0" destOrd="0" parTransId="{BF09C0AC-A520-4F71-B53D-090EDBB5A164}" sibTransId="{3C7F74DF-3340-4DD6-8142-6F739689A691}"/>
    <dgm:cxn modelId="{2D404FC4-F0F8-400F-85F3-6FD49F922379}" type="presOf" srcId="{8C33D463-920F-4896-A74E-1863365AF093}" destId="{E71EB8B0-036D-4E14-8028-D91140DE7BDC}" srcOrd="0" destOrd="0" presId="urn:microsoft.com/office/officeart/2005/8/layout/vList6"/>
    <dgm:cxn modelId="{259EBFF9-C208-4DAB-B6B1-0FC12FE1ED5B}" srcId="{70F56A2C-140A-4FDB-A790-071CCE52DC71}" destId="{8C33D463-920F-4896-A74E-1863365AF093}" srcOrd="0" destOrd="0" parTransId="{B62A3153-81F4-4F4B-A335-1D4054D093BD}" sibTransId="{025A1DB9-B391-4A5E-B658-4C7D775A8AF4}"/>
    <dgm:cxn modelId="{961CAF74-48E4-4035-92BB-226BB83A514B}" type="presOf" srcId="{DFC3D453-F516-4141-AB7C-36E474D7B070}" destId="{DD647C5E-0976-44E2-A4A9-14303CCBF9DC}" srcOrd="0" destOrd="0" presId="urn:microsoft.com/office/officeart/2005/8/layout/vList6"/>
    <dgm:cxn modelId="{3A9AEED2-924C-49B9-A5C1-1AE71111E3CF}" srcId="{54F6F35A-C117-4F79-866D-195BEFA2FF33}" destId="{70F56A2C-140A-4FDB-A790-071CCE52DC71}" srcOrd="0" destOrd="0" parTransId="{D7399D7E-46BF-4795-B486-D4DDF59D69BB}" sibTransId="{8B68C661-CFC0-4035-934D-60C678EE081F}"/>
    <dgm:cxn modelId="{30FD96DD-16CB-46F4-BCE4-FA35DBFF4EA4}" srcId="{54F6F35A-C117-4F79-866D-195BEFA2FF33}" destId="{DFC3D453-F516-4141-AB7C-36E474D7B070}" srcOrd="1" destOrd="0" parTransId="{CA2A3EF4-6DE2-4B34-9700-C20570832DAD}" sibTransId="{9B72E70B-A834-4713-8CC5-2145C871C5B2}"/>
    <dgm:cxn modelId="{54374135-371B-41D3-A606-ECF934057216}" type="presOf" srcId="{70F56A2C-140A-4FDB-A790-071CCE52DC71}" destId="{62BCFD00-3674-4D65-AABB-314D94BC76BB}" srcOrd="0" destOrd="0" presId="urn:microsoft.com/office/officeart/2005/8/layout/vList6"/>
    <dgm:cxn modelId="{D85504B0-E638-448C-8023-DC47EA9943A8}" type="presParOf" srcId="{43FED7B2-0F3E-496F-8F0C-5283ED91ABCA}" destId="{A357DADB-4C94-4903-B80C-97FC0EFF3A12}" srcOrd="0" destOrd="0" presId="urn:microsoft.com/office/officeart/2005/8/layout/vList6"/>
    <dgm:cxn modelId="{6840C042-3D6A-4533-8DE5-19B5388F4D07}" type="presParOf" srcId="{A357DADB-4C94-4903-B80C-97FC0EFF3A12}" destId="{62BCFD00-3674-4D65-AABB-314D94BC76BB}" srcOrd="0" destOrd="0" presId="urn:microsoft.com/office/officeart/2005/8/layout/vList6"/>
    <dgm:cxn modelId="{B31C2682-062D-4352-8C23-B57E7E764886}" type="presParOf" srcId="{A357DADB-4C94-4903-B80C-97FC0EFF3A12}" destId="{E71EB8B0-036D-4E14-8028-D91140DE7BDC}" srcOrd="1" destOrd="0" presId="urn:microsoft.com/office/officeart/2005/8/layout/vList6"/>
    <dgm:cxn modelId="{8E03EB60-4C73-4543-8E03-40A8FCC7F00B}" type="presParOf" srcId="{43FED7B2-0F3E-496F-8F0C-5283ED91ABCA}" destId="{3D163A06-F87A-41C3-8FCA-8DC0752838AA}" srcOrd="1" destOrd="0" presId="urn:microsoft.com/office/officeart/2005/8/layout/vList6"/>
    <dgm:cxn modelId="{4E08F0FD-FD20-4AF0-96AA-C3F305C77448}" type="presParOf" srcId="{43FED7B2-0F3E-496F-8F0C-5283ED91ABCA}" destId="{F22E9123-4A59-42DF-99F0-77211E4EED39}" srcOrd="2" destOrd="0" presId="urn:microsoft.com/office/officeart/2005/8/layout/vList6"/>
    <dgm:cxn modelId="{8A32D426-F084-4AEF-BB95-8B502761B841}" type="presParOf" srcId="{F22E9123-4A59-42DF-99F0-77211E4EED39}" destId="{DD647C5E-0976-44E2-A4A9-14303CCBF9DC}" srcOrd="0" destOrd="0" presId="urn:microsoft.com/office/officeart/2005/8/layout/vList6"/>
    <dgm:cxn modelId="{A650CF0E-485A-4DC6-84F8-4252EB8E88CB}" type="presParOf" srcId="{F22E9123-4A59-42DF-99F0-77211E4EED39}" destId="{580D3079-4ED8-4046-B667-02D6F322016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F6F35A-C117-4F79-866D-195BEFA2FF33}"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CL"/>
        </a:p>
      </dgm:t>
    </dgm:pt>
    <dgm:pt modelId="{70F56A2C-140A-4FDB-A790-071CCE52DC71}">
      <dgm:prSet phldrT="[Texto]" custT="1"/>
      <dgm:spPr/>
      <dgm:t>
        <a:bodyPr/>
        <a:lstStyle/>
        <a:p>
          <a:pPr algn="just"/>
          <a:r>
            <a:rPr lang="es-CL" sz="1400" dirty="0" smtClean="0">
              <a:latin typeface="Arial" pitchFamily="34" charset="0"/>
              <a:cs typeface="Arial" pitchFamily="34" charset="0"/>
            </a:rPr>
            <a:t>Eficiencia en el desempeño:  </a:t>
          </a:r>
          <a:endParaRPr lang="es-CL" sz="1400" dirty="0">
            <a:latin typeface="Arial" pitchFamily="34" charset="0"/>
            <a:cs typeface="Arial" pitchFamily="34" charset="0"/>
          </a:endParaRPr>
        </a:p>
      </dgm:t>
    </dgm:pt>
    <dgm:pt modelId="{D7399D7E-46BF-4795-B486-D4DDF59D69BB}" type="parTrans" cxnId="{3A9AEED2-924C-49B9-A5C1-1AE71111E3CF}">
      <dgm:prSet/>
      <dgm:spPr/>
      <dgm:t>
        <a:bodyPr/>
        <a:lstStyle/>
        <a:p>
          <a:pPr algn="just"/>
          <a:endParaRPr lang="es-CL" sz="1400">
            <a:latin typeface="Arial" pitchFamily="34" charset="0"/>
            <a:cs typeface="Arial" pitchFamily="34" charset="0"/>
          </a:endParaRPr>
        </a:p>
      </dgm:t>
    </dgm:pt>
    <dgm:pt modelId="{8B68C661-CFC0-4035-934D-60C678EE081F}" type="sibTrans" cxnId="{3A9AEED2-924C-49B9-A5C1-1AE71111E3CF}">
      <dgm:prSet/>
      <dgm:spPr/>
      <dgm:t>
        <a:bodyPr/>
        <a:lstStyle/>
        <a:p>
          <a:pPr algn="just"/>
          <a:endParaRPr lang="es-CL" sz="1400">
            <a:latin typeface="Arial" pitchFamily="34" charset="0"/>
            <a:cs typeface="Arial" pitchFamily="34" charset="0"/>
          </a:endParaRPr>
        </a:p>
      </dgm:t>
    </dgm:pt>
    <dgm:pt modelId="{8C33D463-920F-4896-A74E-1863365AF093}">
      <dgm:prSet phldrT="[Texto]" custT="1"/>
      <dgm:spPr/>
      <dgm:t>
        <a:bodyPr/>
        <a:lstStyle/>
        <a:p>
          <a:pPr algn="just"/>
          <a:r>
            <a:rPr lang="es-ES" sz="1400" dirty="0" smtClean="0">
              <a:latin typeface="Arial" pitchFamily="34" charset="0"/>
              <a:cs typeface="Arial" pitchFamily="34" charset="0"/>
            </a:rPr>
            <a:t>Todos los participantes deben estar convencidos de la idea de que el equipo de trabajo, si es realmente eficiente, consigue siempre mejores resultados que los individuos que trabajan aislados. </a:t>
          </a:r>
          <a:endParaRPr lang="es-CL" sz="1400" dirty="0">
            <a:latin typeface="Arial" pitchFamily="34" charset="0"/>
            <a:cs typeface="Arial" pitchFamily="34" charset="0"/>
          </a:endParaRPr>
        </a:p>
      </dgm:t>
    </dgm:pt>
    <dgm:pt modelId="{B62A3153-81F4-4F4B-A335-1D4054D093BD}" type="parTrans" cxnId="{259EBFF9-C208-4DAB-B6B1-0FC12FE1ED5B}">
      <dgm:prSet/>
      <dgm:spPr/>
      <dgm:t>
        <a:bodyPr/>
        <a:lstStyle/>
        <a:p>
          <a:pPr algn="just"/>
          <a:endParaRPr lang="es-CL" sz="1400">
            <a:latin typeface="Arial" pitchFamily="34" charset="0"/>
            <a:cs typeface="Arial" pitchFamily="34" charset="0"/>
          </a:endParaRPr>
        </a:p>
      </dgm:t>
    </dgm:pt>
    <dgm:pt modelId="{025A1DB9-B391-4A5E-B658-4C7D775A8AF4}" type="sibTrans" cxnId="{259EBFF9-C208-4DAB-B6B1-0FC12FE1ED5B}">
      <dgm:prSet/>
      <dgm:spPr/>
      <dgm:t>
        <a:bodyPr/>
        <a:lstStyle/>
        <a:p>
          <a:pPr algn="just"/>
          <a:endParaRPr lang="es-CL" sz="1400">
            <a:latin typeface="Arial" pitchFamily="34" charset="0"/>
            <a:cs typeface="Arial" pitchFamily="34" charset="0"/>
          </a:endParaRPr>
        </a:p>
      </dgm:t>
    </dgm:pt>
    <dgm:pt modelId="{DFC3D453-F516-4141-AB7C-36E474D7B070}">
      <dgm:prSet phldrT="[Texto]" custT="1"/>
      <dgm:spPr/>
      <dgm:t>
        <a:bodyPr/>
        <a:lstStyle/>
        <a:p>
          <a:pPr algn="just"/>
          <a:r>
            <a:rPr lang="es-CL" sz="1400" dirty="0" smtClean="0">
              <a:latin typeface="Arial" pitchFamily="34" charset="0"/>
              <a:cs typeface="Arial" pitchFamily="34" charset="0"/>
            </a:rPr>
            <a:t>Responsabilidad: </a:t>
          </a:r>
          <a:endParaRPr lang="es-CL" sz="1400" dirty="0">
            <a:latin typeface="Arial" pitchFamily="34" charset="0"/>
            <a:cs typeface="Arial" pitchFamily="34" charset="0"/>
          </a:endParaRPr>
        </a:p>
      </dgm:t>
    </dgm:pt>
    <dgm:pt modelId="{CA2A3EF4-6DE2-4B34-9700-C20570832DAD}" type="parTrans" cxnId="{30FD96DD-16CB-46F4-BCE4-FA35DBFF4EA4}">
      <dgm:prSet/>
      <dgm:spPr/>
      <dgm:t>
        <a:bodyPr/>
        <a:lstStyle/>
        <a:p>
          <a:pPr algn="just"/>
          <a:endParaRPr lang="es-CL" sz="1400">
            <a:latin typeface="Arial" pitchFamily="34" charset="0"/>
            <a:cs typeface="Arial" pitchFamily="34" charset="0"/>
          </a:endParaRPr>
        </a:p>
      </dgm:t>
    </dgm:pt>
    <dgm:pt modelId="{9B72E70B-A834-4713-8CC5-2145C871C5B2}" type="sibTrans" cxnId="{30FD96DD-16CB-46F4-BCE4-FA35DBFF4EA4}">
      <dgm:prSet/>
      <dgm:spPr/>
      <dgm:t>
        <a:bodyPr/>
        <a:lstStyle/>
        <a:p>
          <a:pPr algn="just"/>
          <a:endParaRPr lang="es-CL" sz="1400">
            <a:latin typeface="Arial" pitchFamily="34" charset="0"/>
            <a:cs typeface="Arial" pitchFamily="34" charset="0"/>
          </a:endParaRPr>
        </a:p>
      </dgm:t>
    </dgm:pt>
    <dgm:pt modelId="{E9049A02-AD9A-4EDA-884E-3679FA2885C4}">
      <dgm:prSet phldrT="[Texto]" custT="1"/>
      <dgm:spPr/>
      <dgm:t>
        <a:bodyPr/>
        <a:lstStyle/>
        <a:p>
          <a:pPr algn="just"/>
          <a:r>
            <a:rPr lang="es-ES" sz="1400" dirty="0" smtClean="0">
              <a:latin typeface="Arial" pitchFamily="34" charset="0"/>
              <a:cs typeface="Arial" pitchFamily="34" charset="0"/>
            </a:rPr>
            <a:t>El equipo debe tener responsabilidad sobre sus actuaciones y sobre los logros obtenidos.  </a:t>
          </a:r>
          <a:endParaRPr lang="es-CL" sz="1400" dirty="0">
            <a:latin typeface="Arial" pitchFamily="34" charset="0"/>
            <a:cs typeface="Arial" pitchFamily="34" charset="0"/>
          </a:endParaRPr>
        </a:p>
      </dgm:t>
    </dgm:pt>
    <dgm:pt modelId="{BF09C0AC-A520-4F71-B53D-090EDBB5A164}" type="parTrans" cxnId="{48FAC578-4087-4223-B23D-3DD4980A4253}">
      <dgm:prSet/>
      <dgm:spPr/>
      <dgm:t>
        <a:bodyPr/>
        <a:lstStyle/>
        <a:p>
          <a:pPr algn="just"/>
          <a:endParaRPr lang="es-CL" sz="1400">
            <a:latin typeface="Arial" pitchFamily="34" charset="0"/>
            <a:cs typeface="Arial" pitchFamily="34" charset="0"/>
          </a:endParaRPr>
        </a:p>
      </dgm:t>
    </dgm:pt>
    <dgm:pt modelId="{3C7F74DF-3340-4DD6-8142-6F739689A691}" type="sibTrans" cxnId="{48FAC578-4087-4223-B23D-3DD4980A4253}">
      <dgm:prSet/>
      <dgm:spPr/>
      <dgm:t>
        <a:bodyPr/>
        <a:lstStyle/>
        <a:p>
          <a:pPr algn="just"/>
          <a:endParaRPr lang="es-CL" sz="1400">
            <a:latin typeface="Arial" pitchFamily="34" charset="0"/>
            <a:cs typeface="Arial" pitchFamily="34" charset="0"/>
          </a:endParaRPr>
        </a:p>
      </dgm:t>
    </dgm:pt>
    <dgm:pt modelId="{43FED7B2-0F3E-496F-8F0C-5283ED91ABCA}" type="pres">
      <dgm:prSet presAssocID="{54F6F35A-C117-4F79-866D-195BEFA2FF33}" presName="Name0" presStyleCnt="0">
        <dgm:presLayoutVars>
          <dgm:dir/>
          <dgm:animLvl val="lvl"/>
          <dgm:resizeHandles/>
        </dgm:presLayoutVars>
      </dgm:prSet>
      <dgm:spPr/>
      <dgm:t>
        <a:bodyPr/>
        <a:lstStyle/>
        <a:p>
          <a:endParaRPr lang="es-CL"/>
        </a:p>
      </dgm:t>
    </dgm:pt>
    <dgm:pt modelId="{A357DADB-4C94-4903-B80C-97FC0EFF3A12}" type="pres">
      <dgm:prSet presAssocID="{70F56A2C-140A-4FDB-A790-071CCE52DC71}" presName="linNode" presStyleCnt="0"/>
      <dgm:spPr/>
    </dgm:pt>
    <dgm:pt modelId="{62BCFD00-3674-4D65-AABB-314D94BC76BB}" type="pres">
      <dgm:prSet presAssocID="{70F56A2C-140A-4FDB-A790-071CCE52DC71}" presName="parentShp" presStyleLbl="node1" presStyleIdx="0" presStyleCnt="2" custScaleX="64360" custScaleY="21992" custLinFactNeighborX="-5974" custLinFactNeighborY="1886">
        <dgm:presLayoutVars>
          <dgm:bulletEnabled val="1"/>
        </dgm:presLayoutVars>
      </dgm:prSet>
      <dgm:spPr/>
      <dgm:t>
        <a:bodyPr/>
        <a:lstStyle/>
        <a:p>
          <a:endParaRPr lang="es-CL"/>
        </a:p>
      </dgm:t>
    </dgm:pt>
    <dgm:pt modelId="{E71EB8B0-036D-4E14-8028-D91140DE7BDC}" type="pres">
      <dgm:prSet presAssocID="{70F56A2C-140A-4FDB-A790-071CCE52DC71}" presName="childShp" presStyleLbl="bgAccFollowNode1" presStyleIdx="0" presStyleCnt="2" custScaleX="108937" custScaleY="33778">
        <dgm:presLayoutVars>
          <dgm:bulletEnabled val="1"/>
        </dgm:presLayoutVars>
      </dgm:prSet>
      <dgm:spPr/>
      <dgm:t>
        <a:bodyPr/>
        <a:lstStyle/>
        <a:p>
          <a:endParaRPr lang="es-CL"/>
        </a:p>
      </dgm:t>
    </dgm:pt>
    <dgm:pt modelId="{3D163A06-F87A-41C3-8FCA-8DC0752838AA}" type="pres">
      <dgm:prSet presAssocID="{8B68C661-CFC0-4035-934D-60C678EE081F}" presName="spacing" presStyleCnt="0"/>
      <dgm:spPr/>
    </dgm:pt>
    <dgm:pt modelId="{F22E9123-4A59-42DF-99F0-77211E4EED39}" type="pres">
      <dgm:prSet presAssocID="{DFC3D453-F516-4141-AB7C-36E474D7B070}" presName="linNode" presStyleCnt="0"/>
      <dgm:spPr/>
    </dgm:pt>
    <dgm:pt modelId="{DD647C5E-0976-44E2-A4A9-14303CCBF9DC}" type="pres">
      <dgm:prSet presAssocID="{DFC3D453-F516-4141-AB7C-36E474D7B070}" presName="parentShp" presStyleLbl="node1" presStyleIdx="1" presStyleCnt="2" custScaleX="64932" custScaleY="23272" custLinFactNeighborX="-5974" custLinFactNeighborY="-1433">
        <dgm:presLayoutVars>
          <dgm:bulletEnabled val="1"/>
        </dgm:presLayoutVars>
      </dgm:prSet>
      <dgm:spPr/>
      <dgm:t>
        <a:bodyPr/>
        <a:lstStyle/>
        <a:p>
          <a:endParaRPr lang="es-CL"/>
        </a:p>
      </dgm:t>
    </dgm:pt>
    <dgm:pt modelId="{580D3079-4ED8-4046-B667-02D6F3220162}" type="pres">
      <dgm:prSet presAssocID="{DFC3D453-F516-4141-AB7C-36E474D7B070}" presName="childShp" presStyleLbl="bgAccFollowNode1" presStyleIdx="1" presStyleCnt="2" custScaleX="108937" custScaleY="20646">
        <dgm:presLayoutVars>
          <dgm:bulletEnabled val="1"/>
        </dgm:presLayoutVars>
      </dgm:prSet>
      <dgm:spPr/>
      <dgm:t>
        <a:bodyPr/>
        <a:lstStyle/>
        <a:p>
          <a:endParaRPr lang="es-CL"/>
        </a:p>
      </dgm:t>
    </dgm:pt>
  </dgm:ptLst>
  <dgm:cxnLst>
    <dgm:cxn modelId="{A08C7004-3F0C-44AC-85AD-EA0F6C3C6AD9}" type="presOf" srcId="{DFC3D453-F516-4141-AB7C-36E474D7B070}" destId="{DD647C5E-0976-44E2-A4A9-14303CCBF9DC}" srcOrd="0" destOrd="0" presId="urn:microsoft.com/office/officeart/2005/8/layout/vList6"/>
    <dgm:cxn modelId="{D254B627-EC03-4F2D-8245-CCB0941E1808}" type="presOf" srcId="{E9049A02-AD9A-4EDA-884E-3679FA2885C4}" destId="{580D3079-4ED8-4046-B667-02D6F3220162}" srcOrd="0" destOrd="0" presId="urn:microsoft.com/office/officeart/2005/8/layout/vList6"/>
    <dgm:cxn modelId="{3A9AEED2-924C-49B9-A5C1-1AE71111E3CF}" srcId="{54F6F35A-C117-4F79-866D-195BEFA2FF33}" destId="{70F56A2C-140A-4FDB-A790-071CCE52DC71}" srcOrd="0" destOrd="0" parTransId="{D7399D7E-46BF-4795-B486-D4DDF59D69BB}" sibTransId="{8B68C661-CFC0-4035-934D-60C678EE081F}"/>
    <dgm:cxn modelId="{48FAC578-4087-4223-B23D-3DD4980A4253}" srcId="{DFC3D453-F516-4141-AB7C-36E474D7B070}" destId="{E9049A02-AD9A-4EDA-884E-3679FA2885C4}" srcOrd="0" destOrd="0" parTransId="{BF09C0AC-A520-4F71-B53D-090EDBB5A164}" sibTransId="{3C7F74DF-3340-4DD6-8142-6F739689A691}"/>
    <dgm:cxn modelId="{4AF2D97C-CFA1-4F19-BAE6-509A37DE542C}" type="presOf" srcId="{8C33D463-920F-4896-A74E-1863365AF093}" destId="{E71EB8B0-036D-4E14-8028-D91140DE7BDC}" srcOrd="0" destOrd="0" presId="urn:microsoft.com/office/officeart/2005/8/layout/vList6"/>
    <dgm:cxn modelId="{09A4794C-35D2-41EE-9C0D-F506376E49C4}" type="presOf" srcId="{70F56A2C-140A-4FDB-A790-071CCE52DC71}" destId="{62BCFD00-3674-4D65-AABB-314D94BC76BB}" srcOrd="0" destOrd="0" presId="urn:microsoft.com/office/officeart/2005/8/layout/vList6"/>
    <dgm:cxn modelId="{259EBFF9-C208-4DAB-B6B1-0FC12FE1ED5B}" srcId="{70F56A2C-140A-4FDB-A790-071CCE52DC71}" destId="{8C33D463-920F-4896-A74E-1863365AF093}" srcOrd="0" destOrd="0" parTransId="{B62A3153-81F4-4F4B-A335-1D4054D093BD}" sibTransId="{025A1DB9-B391-4A5E-B658-4C7D775A8AF4}"/>
    <dgm:cxn modelId="{B2AD81CD-9579-4454-AFBF-96D8D05A089D}" type="presOf" srcId="{54F6F35A-C117-4F79-866D-195BEFA2FF33}" destId="{43FED7B2-0F3E-496F-8F0C-5283ED91ABCA}" srcOrd="0" destOrd="0" presId="urn:microsoft.com/office/officeart/2005/8/layout/vList6"/>
    <dgm:cxn modelId="{30FD96DD-16CB-46F4-BCE4-FA35DBFF4EA4}" srcId="{54F6F35A-C117-4F79-866D-195BEFA2FF33}" destId="{DFC3D453-F516-4141-AB7C-36E474D7B070}" srcOrd="1" destOrd="0" parTransId="{CA2A3EF4-6DE2-4B34-9700-C20570832DAD}" sibTransId="{9B72E70B-A834-4713-8CC5-2145C871C5B2}"/>
    <dgm:cxn modelId="{B1E142CE-D8FC-4C14-B728-FD877449773B}" type="presParOf" srcId="{43FED7B2-0F3E-496F-8F0C-5283ED91ABCA}" destId="{A357DADB-4C94-4903-B80C-97FC0EFF3A12}" srcOrd="0" destOrd="0" presId="urn:microsoft.com/office/officeart/2005/8/layout/vList6"/>
    <dgm:cxn modelId="{E9B36BA5-8FC1-42AE-A3BE-20B5B3AB8512}" type="presParOf" srcId="{A357DADB-4C94-4903-B80C-97FC0EFF3A12}" destId="{62BCFD00-3674-4D65-AABB-314D94BC76BB}" srcOrd="0" destOrd="0" presId="urn:microsoft.com/office/officeart/2005/8/layout/vList6"/>
    <dgm:cxn modelId="{1B1E3273-82C1-4DEC-94DE-30069A20F9BA}" type="presParOf" srcId="{A357DADB-4C94-4903-B80C-97FC0EFF3A12}" destId="{E71EB8B0-036D-4E14-8028-D91140DE7BDC}" srcOrd="1" destOrd="0" presId="urn:microsoft.com/office/officeart/2005/8/layout/vList6"/>
    <dgm:cxn modelId="{8E2F101A-4024-430F-B60F-5501F98E982E}" type="presParOf" srcId="{43FED7B2-0F3E-496F-8F0C-5283ED91ABCA}" destId="{3D163A06-F87A-41C3-8FCA-8DC0752838AA}" srcOrd="1" destOrd="0" presId="urn:microsoft.com/office/officeart/2005/8/layout/vList6"/>
    <dgm:cxn modelId="{B588261E-5809-406C-834E-255219713756}" type="presParOf" srcId="{43FED7B2-0F3E-496F-8F0C-5283ED91ABCA}" destId="{F22E9123-4A59-42DF-99F0-77211E4EED39}" srcOrd="2" destOrd="0" presId="urn:microsoft.com/office/officeart/2005/8/layout/vList6"/>
    <dgm:cxn modelId="{46AECB11-4F06-45B0-B4DB-A7A7993DA38C}" type="presParOf" srcId="{F22E9123-4A59-42DF-99F0-77211E4EED39}" destId="{DD647C5E-0976-44E2-A4A9-14303CCBF9DC}" srcOrd="0" destOrd="0" presId="urn:microsoft.com/office/officeart/2005/8/layout/vList6"/>
    <dgm:cxn modelId="{3AC2A462-A6CF-4F29-96CB-D45613D3DE83}" type="presParOf" srcId="{F22E9123-4A59-42DF-99F0-77211E4EED39}" destId="{580D3079-4ED8-4046-B667-02D6F322016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4E4BA-1AB3-4496-8A78-9905DF8DB1C9}">
      <dsp:nvSpPr>
        <dsp:cNvPr id="0" name=""/>
        <dsp:cNvSpPr/>
      </dsp:nvSpPr>
      <dsp:spPr>
        <a:xfrm rot="5400000">
          <a:off x="3995814" y="-2547289"/>
          <a:ext cx="485930" cy="576077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US" sz="1400" kern="1200" dirty="0" smtClean="0">
              <a:latin typeface="Arial" panose="020B0604020202020204" pitchFamily="34" charset="0"/>
              <a:cs typeface="Arial" panose="020B0604020202020204" pitchFamily="34" charset="0"/>
            </a:rPr>
            <a:t>Comienza ofreciendo asistencia educativa gratuita y realiza préstamos a productores de leche. </a:t>
          </a:r>
          <a:endParaRPr lang="es-CL" sz="1400" kern="1200" dirty="0">
            <a:latin typeface="Arial" panose="020B0604020202020204" pitchFamily="34" charset="0"/>
            <a:cs typeface="Arial" panose="020B0604020202020204" pitchFamily="34" charset="0"/>
          </a:endParaRPr>
        </a:p>
      </dsp:txBody>
      <dsp:txXfrm rot="-5400000">
        <a:off x="1358390" y="113856"/>
        <a:ext cx="5737058" cy="438488"/>
      </dsp:txXfrm>
    </dsp:sp>
    <dsp:sp modelId="{81622440-FE9E-41F7-8106-953C09C37B39}">
      <dsp:nvSpPr>
        <dsp:cNvPr id="0" name=""/>
        <dsp:cNvSpPr/>
      </dsp:nvSpPr>
      <dsp:spPr>
        <a:xfrm>
          <a:off x="115651" y="534"/>
          <a:ext cx="1242738" cy="66513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US" sz="1400" kern="1200" dirty="0" smtClean="0">
              <a:latin typeface="Arial" panose="020B0604020202020204" pitchFamily="34" charset="0"/>
              <a:cs typeface="Arial" panose="020B0604020202020204" pitchFamily="34" charset="0"/>
            </a:rPr>
            <a:t>Primero:</a:t>
          </a:r>
          <a:endParaRPr lang="es-CL" sz="1400" kern="1200" dirty="0">
            <a:latin typeface="Arial" panose="020B0604020202020204" pitchFamily="34" charset="0"/>
            <a:cs typeface="Arial" panose="020B0604020202020204" pitchFamily="34" charset="0"/>
          </a:endParaRPr>
        </a:p>
      </dsp:txBody>
      <dsp:txXfrm>
        <a:off x="148120" y="33003"/>
        <a:ext cx="1177800" cy="600193"/>
      </dsp:txXfrm>
    </dsp:sp>
    <dsp:sp modelId="{A2B10824-EB17-463A-833B-36F01244DA08}">
      <dsp:nvSpPr>
        <dsp:cNvPr id="0" name=""/>
        <dsp:cNvSpPr/>
      </dsp:nvSpPr>
      <dsp:spPr>
        <a:xfrm rot="5400000">
          <a:off x="3961487" y="-1797934"/>
          <a:ext cx="582814" cy="578901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US" sz="1400" kern="1200" dirty="0" smtClean="0">
              <a:latin typeface="Arial" panose="020B0604020202020204" pitchFamily="34" charset="0"/>
              <a:cs typeface="Arial" panose="020B0604020202020204" pitchFamily="34" charset="0"/>
            </a:rPr>
            <a:t>A continuación, construye fábricas, forma directivos y personal técnico, manteniendo relación con ellos durante mucho tiempo.</a:t>
          </a:r>
          <a:endParaRPr lang="es-CL" sz="1400" kern="1200" dirty="0">
            <a:latin typeface="Arial" panose="020B0604020202020204" pitchFamily="34" charset="0"/>
            <a:cs typeface="Arial" panose="020B0604020202020204" pitchFamily="34" charset="0"/>
          </a:endParaRPr>
        </a:p>
      </dsp:txBody>
      <dsp:txXfrm rot="-5400000">
        <a:off x="1358390" y="833614"/>
        <a:ext cx="5760559" cy="525912"/>
      </dsp:txXfrm>
    </dsp:sp>
    <dsp:sp modelId="{CB018636-5878-4109-98AC-03F7C653802F}">
      <dsp:nvSpPr>
        <dsp:cNvPr id="0" name=""/>
        <dsp:cNvSpPr/>
      </dsp:nvSpPr>
      <dsp:spPr>
        <a:xfrm>
          <a:off x="115651" y="735986"/>
          <a:ext cx="1270955" cy="7036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US" sz="1400" kern="1200" dirty="0" smtClean="0">
              <a:latin typeface="Arial" panose="020B0604020202020204" pitchFamily="34" charset="0"/>
              <a:cs typeface="Arial" panose="020B0604020202020204" pitchFamily="34" charset="0"/>
            </a:rPr>
            <a:t>Segundo:</a:t>
          </a:r>
          <a:endParaRPr lang="es-CL" sz="1400" kern="1200" dirty="0">
            <a:latin typeface="Arial" panose="020B0604020202020204" pitchFamily="34" charset="0"/>
            <a:cs typeface="Arial" panose="020B0604020202020204" pitchFamily="34" charset="0"/>
          </a:endParaRPr>
        </a:p>
      </dsp:txBody>
      <dsp:txXfrm>
        <a:off x="150000" y="770335"/>
        <a:ext cx="1202257" cy="63494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BDB74-0454-4BE4-B09A-4DF6BD82E706}">
      <dsp:nvSpPr>
        <dsp:cNvPr id="0" name=""/>
        <dsp:cNvSpPr/>
      </dsp:nvSpPr>
      <dsp:spPr>
        <a:xfrm>
          <a:off x="561662" y="0"/>
          <a:ext cx="6365507" cy="143121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BBCA0E-90C8-4491-863A-9AD03338FC30}">
      <dsp:nvSpPr>
        <dsp:cNvPr id="0" name=""/>
        <dsp:cNvSpPr/>
      </dsp:nvSpPr>
      <dsp:spPr>
        <a:xfrm>
          <a:off x="2193" y="429365"/>
          <a:ext cx="1320784" cy="57248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Boletín desde hace 50 años</a:t>
          </a:r>
          <a:endParaRPr lang="es-CL" sz="1400" kern="1200">
            <a:latin typeface="Arial" panose="020B0604020202020204" pitchFamily="34" charset="0"/>
            <a:cs typeface="Arial" panose="020B0604020202020204" pitchFamily="34" charset="0"/>
          </a:endParaRPr>
        </a:p>
      </dsp:txBody>
      <dsp:txXfrm>
        <a:off x="30140" y="457312"/>
        <a:ext cx="1264890" cy="516593"/>
      </dsp:txXfrm>
    </dsp:sp>
    <dsp:sp modelId="{4C72532C-C10A-4EB3-97D6-E38E7BF50666}">
      <dsp:nvSpPr>
        <dsp:cNvPr id="0" name=""/>
        <dsp:cNvSpPr/>
      </dsp:nvSpPr>
      <dsp:spPr>
        <a:xfrm>
          <a:off x="1543108" y="429365"/>
          <a:ext cx="1320784" cy="572487"/>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Sección de noticias (</a:t>
          </a:r>
          <a:r>
            <a:rPr lang="es-US" sz="1400" i="1" kern="1200" smtClean="0">
              <a:latin typeface="Arial" panose="020B0604020202020204" pitchFamily="34" charset="0"/>
              <a:cs typeface="Arial" panose="020B0604020202020204" pitchFamily="34" charset="0"/>
            </a:rPr>
            <a:t>news</a:t>
          </a:r>
          <a:r>
            <a:rPr lang="es-US" sz="1400" kern="1200" smtClean="0">
              <a:latin typeface="Arial" panose="020B0604020202020204" pitchFamily="34" charset="0"/>
              <a:cs typeface="Arial" panose="020B0604020202020204" pitchFamily="34" charset="0"/>
            </a:rPr>
            <a:t>) </a:t>
          </a:r>
          <a:endParaRPr lang="es-CL" sz="1400" kern="1200">
            <a:latin typeface="Arial" panose="020B0604020202020204" pitchFamily="34" charset="0"/>
            <a:cs typeface="Arial" panose="020B0604020202020204" pitchFamily="34" charset="0"/>
          </a:endParaRPr>
        </a:p>
      </dsp:txBody>
      <dsp:txXfrm>
        <a:off x="1571055" y="457312"/>
        <a:ext cx="1264890" cy="516593"/>
      </dsp:txXfrm>
    </dsp:sp>
    <dsp:sp modelId="{8DDF1B5C-AF49-4802-8236-53089624AC57}">
      <dsp:nvSpPr>
        <dsp:cNvPr id="0" name=""/>
        <dsp:cNvSpPr/>
      </dsp:nvSpPr>
      <dsp:spPr>
        <a:xfrm>
          <a:off x="3084023" y="429365"/>
          <a:ext cx="1320784" cy="572487"/>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US" sz="1400" kern="1200" dirty="0" smtClean="0">
              <a:latin typeface="Arial" panose="020B0604020202020204" pitchFamily="34" charset="0"/>
              <a:cs typeface="Arial" panose="020B0604020202020204" pitchFamily="34" charset="0"/>
            </a:rPr>
            <a:t>Nestlé TV</a:t>
          </a:r>
          <a:endParaRPr lang="es-CL" sz="1400" kern="1200" dirty="0">
            <a:latin typeface="Arial" panose="020B0604020202020204" pitchFamily="34" charset="0"/>
            <a:cs typeface="Arial" panose="020B0604020202020204" pitchFamily="34" charset="0"/>
          </a:endParaRPr>
        </a:p>
      </dsp:txBody>
      <dsp:txXfrm>
        <a:off x="3111970" y="457312"/>
        <a:ext cx="1264890" cy="516593"/>
      </dsp:txXfrm>
    </dsp:sp>
    <dsp:sp modelId="{433791B3-036D-4CCB-967D-FAD889DF5207}">
      <dsp:nvSpPr>
        <dsp:cNvPr id="0" name=""/>
        <dsp:cNvSpPr/>
      </dsp:nvSpPr>
      <dsp:spPr>
        <a:xfrm>
          <a:off x="4624938" y="429365"/>
          <a:ext cx="1320784" cy="572487"/>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Nestlé actual</a:t>
          </a:r>
          <a:endParaRPr lang="es-CL" sz="1400" kern="1200">
            <a:latin typeface="Arial" panose="020B0604020202020204" pitchFamily="34" charset="0"/>
            <a:cs typeface="Arial" panose="020B0604020202020204" pitchFamily="34" charset="0"/>
          </a:endParaRPr>
        </a:p>
      </dsp:txBody>
      <dsp:txXfrm>
        <a:off x="4652885" y="457312"/>
        <a:ext cx="1264890" cy="516593"/>
      </dsp:txXfrm>
    </dsp:sp>
    <dsp:sp modelId="{3ADBD911-C92B-432D-8BFC-284D02849F47}">
      <dsp:nvSpPr>
        <dsp:cNvPr id="0" name=""/>
        <dsp:cNvSpPr/>
      </dsp:nvSpPr>
      <dsp:spPr>
        <a:xfrm>
          <a:off x="6165853" y="429365"/>
          <a:ext cx="1320784" cy="572487"/>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Nestlé Innova</a:t>
          </a:r>
          <a:endParaRPr lang="es-CL" sz="1400" kern="1200">
            <a:latin typeface="Arial" panose="020B0604020202020204" pitchFamily="34" charset="0"/>
            <a:cs typeface="Arial" panose="020B0604020202020204" pitchFamily="34" charset="0"/>
          </a:endParaRPr>
        </a:p>
      </dsp:txBody>
      <dsp:txXfrm>
        <a:off x="6193800" y="457312"/>
        <a:ext cx="1264890" cy="51659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4E4BA-1AB3-4496-8A78-9905DF8DB1C9}">
      <dsp:nvSpPr>
        <dsp:cNvPr id="0" name=""/>
        <dsp:cNvSpPr/>
      </dsp:nvSpPr>
      <dsp:spPr>
        <a:xfrm rot="5400000">
          <a:off x="3995814" y="-2547289"/>
          <a:ext cx="485930" cy="5760779"/>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Ha abandonado el tono paternalista por otros actuales, como “Somos una gran empresa que trata muy bien a su gente”.</a:t>
          </a:r>
          <a:endParaRPr lang="es-CL" sz="1400" kern="1200" dirty="0">
            <a:latin typeface="Arial" panose="020B0604020202020204" pitchFamily="34" charset="0"/>
            <a:cs typeface="Arial" panose="020B0604020202020204" pitchFamily="34" charset="0"/>
          </a:endParaRPr>
        </a:p>
      </dsp:txBody>
      <dsp:txXfrm rot="-5400000">
        <a:off x="1358390" y="113856"/>
        <a:ext cx="5737058" cy="438488"/>
      </dsp:txXfrm>
    </dsp:sp>
    <dsp:sp modelId="{81622440-FE9E-41F7-8106-953C09C37B39}">
      <dsp:nvSpPr>
        <dsp:cNvPr id="0" name=""/>
        <dsp:cNvSpPr/>
      </dsp:nvSpPr>
      <dsp:spPr>
        <a:xfrm>
          <a:off x="115651" y="534"/>
          <a:ext cx="1242738" cy="66513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CL" sz="1400" kern="1200" dirty="0" smtClean="0">
              <a:latin typeface="Arial" panose="020B0604020202020204" pitchFamily="34" charset="0"/>
              <a:cs typeface="Arial" panose="020B0604020202020204" pitchFamily="34" charset="0"/>
            </a:rPr>
            <a:t>Boletín</a:t>
          </a:r>
          <a:r>
            <a:rPr lang="es-US" sz="1400" kern="1200" dirty="0" smtClean="0">
              <a:latin typeface="Arial" panose="020B0604020202020204" pitchFamily="34" charset="0"/>
              <a:cs typeface="Arial" panose="020B0604020202020204" pitchFamily="34" charset="0"/>
            </a:rPr>
            <a:t>:</a:t>
          </a:r>
          <a:endParaRPr lang="es-CL" sz="1400" kern="1200" dirty="0">
            <a:latin typeface="Arial" panose="020B0604020202020204" pitchFamily="34" charset="0"/>
            <a:cs typeface="Arial" panose="020B0604020202020204" pitchFamily="34" charset="0"/>
          </a:endParaRPr>
        </a:p>
      </dsp:txBody>
      <dsp:txXfrm>
        <a:off x="148120" y="33003"/>
        <a:ext cx="1177800" cy="600193"/>
      </dsp:txXfrm>
    </dsp:sp>
    <dsp:sp modelId="{A2B10824-EB17-463A-833B-36F01244DA08}">
      <dsp:nvSpPr>
        <dsp:cNvPr id="0" name=""/>
        <dsp:cNvSpPr/>
      </dsp:nvSpPr>
      <dsp:spPr>
        <a:xfrm rot="5400000">
          <a:off x="3961487" y="-1797934"/>
          <a:ext cx="582814" cy="5789010"/>
        </a:xfrm>
        <a:prstGeom prst="round2Same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El propósito es que los empleados obtengan un mayor conocimiento sobre la cultura interna y una mayor aproximación a la empresa.</a:t>
          </a:r>
          <a:endParaRPr lang="es-CL" sz="1400" kern="1200" dirty="0">
            <a:latin typeface="Arial" panose="020B0604020202020204" pitchFamily="34" charset="0"/>
            <a:cs typeface="Arial" panose="020B0604020202020204" pitchFamily="34" charset="0"/>
          </a:endParaRPr>
        </a:p>
      </dsp:txBody>
      <dsp:txXfrm rot="-5400000">
        <a:off x="1358390" y="833614"/>
        <a:ext cx="5760559" cy="525912"/>
      </dsp:txXfrm>
    </dsp:sp>
    <dsp:sp modelId="{CB018636-5878-4109-98AC-03F7C653802F}">
      <dsp:nvSpPr>
        <dsp:cNvPr id="0" name=""/>
        <dsp:cNvSpPr/>
      </dsp:nvSpPr>
      <dsp:spPr>
        <a:xfrm>
          <a:off x="115651" y="735986"/>
          <a:ext cx="1270955" cy="703639"/>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CL" sz="1400" kern="1200" dirty="0" smtClean="0">
              <a:latin typeface="Arial" panose="020B0604020202020204" pitchFamily="34" charset="0"/>
              <a:cs typeface="Arial" panose="020B0604020202020204" pitchFamily="34" charset="0"/>
            </a:rPr>
            <a:t>Noticias</a:t>
          </a:r>
          <a:r>
            <a:rPr lang="es-US" sz="1400" kern="1200" dirty="0" smtClean="0">
              <a:latin typeface="Arial" panose="020B0604020202020204" pitchFamily="34" charset="0"/>
              <a:cs typeface="Arial" panose="020B0604020202020204" pitchFamily="34" charset="0"/>
            </a:rPr>
            <a:t>:</a:t>
          </a:r>
          <a:endParaRPr lang="es-CL" sz="1400" kern="1200" dirty="0">
            <a:latin typeface="Arial" panose="020B0604020202020204" pitchFamily="34" charset="0"/>
            <a:cs typeface="Arial" panose="020B0604020202020204" pitchFamily="34" charset="0"/>
          </a:endParaRPr>
        </a:p>
      </dsp:txBody>
      <dsp:txXfrm>
        <a:off x="150000" y="770335"/>
        <a:ext cx="1202257" cy="63494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4E4BA-1AB3-4496-8A78-9905DF8DB1C9}">
      <dsp:nvSpPr>
        <dsp:cNvPr id="0" name=""/>
        <dsp:cNvSpPr/>
      </dsp:nvSpPr>
      <dsp:spPr>
        <a:xfrm rot="5400000">
          <a:off x="4035830" y="-2393977"/>
          <a:ext cx="405897" cy="5760779"/>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Una televisión </a:t>
          </a:r>
          <a:r>
            <a:rPr lang="es-MX" sz="1400" kern="1200" dirty="0" err="1" smtClean="0">
              <a:latin typeface="Arial" panose="020B0604020202020204" pitchFamily="34" charset="0"/>
              <a:cs typeface="Arial" panose="020B0604020202020204" pitchFamily="34" charset="0"/>
            </a:rPr>
            <a:t>on</a:t>
          </a:r>
          <a:r>
            <a:rPr lang="es-MX" sz="1400" kern="1200" dirty="0" smtClean="0">
              <a:latin typeface="Arial" panose="020B0604020202020204" pitchFamily="34" charset="0"/>
              <a:cs typeface="Arial" panose="020B0604020202020204" pitchFamily="34" charset="0"/>
            </a:rPr>
            <a:t> line a la carta en la que los empleados eligen entre seis canales temáticos lo que quieren ver y cuándo.</a:t>
          </a:r>
          <a:endParaRPr lang="es-CL" sz="1400" kern="1200" dirty="0">
            <a:latin typeface="Arial" panose="020B0604020202020204" pitchFamily="34" charset="0"/>
            <a:cs typeface="Arial" panose="020B0604020202020204" pitchFamily="34" charset="0"/>
          </a:endParaRPr>
        </a:p>
      </dsp:txBody>
      <dsp:txXfrm rot="-5400000">
        <a:off x="1358389" y="303278"/>
        <a:ext cx="5740965" cy="366269"/>
      </dsp:txXfrm>
    </dsp:sp>
    <dsp:sp modelId="{81622440-FE9E-41F7-8106-953C09C37B39}">
      <dsp:nvSpPr>
        <dsp:cNvPr id="0" name=""/>
        <dsp:cNvSpPr/>
      </dsp:nvSpPr>
      <dsp:spPr>
        <a:xfrm>
          <a:off x="115651" y="144010"/>
          <a:ext cx="1242738" cy="68480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CL" sz="1400" kern="1200" dirty="0" smtClean="0">
              <a:latin typeface="Arial" panose="020B0604020202020204" pitchFamily="34" charset="0"/>
              <a:cs typeface="Arial" panose="020B0604020202020204" pitchFamily="34" charset="0"/>
            </a:rPr>
            <a:t>Nestlé TV</a:t>
          </a:r>
          <a:r>
            <a:rPr lang="es-US" sz="1400" kern="1200" dirty="0" smtClean="0">
              <a:latin typeface="Arial" panose="020B0604020202020204" pitchFamily="34" charset="0"/>
              <a:cs typeface="Arial" panose="020B0604020202020204" pitchFamily="34" charset="0"/>
            </a:rPr>
            <a:t>:</a:t>
          </a:r>
          <a:endParaRPr lang="es-CL" sz="1400" kern="1200" dirty="0">
            <a:latin typeface="Arial" panose="020B0604020202020204" pitchFamily="34" charset="0"/>
            <a:cs typeface="Arial" panose="020B0604020202020204" pitchFamily="34" charset="0"/>
          </a:endParaRPr>
        </a:p>
      </dsp:txBody>
      <dsp:txXfrm>
        <a:off x="149080" y="177439"/>
        <a:ext cx="1175880" cy="617944"/>
      </dsp:txXfrm>
    </dsp:sp>
    <dsp:sp modelId="{A2B10824-EB17-463A-833B-36F01244DA08}">
      <dsp:nvSpPr>
        <dsp:cNvPr id="0" name=""/>
        <dsp:cNvSpPr/>
      </dsp:nvSpPr>
      <dsp:spPr>
        <a:xfrm rot="5400000">
          <a:off x="3850446" y="-1519333"/>
          <a:ext cx="804896" cy="5789010"/>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Es un vídeo, donde los trabajadores pueden acceder a las novedades de la empresa proporcionadas por sus directivos, así como noticias, lanzamientos de productos, cultura y conocimiento sobre este gigante empresarial. </a:t>
          </a:r>
          <a:endParaRPr lang="es-CL" sz="1400" kern="1200" dirty="0">
            <a:latin typeface="Arial" panose="020B0604020202020204" pitchFamily="34" charset="0"/>
            <a:cs typeface="Arial" panose="020B0604020202020204" pitchFamily="34" charset="0"/>
          </a:endParaRPr>
        </a:p>
      </dsp:txBody>
      <dsp:txXfrm rot="-5400000">
        <a:off x="1358389" y="1012016"/>
        <a:ext cx="5749718" cy="726312"/>
      </dsp:txXfrm>
    </dsp:sp>
    <dsp:sp modelId="{CB018636-5878-4109-98AC-03F7C653802F}">
      <dsp:nvSpPr>
        <dsp:cNvPr id="0" name=""/>
        <dsp:cNvSpPr/>
      </dsp:nvSpPr>
      <dsp:spPr>
        <a:xfrm>
          <a:off x="115651" y="925929"/>
          <a:ext cx="1270955" cy="87427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CL" sz="1400" kern="1200" dirty="0" smtClean="0">
              <a:latin typeface="Arial" panose="020B0604020202020204" pitchFamily="34" charset="0"/>
              <a:cs typeface="Arial" panose="020B0604020202020204" pitchFamily="34" charset="0"/>
            </a:rPr>
            <a:t>Nestlé actual:</a:t>
          </a:r>
          <a:endParaRPr lang="es-CL" sz="1400" kern="1200" dirty="0">
            <a:latin typeface="Arial" panose="020B0604020202020204" pitchFamily="34" charset="0"/>
            <a:cs typeface="Arial" panose="020B0604020202020204" pitchFamily="34" charset="0"/>
          </a:endParaRPr>
        </a:p>
      </dsp:txBody>
      <dsp:txXfrm>
        <a:off x="158330" y="968608"/>
        <a:ext cx="1185597" cy="78891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0824-EB17-463A-833B-36F01244DA08}">
      <dsp:nvSpPr>
        <dsp:cNvPr id="0" name=""/>
        <dsp:cNvSpPr/>
      </dsp:nvSpPr>
      <dsp:spPr>
        <a:xfrm rot="5400000">
          <a:off x="3954785" y="-2165459"/>
          <a:ext cx="596219" cy="5789010"/>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Es un programa de innovación cuyo objetivo es fomentar la participación y creatividad en los equipos para hacer posible la renovación de la marca.</a:t>
          </a:r>
          <a:endParaRPr lang="es-CL" sz="1400" kern="1200" dirty="0">
            <a:latin typeface="Arial" panose="020B0604020202020204" pitchFamily="34" charset="0"/>
            <a:cs typeface="Arial" panose="020B0604020202020204" pitchFamily="34" charset="0"/>
          </a:endParaRPr>
        </a:p>
      </dsp:txBody>
      <dsp:txXfrm rot="-5400000">
        <a:off x="1358390" y="460041"/>
        <a:ext cx="5759905" cy="538009"/>
      </dsp:txXfrm>
    </dsp:sp>
    <dsp:sp modelId="{CB018636-5878-4109-98AC-03F7C653802F}">
      <dsp:nvSpPr>
        <dsp:cNvPr id="0" name=""/>
        <dsp:cNvSpPr/>
      </dsp:nvSpPr>
      <dsp:spPr>
        <a:xfrm>
          <a:off x="115651" y="360168"/>
          <a:ext cx="1270955" cy="71982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CL" sz="1400" kern="1200" dirty="0" smtClean="0">
              <a:latin typeface="Arial" panose="020B0604020202020204" pitchFamily="34" charset="0"/>
              <a:cs typeface="Arial" panose="020B0604020202020204" pitchFamily="34" charset="0"/>
            </a:rPr>
            <a:t>Nestlé Innova</a:t>
          </a:r>
          <a:r>
            <a:rPr lang="es-US" sz="1400" kern="1200" dirty="0" smtClean="0">
              <a:latin typeface="Arial" panose="020B0604020202020204" pitchFamily="34" charset="0"/>
              <a:cs typeface="Arial" panose="020B0604020202020204" pitchFamily="34" charset="0"/>
            </a:rPr>
            <a:t>:</a:t>
          </a:r>
          <a:endParaRPr lang="es-CL" sz="1400" kern="1200" dirty="0">
            <a:latin typeface="Arial" panose="020B0604020202020204" pitchFamily="34" charset="0"/>
            <a:cs typeface="Arial" panose="020B0604020202020204" pitchFamily="34" charset="0"/>
          </a:endParaRPr>
        </a:p>
      </dsp:txBody>
      <dsp:txXfrm>
        <a:off x="150790" y="395307"/>
        <a:ext cx="1200677" cy="64954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D2E32-0858-4AE1-BF3F-BF32967357F6}">
      <dsp:nvSpPr>
        <dsp:cNvPr id="0" name=""/>
        <dsp:cNvSpPr/>
      </dsp:nvSpPr>
      <dsp:spPr>
        <a:xfrm>
          <a:off x="0" y="160604"/>
          <a:ext cx="5688632" cy="151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F63CBF-FFF3-479F-BD30-A8508BEFC33D}">
      <dsp:nvSpPr>
        <dsp:cNvPr id="0" name=""/>
        <dsp:cNvSpPr/>
      </dsp:nvSpPr>
      <dsp:spPr>
        <a:xfrm>
          <a:off x="284431" y="72044"/>
          <a:ext cx="3982042" cy="1771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512" tIns="0" rIns="150512" bIns="0" numCol="1" spcCol="1270" anchor="ctr" anchorCtr="0">
          <a:noAutofit/>
        </a:bodyPr>
        <a:lstStyle/>
        <a:p>
          <a:pPr lvl="0" algn="l" defTabSz="622300" rtl="0">
            <a:lnSpc>
              <a:spcPct val="90000"/>
            </a:lnSpc>
            <a:spcBef>
              <a:spcPct val="0"/>
            </a:spcBef>
            <a:spcAft>
              <a:spcPct val="35000"/>
            </a:spcAft>
          </a:pPr>
          <a:r>
            <a:rPr lang="es-US" sz="1400" kern="1200" dirty="0" smtClean="0">
              <a:latin typeface="Arial" panose="020B0604020202020204" pitchFamily="34" charset="0"/>
              <a:cs typeface="Arial" panose="020B0604020202020204" pitchFamily="34" charset="0"/>
            </a:rPr>
            <a:t>Talleres de creatividad</a:t>
          </a:r>
          <a:endParaRPr lang="es-CL" sz="1400" kern="1200" dirty="0">
            <a:latin typeface="Arial" panose="020B0604020202020204" pitchFamily="34" charset="0"/>
            <a:cs typeface="Arial" panose="020B0604020202020204" pitchFamily="34" charset="0"/>
          </a:endParaRPr>
        </a:p>
      </dsp:txBody>
      <dsp:txXfrm>
        <a:off x="293077" y="80690"/>
        <a:ext cx="3964750" cy="159828"/>
      </dsp:txXfrm>
    </dsp:sp>
    <dsp:sp modelId="{0D9F804D-B1E0-44EF-8AAE-1F11E820BDC7}">
      <dsp:nvSpPr>
        <dsp:cNvPr id="0" name=""/>
        <dsp:cNvSpPr/>
      </dsp:nvSpPr>
      <dsp:spPr>
        <a:xfrm>
          <a:off x="0" y="432764"/>
          <a:ext cx="5688632" cy="151200"/>
        </a:xfrm>
        <a:prstGeom prst="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67F408FA-CFEC-41C2-A2AD-752EE605EB52}">
      <dsp:nvSpPr>
        <dsp:cNvPr id="0" name=""/>
        <dsp:cNvSpPr/>
      </dsp:nvSpPr>
      <dsp:spPr>
        <a:xfrm>
          <a:off x="284431" y="344204"/>
          <a:ext cx="3982042" cy="17712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512" tIns="0" rIns="150512" bIns="0" numCol="1" spcCol="1270" anchor="ctr" anchorCtr="0">
          <a:noAutofit/>
        </a:bodyPr>
        <a:lstStyle/>
        <a:p>
          <a:pPr lvl="0" algn="l"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Cursos de creatividad.</a:t>
          </a:r>
          <a:endParaRPr lang="es-CL" sz="1400" kern="1200">
            <a:latin typeface="Arial" panose="020B0604020202020204" pitchFamily="34" charset="0"/>
            <a:cs typeface="Arial" panose="020B0604020202020204" pitchFamily="34" charset="0"/>
          </a:endParaRPr>
        </a:p>
      </dsp:txBody>
      <dsp:txXfrm>
        <a:off x="293077" y="352850"/>
        <a:ext cx="3964750" cy="159828"/>
      </dsp:txXfrm>
    </dsp:sp>
    <dsp:sp modelId="{5525024A-F78B-4116-AE9B-EFC6D70DFEED}">
      <dsp:nvSpPr>
        <dsp:cNvPr id="0" name=""/>
        <dsp:cNvSpPr/>
      </dsp:nvSpPr>
      <dsp:spPr>
        <a:xfrm>
          <a:off x="0" y="704924"/>
          <a:ext cx="5688632" cy="151200"/>
        </a:xfrm>
        <a:prstGeom prst="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A0546162-5FB3-4C04-8846-74B0B8A06232}">
      <dsp:nvSpPr>
        <dsp:cNvPr id="0" name=""/>
        <dsp:cNvSpPr/>
      </dsp:nvSpPr>
      <dsp:spPr>
        <a:xfrm>
          <a:off x="284431" y="616364"/>
          <a:ext cx="3982042" cy="17712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512" tIns="0" rIns="150512" bIns="0" numCol="1" spcCol="1270" anchor="ctr" anchorCtr="0">
          <a:noAutofit/>
        </a:bodyPr>
        <a:lstStyle/>
        <a:p>
          <a:pPr lvl="0" algn="l"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Intercambios de proyectos internacionales </a:t>
          </a:r>
          <a:endParaRPr lang="es-CL" sz="1400" kern="1200">
            <a:latin typeface="Arial" panose="020B0604020202020204" pitchFamily="34" charset="0"/>
            <a:cs typeface="Arial" panose="020B0604020202020204" pitchFamily="34" charset="0"/>
          </a:endParaRPr>
        </a:p>
      </dsp:txBody>
      <dsp:txXfrm>
        <a:off x="293077" y="625010"/>
        <a:ext cx="3964750" cy="159828"/>
      </dsp:txXfrm>
    </dsp:sp>
    <dsp:sp modelId="{87E40F8B-EAC3-4841-BDF8-58C8506E9F4C}">
      <dsp:nvSpPr>
        <dsp:cNvPr id="0" name=""/>
        <dsp:cNvSpPr/>
      </dsp:nvSpPr>
      <dsp:spPr>
        <a:xfrm>
          <a:off x="0" y="977084"/>
          <a:ext cx="5688632" cy="1512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B735F40A-B229-4AB9-9A35-4F2A2AC32416}">
      <dsp:nvSpPr>
        <dsp:cNvPr id="0" name=""/>
        <dsp:cNvSpPr/>
      </dsp:nvSpPr>
      <dsp:spPr>
        <a:xfrm>
          <a:off x="284431" y="888524"/>
          <a:ext cx="3982042" cy="17712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512" tIns="0" rIns="150512" bIns="0" numCol="1" spcCol="1270" anchor="ctr" anchorCtr="0">
          <a:noAutofit/>
        </a:bodyPr>
        <a:lstStyle/>
        <a:p>
          <a:pPr lvl="0" algn="l"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Desarrollos técnicos y científicos propios</a:t>
          </a:r>
          <a:endParaRPr lang="es-CL" sz="1400" kern="1200">
            <a:latin typeface="Arial" panose="020B0604020202020204" pitchFamily="34" charset="0"/>
            <a:cs typeface="Arial" panose="020B0604020202020204" pitchFamily="34" charset="0"/>
          </a:endParaRPr>
        </a:p>
      </dsp:txBody>
      <dsp:txXfrm>
        <a:off x="293077" y="897170"/>
        <a:ext cx="3964750" cy="15982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B3F49-B1DF-4669-B53B-C180249B08D5}">
      <dsp:nvSpPr>
        <dsp:cNvPr id="0" name=""/>
        <dsp:cNvSpPr/>
      </dsp:nvSpPr>
      <dsp:spPr>
        <a:xfrm>
          <a:off x="0" y="21649"/>
          <a:ext cx="4139952" cy="4305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US" sz="1400" kern="1200" dirty="0" smtClean="0">
              <a:latin typeface="Arial" panose="020B0604020202020204" pitchFamily="34" charset="0"/>
              <a:cs typeface="Arial" panose="020B0604020202020204" pitchFamily="34" charset="0"/>
            </a:rPr>
            <a:t>Técnicas de investigación de mercados.</a:t>
          </a:r>
          <a:endParaRPr lang="es-CL" sz="1400" kern="1200" dirty="0">
            <a:latin typeface="Arial" panose="020B0604020202020204" pitchFamily="34" charset="0"/>
            <a:cs typeface="Arial" panose="020B0604020202020204" pitchFamily="34" charset="0"/>
          </a:endParaRPr>
        </a:p>
      </dsp:txBody>
      <dsp:txXfrm>
        <a:off x="21018" y="42667"/>
        <a:ext cx="4097916" cy="388524"/>
      </dsp:txXfrm>
    </dsp:sp>
    <dsp:sp modelId="{C9EF1918-B16C-4FAB-B64F-E6D9BA8299D7}">
      <dsp:nvSpPr>
        <dsp:cNvPr id="0" name=""/>
        <dsp:cNvSpPr/>
      </dsp:nvSpPr>
      <dsp:spPr>
        <a:xfrm>
          <a:off x="0" y="523384"/>
          <a:ext cx="4139952" cy="4305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Talleres de creatividad.</a:t>
          </a:r>
          <a:endParaRPr lang="es-CL" sz="1400" kern="1200">
            <a:latin typeface="Arial" panose="020B0604020202020204" pitchFamily="34" charset="0"/>
            <a:cs typeface="Arial" panose="020B0604020202020204" pitchFamily="34" charset="0"/>
          </a:endParaRPr>
        </a:p>
      </dsp:txBody>
      <dsp:txXfrm>
        <a:off x="21018" y="544402"/>
        <a:ext cx="4097916" cy="388524"/>
      </dsp:txXfrm>
    </dsp:sp>
    <dsp:sp modelId="{5FE5AE5A-44A8-4D60-9CD4-10A4A4E97212}">
      <dsp:nvSpPr>
        <dsp:cNvPr id="0" name=""/>
        <dsp:cNvSpPr/>
      </dsp:nvSpPr>
      <dsp:spPr>
        <a:xfrm>
          <a:off x="0" y="1020184"/>
          <a:ext cx="4139952" cy="4305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Interacción “cara a cara” con los consumidores.</a:t>
          </a:r>
          <a:endParaRPr lang="es-CL" sz="1400" kern="1200">
            <a:latin typeface="Arial" panose="020B0604020202020204" pitchFamily="34" charset="0"/>
            <a:cs typeface="Arial" panose="020B0604020202020204" pitchFamily="34" charset="0"/>
          </a:endParaRPr>
        </a:p>
      </dsp:txBody>
      <dsp:txXfrm>
        <a:off x="21018" y="1041202"/>
        <a:ext cx="4097916" cy="3885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A77C0-609E-46A3-8170-23BA79C7044E}">
      <dsp:nvSpPr>
        <dsp:cNvPr id="0" name=""/>
        <dsp:cNvSpPr/>
      </dsp:nvSpPr>
      <dsp:spPr>
        <a:xfrm>
          <a:off x="0" y="984529"/>
          <a:ext cx="4572000" cy="21539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Paneles</a:t>
          </a:r>
          <a:endParaRPr lang="es-CL" sz="1400" kern="1200">
            <a:latin typeface="Arial" panose="020B0604020202020204" pitchFamily="34" charset="0"/>
            <a:cs typeface="Arial" panose="020B0604020202020204" pitchFamily="34" charset="0"/>
          </a:endParaRPr>
        </a:p>
      </dsp:txBody>
      <dsp:txXfrm>
        <a:off x="0" y="984529"/>
        <a:ext cx="4572000" cy="215391"/>
      </dsp:txXfrm>
    </dsp:sp>
    <dsp:sp modelId="{60287887-5D5D-409C-920C-3C83E030E0D7}">
      <dsp:nvSpPr>
        <dsp:cNvPr id="0" name=""/>
        <dsp:cNvSpPr/>
      </dsp:nvSpPr>
      <dsp:spPr>
        <a:xfrm rot="10800000">
          <a:off x="0" y="656489"/>
          <a:ext cx="4572000" cy="331271"/>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Buzón de sugerencias</a:t>
          </a:r>
          <a:endParaRPr lang="es-CL" sz="1400" kern="1200">
            <a:latin typeface="Arial" panose="020B0604020202020204" pitchFamily="34" charset="0"/>
            <a:cs typeface="Arial" panose="020B0604020202020204" pitchFamily="34" charset="0"/>
          </a:endParaRPr>
        </a:p>
      </dsp:txBody>
      <dsp:txXfrm rot="10800000">
        <a:off x="0" y="656489"/>
        <a:ext cx="4572000" cy="215250"/>
      </dsp:txXfrm>
    </dsp:sp>
    <dsp:sp modelId="{BAF78181-BD11-4A02-8A3C-EC2661C9E540}">
      <dsp:nvSpPr>
        <dsp:cNvPr id="0" name=""/>
        <dsp:cNvSpPr/>
      </dsp:nvSpPr>
      <dsp:spPr>
        <a:xfrm rot="10800000">
          <a:off x="0" y="328448"/>
          <a:ext cx="4572000" cy="331271"/>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Memoria anual</a:t>
          </a:r>
          <a:endParaRPr lang="es-CL" sz="1400" kern="1200">
            <a:latin typeface="Arial" panose="020B0604020202020204" pitchFamily="34" charset="0"/>
            <a:cs typeface="Arial" panose="020B0604020202020204" pitchFamily="34" charset="0"/>
          </a:endParaRPr>
        </a:p>
      </dsp:txBody>
      <dsp:txXfrm rot="10800000">
        <a:off x="0" y="328448"/>
        <a:ext cx="4572000" cy="215250"/>
      </dsp:txXfrm>
    </dsp:sp>
    <dsp:sp modelId="{BF1FC453-9243-4CC5-B76B-1BAD2C47105D}">
      <dsp:nvSpPr>
        <dsp:cNvPr id="0" name=""/>
        <dsp:cNvSpPr/>
      </dsp:nvSpPr>
      <dsp:spPr>
        <a:xfrm rot="10800000">
          <a:off x="0" y="408"/>
          <a:ext cx="4572000" cy="331271"/>
        </a:xfrm>
        <a:prstGeom prst="upArrowCallou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US" sz="1400" kern="1200" dirty="0" smtClean="0">
              <a:latin typeface="Arial" panose="020B0604020202020204" pitchFamily="34" charset="0"/>
              <a:cs typeface="Arial" panose="020B0604020202020204" pitchFamily="34" charset="0"/>
            </a:rPr>
            <a:t>Reuniones periódicas</a:t>
          </a:r>
          <a:endParaRPr lang="es-CL" sz="1400" kern="1200" dirty="0">
            <a:latin typeface="Arial" panose="020B0604020202020204" pitchFamily="34" charset="0"/>
            <a:cs typeface="Arial" panose="020B0604020202020204" pitchFamily="34" charset="0"/>
          </a:endParaRPr>
        </a:p>
      </dsp:txBody>
      <dsp:txXfrm rot="10800000">
        <a:off x="0" y="408"/>
        <a:ext cx="4572000" cy="21525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EB02F-7E40-4F14-8E74-57AF3425839A}">
      <dsp:nvSpPr>
        <dsp:cNvPr id="0" name=""/>
        <dsp:cNvSpPr/>
      </dsp:nvSpPr>
      <dsp:spPr>
        <a:xfrm rot="16200000">
          <a:off x="706303" y="-705405"/>
          <a:ext cx="923330" cy="2334141"/>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s-US" sz="1400" kern="1200" dirty="0" smtClean="0">
              <a:latin typeface="Arial" panose="020B0604020202020204" pitchFamily="34" charset="0"/>
              <a:cs typeface="Arial" panose="020B0604020202020204" pitchFamily="34" charset="0"/>
            </a:rPr>
            <a:t>Centenario de la marca</a:t>
          </a:r>
          <a:endParaRPr lang="es-CL" sz="1400" kern="1200" dirty="0">
            <a:latin typeface="Arial" panose="020B0604020202020204" pitchFamily="34" charset="0"/>
            <a:cs typeface="Arial" panose="020B0604020202020204" pitchFamily="34" charset="0"/>
          </a:endParaRPr>
        </a:p>
      </dsp:txBody>
      <dsp:txXfrm rot="5400000">
        <a:off x="898" y="184666"/>
        <a:ext cx="2334141" cy="553998"/>
      </dsp:txXfrm>
    </dsp:sp>
    <dsp:sp modelId="{8C320CEF-984D-4EF4-A07D-4A23E1A2B821}">
      <dsp:nvSpPr>
        <dsp:cNvPr id="0" name=""/>
        <dsp:cNvSpPr/>
      </dsp:nvSpPr>
      <dsp:spPr>
        <a:xfrm rot="16200000">
          <a:off x="3215504" y="-705405"/>
          <a:ext cx="923330" cy="2334141"/>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Día libre en su cumpleaños</a:t>
          </a:r>
          <a:endParaRPr lang="es-CL" sz="1400" kern="1200">
            <a:latin typeface="Arial" panose="020B0604020202020204" pitchFamily="34" charset="0"/>
            <a:cs typeface="Arial" panose="020B0604020202020204" pitchFamily="34" charset="0"/>
          </a:endParaRPr>
        </a:p>
      </dsp:txBody>
      <dsp:txXfrm rot="5400000">
        <a:off x="2510099" y="184666"/>
        <a:ext cx="2334141" cy="553998"/>
      </dsp:txXfrm>
    </dsp:sp>
    <dsp:sp modelId="{F06B8939-8BE0-40E3-B758-71AF43E73E7C}">
      <dsp:nvSpPr>
        <dsp:cNvPr id="0" name=""/>
        <dsp:cNvSpPr/>
      </dsp:nvSpPr>
      <dsp:spPr>
        <a:xfrm rot="16200000">
          <a:off x="5724706" y="-705405"/>
          <a:ext cx="923330" cy="2334141"/>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Carta de felicitación del Grupo</a:t>
          </a:r>
          <a:endParaRPr lang="es-CL" sz="1400" kern="1200">
            <a:latin typeface="Arial" panose="020B0604020202020204" pitchFamily="34" charset="0"/>
            <a:cs typeface="Arial" panose="020B0604020202020204" pitchFamily="34" charset="0"/>
          </a:endParaRPr>
        </a:p>
      </dsp:txBody>
      <dsp:txXfrm rot="5400000">
        <a:off x="5019301" y="184666"/>
        <a:ext cx="2334141" cy="55399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5414B-BE2E-4A8C-B5E5-90571E28B0E8}">
      <dsp:nvSpPr>
        <dsp:cNvPr id="0" name=""/>
        <dsp:cNvSpPr/>
      </dsp:nvSpPr>
      <dsp:spPr>
        <a:xfrm>
          <a:off x="1632331" y="28"/>
          <a:ext cx="1320052" cy="7920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LG Live</a:t>
          </a:r>
          <a:endParaRPr lang="es-CL" sz="1400" kern="1200">
            <a:latin typeface="Arial" panose="020B0604020202020204" pitchFamily="34" charset="0"/>
            <a:cs typeface="Arial" panose="020B0604020202020204" pitchFamily="34" charset="0"/>
          </a:endParaRPr>
        </a:p>
      </dsp:txBody>
      <dsp:txXfrm>
        <a:off x="1632331" y="28"/>
        <a:ext cx="1320052" cy="792031"/>
      </dsp:txXfrm>
    </dsp:sp>
    <dsp:sp modelId="{F62D1580-6CFA-4542-9873-3C4B9FBC3F23}">
      <dsp:nvSpPr>
        <dsp:cNvPr id="0" name=""/>
        <dsp:cNvSpPr/>
      </dsp:nvSpPr>
      <dsp:spPr>
        <a:xfrm>
          <a:off x="3084389" y="28"/>
          <a:ext cx="1320052" cy="792031"/>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US" sz="1400" kern="1200" dirty="0" err="1" smtClean="0">
              <a:latin typeface="Arial" panose="020B0604020202020204" pitchFamily="34" charset="0"/>
              <a:cs typeface="Arial" panose="020B0604020202020204" pitchFamily="34" charset="0"/>
            </a:rPr>
            <a:t>Sustainability</a:t>
          </a:r>
          <a:r>
            <a:rPr lang="es-US" sz="1400" kern="1200" dirty="0" smtClean="0">
              <a:latin typeface="Arial" panose="020B0604020202020204" pitchFamily="34" charset="0"/>
              <a:cs typeface="Arial" panose="020B0604020202020204" pitchFamily="34" charset="0"/>
            </a:rPr>
            <a:t> </a:t>
          </a:r>
          <a:endParaRPr lang="es-CL" sz="1400" kern="1200" dirty="0">
            <a:latin typeface="Arial" panose="020B0604020202020204" pitchFamily="34" charset="0"/>
            <a:cs typeface="Arial" panose="020B0604020202020204" pitchFamily="34" charset="0"/>
          </a:endParaRPr>
        </a:p>
      </dsp:txBody>
      <dsp:txXfrm>
        <a:off x="3084389" y="28"/>
        <a:ext cx="1320052" cy="792031"/>
      </dsp:txXfrm>
    </dsp:sp>
    <dsp:sp modelId="{3FA6BE31-30E7-4ACA-B229-A3597D8A9F86}">
      <dsp:nvSpPr>
        <dsp:cNvPr id="0" name=""/>
        <dsp:cNvSpPr/>
      </dsp:nvSpPr>
      <dsp:spPr>
        <a:xfrm>
          <a:off x="4536447" y="28"/>
          <a:ext cx="1320052" cy="792031"/>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US" sz="1400" kern="1200" dirty="0" smtClean="0">
              <a:latin typeface="Arial" panose="020B0604020202020204" pitchFamily="34" charset="0"/>
              <a:cs typeface="Arial" panose="020B0604020202020204" pitchFamily="34" charset="0"/>
            </a:rPr>
            <a:t>Investor </a:t>
          </a:r>
          <a:r>
            <a:rPr lang="es-US" sz="1400" kern="1200" dirty="0" err="1" smtClean="0">
              <a:latin typeface="Arial" panose="020B0604020202020204" pitchFamily="34" charset="0"/>
              <a:cs typeface="Arial" panose="020B0604020202020204" pitchFamily="34" charset="0"/>
            </a:rPr>
            <a:t>Relations</a:t>
          </a:r>
          <a:endParaRPr lang="es-CL" sz="1400" kern="1200" dirty="0">
            <a:latin typeface="Arial" panose="020B0604020202020204" pitchFamily="34" charset="0"/>
            <a:cs typeface="Arial" panose="020B0604020202020204" pitchFamily="34" charset="0"/>
          </a:endParaRPr>
        </a:p>
      </dsp:txBody>
      <dsp:txXfrm>
        <a:off x="4536447" y="28"/>
        <a:ext cx="1320052" cy="79203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8D275-FE2B-48CC-8FEB-774888F6F02E}">
      <dsp:nvSpPr>
        <dsp:cNvPr id="0" name=""/>
        <dsp:cNvSpPr/>
      </dsp:nvSpPr>
      <dsp:spPr>
        <a:xfrm>
          <a:off x="2376265" y="21"/>
          <a:ext cx="1540939" cy="64802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663" tIns="17780" rIns="35663" bIns="17780" numCol="1" spcCol="1270" anchor="ctr" anchorCtr="0">
          <a:noAutofit/>
        </a:bodyPr>
        <a:lstStyle/>
        <a:p>
          <a:pPr lvl="0" algn="ctr" defTabSz="622300" rtl="0">
            <a:lnSpc>
              <a:spcPct val="90000"/>
            </a:lnSpc>
            <a:spcBef>
              <a:spcPct val="0"/>
            </a:spcBef>
            <a:spcAft>
              <a:spcPct val="35000"/>
            </a:spcAft>
          </a:pPr>
          <a:r>
            <a:rPr lang="es-US" sz="1400" kern="1200" dirty="0" err="1" smtClean="0">
              <a:latin typeface="Arial" panose="020B0604020202020204" pitchFamily="34" charset="0"/>
              <a:cs typeface="Arial" panose="020B0604020202020204" pitchFamily="34" charset="0"/>
            </a:rPr>
            <a:t>Our</a:t>
          </a:r>
          <a:r>
            <a:rPr lang="es-US" sz="1400" kern="1200" dirty="0" smtClean="0">
              <a:latin typeface="Arial" panose="020B0604020202020204" pitchFamily="34" charset="0"/>
              <a:cs typeface="Arial" panose="020B0604020202020204" pitchFamily="34" charset="0"/>
            </a:rPr>
            <a:t> </a:t>
          </a:r>
          <a:r>
            <a:rPr lang="es-US" sz="1400" kern="1200" dirty="0" err="1" smtClean="0">
              <a:latin typeface="Arial" panose="020B0604020202020204" pitchFamily="34" charset="0"/>
              <a:cs typeface="Arial" panose="020B0604020202020204" pitchFamily="34" charset="0"/>
            </a:rPr>
            <a:t>Story</a:t>
          </a:r>
          <a:endParaRPr lang="es-CL" sz="1400" kern="1200" dirty="0">
            <a:latin typeface="Arial" panose="020B0604020202020204" pitchFamily="34" charset="0"/>
            <a:cs typeface="Arial" panose="020B0604020202020204" pitchFamily="34" charset="0"/>
          </a:endParaRPr>
        </a:p>
      </dsp:txBody>
      <dsp:txXfrm>
        <a:off x="2601930" y="94923"/>
        <a:ext cx="1089609" cy="458224"/>
      </dsp:txXfrm>
    </dsp:sp>
    <dsp:sp modelId="{EC7D4F7F-D135-4F5F-B04E-5D0B9BC70B99}">
      <dsp:nvSpPr>
        <dsp:cNvPr id="0" name=""/>
        <dsp:cNvSpPr/>
      </dsp:nvSpPr>
      <dsp:spPr>
        <a:xfrm>
          <a:off x="3787599" y="21"/>
          <a:ext cx="1540991" cy="648028"/>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663" tIns="17780" rIns="35663" bIns="17780" numCol="1" spcCol="1270" anchor="ctr" anchorCtr="0">
          <a:noAutofit/>
        </a:bodyPr>
        <a:lstStyle/>
        <a:p>
          <a:pPr lvl="0" algn="ctr" defTabSz="622300" rtl="0">
            <a:lnSpc>
              <a:spcPct val="90000"/>
            </a:lnSpc>
            <a:spcBef>
              <a:spcPct val="0"/>
            </a:spcBef>
            <a:spcAft>
              <a:spcPct val="35000"/>
            </a:spcAft>
          </a:pPr>
          <a:r>
            <a:rPr lang="es-US" sz="1400" kern="1200" dirty="0" err="1" smtClean="0">
              <a:latin typeface="Arial" panose="020B0604020202020204" pitchFamily="34" charset="0"/>
              <a:cs typeface="Arial" panose="020B0604020202020204" pitchFamily="34" charset="0"/>
            </a:rPr>
            <a:t>Inside</a:t>
          </a:r>
          <a:r>
            <a:rPr lang="es-US" sz="1400" kern="1200" dirty="0" smtClean="0">
              <a:latin typeface="Arial" panose="020B0604020202020204" pitchFamily="34" charset="0"/>
              <a:cs typeface="Arial" panose="020B0604020202020204" pitchFamily="34" charset="0"/>
            </a:rPr>
            <a:t> LG</a:t>
          </a:r>
          <a:endParaRPr lang="es-CL" sz="1400" kern="1200" dirty="0">
            <a:latin typeface="Arial" panose="020B0604020202020204" pitchFamily="34" charset="0"/>
            <a:cs typeface="Arial" panose="020B0604020202020204" pitchFamily="34" charset="0"/>
          </a:endParaRPr>
        </a:p>
      </dsp:txBody>
      <dsp:txXfrm>
        <a:off x="4013272" y="94923"/>
        <a:ext cx="1089645" cy="45822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0824-EB17-463A-833B-36F01244DA08}">
      <dsp:nvSpPr>
        <dsp:cNvPr id="0" name=""/>
        <dsp:cNvSpPr/>
      </dsp:nvSpPr>
      <dsp:spPr>
        <a:xfrm rot="5400000">
          <a:off x="3775228" y="-2165459"/>
          <a:ext cx="955332" cy="578901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Cuenta historias cotidianas acerca de sus empleados y de lo que ocurre dentro de la empresa con el objetivo de servir de inspiración para la vida diaria a quien desee escuchar dichos relatos. </a:t>
          </a:r>
          <a:endParaRPr lang="es-CL" sz="1400" kern="1200" dirty="0">
            <a:latin typeface="Arial" panose="020B0604020202020204" pitchFamily="34" charset="0"/>
            <a:cs typeface="Arial" panose="020B0604020202020204" pitchFamily="34" charset="0"/>
          </a:endParaRPr>
        </a:p>
      </dsp:txBody>
      <dsp:txXfrm rot="-5400000">
        <a:off x="1358390" y="298014"/>
        <a:ext cx="5742375" cy="862062"/>
      </dsp:txXfrm>
    </dsp:sp>
    <dsp:sp modelId="{CB018636-5878-4109-98AC-03F7C653802F}">
      <dsp:nvSpPr>
        <dsp:cNvPr id="0" name=""/>
        <dsp:cNvSpPr/>
      </dsp:nvSpPr>
      <dsp:spPr>
        <a:xfrm>
          <a:off x="115651" y="360168"/>
          <a:ext cx="1270955" cy="71982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CL" sz="1400" kern="1200" dirty="0" err="1" smtClean="0">
              <a:latin typeface="Arial" panose="020B0604020202020204" pitchFamily="34" charset="0"/>
              <a:cs typeface="Arial" panose="020B0604020202020204" pitchFamily="34" charset="0"/>
            </a:rPr>
            <a:t>Our</a:t>
          </a:r>
          <a:r>
            <a:rPr lang="es-CL" sz="1400" kern="1200" dirty="0" smtClean="0">
              <a:latin typeface="Arial" panose="020B0604020202020204" pitchFamily="34" charset="0"/>
              <a:cs typeface="Arial" panose="020B0604020202020204" pitchFamily="34" charset="0"/>
            </a:rPr>
            <a:t> </a:t>
          </a:r>
          <a:r>
            <a:rPr lang="es-CL" sz="1400" kern="1200" dirty="0" err="1" smtClean="0">
              <a:latin typeface="Arial" panose="020B0604020202020204" pitchFamily="34" charset="0"/>
              <a:cs typeface="Arial" panose="020B0604020202020204" pitchFamily="34" charset="0"/>
            </a:rPr>
            <a:t>Story</a:t>
          </a:r>
          <a:r>
            <a:rPr lang="es-CL" sz="1400" kern="1200" dirty="0" smtClean="0">
              <a:latin typeface="Arial" panose="020B0604020202020204" pitchFamily="34" charset="0"/>
              <a:cs typeface="Arial" panose="020B0604020202020204" pitchFamily="34" charset="0"/>
            </a:rPr>
            <a:t>:</a:t>
          </a:r>
          <a:endParaRPr lang="es-CL" sz="1400" kern="1200" dirty="0">
            <a:latin typeface="Arial" panose="020B0604020202020204" pitchFamily="34" charset="0"/>
            <a:cs typeface="Arial" panose="020B0604020202020204" pitchFamily="34" charset="0"/>
          </a:endParaRPr>
        </a:p>
      </dsp:txBody>
      <dsp:txXfrm>
        <a:off x="150790" y="395307"/>
        <a:ext cx="1200677" cy="64954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0824-EB17-463A-833B-36F01244DA08}">
      <dsp:nvSpPr>
        <dsp:cNvPr id="0" name=""/>
        <dsp:cNvSpPr/>
      </dsp:nvSpPr>
      <dsp:spPr>
        <a:xfrm rot="5400000">
          <a:off x="3919253" y="-2165459"/>
          <a:ext cx="667282" cy="578901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Se centra esa visión más en la empresa como un todo institucional. </a:t>
          </a:r>
          <a:endParaRPr lang="es-CL" sz="1400" kern="1200" dirty="0">
            <a:latin typeface="Arial" panose="020B0604020202020204" pitchFamily="34" charset="0"/>
            <a:cs typeface="Arial" panose="020B0604020202020204" pitchFamily="34" charset="0"/>
          </a:endParaRPr>
        </a:p>
      </dsp:txBody>
      <dsp:txXfrm rot="-5400000">
        <a:off x="1358389" y="427979"/>
        <a:ext cx="5756436" cy="602134"/>
      </dsp:txXfrm>
    </dsp:sp>
    <dsp:sp modelId="{CB018636-5878-4109-98AC-03F7C653802F}">
      <dsp:nvSpPr>
        <dsp:cNvPr id="0" name=""/>
        <dsp:cNvSpPr/>
      </dsp:nvSpPr>
      <dsp:spPr>
        <a:xfrm>
          <a:off x="115651" y="360168"/>
          <a:ext cx="1270955" cy="71982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US" sz="1400" kern="1200" dirty="0" err="1" smtClean="0"/>
            <a:t>Inside</a:t>
          </a:r>
          <a:r>
            <a:rPr lang="es-US" sz="1400" kern="1200" dirty="0" smtClean="0"/>
            <a:t> LG</a:t>
          </a:r>
          <a:r>
            <a:rPr lang="es-US" sz="1400" kern="1200" dirty="0" smtClean="0">
              <a:latin typeface="Arial" panose="020B0604020202020204" pitchFamily="34" charset="0"/>
              <a:cs typeface="Arial" panose="020B0604020202020204" pitchFamily="34" charset="0"/>
            </a:rPr>
            <a:t>:</a:t>
          </a:r>
          <a:endParaRPr lang="es-CL" sz="1400" kern="1200" dirty="0">
            <a:latin typeface="Arial" panose="020B0604020202020204" pitchFamily="34" charset="0"/>
            <a:cs typeface="Arial" panose="020B0604020202020204" pitchFamily="34" charset="0"/>
          </a:endParaRPr>
        </a:p>
      </dsp:txBody>
      <dsp:txXfrm>
        <a:off x="150790" y="395307"/>
        <a:ext cx="1200677" cy="64954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A697B-B6FC-4A13-BD9F-DB6BE9646450}">
      <dsp:nvSpPr>
        <dsp:cNvPr id="0" name=""/>
        <dsp:cNvSpPr/>
      </dsp:nvSpPr>
      <dsp:spPr>
        <a:xfrm>
          <a:off x="0" y="15524"/>
          <a:ext cx="7551287" cy="5428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Our Story: trata de transmitir la parte humana de sus empleados.</a:t>
          </a:r>
          <a:endParaRPr lang="es-CL" sz="1400" kern="1200">
            <a:latin typeface="Arial" panose="020B0604020202020204" pitchFamily="34" charset="0"/>
            <a:cs typeface="Arial" panose="020B0604020202020204" pitchFamily="34" charset="0"/>
          </a:endParaRPr>
        </a:p>
      </dsp:txBody>
      <dsp:txXfrm>
        <a:off x="26501" y="42025"/>
        <a:ext cx="7498285" cy="489878"/>
      </dsp:txXfrm>
    </dsp:sp>
    <dsp:sp modelId="{4C6721BB-83FE-4A7E-BEE7-E780324A9E1B}">
      <dsp:nvSpPr>
        <dsp:cNvPr id="0" name=""/>
        <dsp:cNvSpPr/>
      </dsp:nvSpPr>
      <dsp:spPr>
        <a:xfrm>
          <a:off x="0" y="641924"/>
          <a:ext cx="7551287" cy="54288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Inside LG: trata de transmitir la parte humana de la empresa.</a:t>
          </a:r>
          <a:endParaRPr lang="es-CL" sz="1400" kern="1200">
            <a:latin typeface="Arial" panose="020B0604020202020204" pitchFamily="34" charset="0"/>
            <a:cs typeface="Arial" panose="020B0604020202020204" pitchFamily="34" charset="0"/>
          </a:endParaRPr>
        </a:p>
      </dsp:txBody>
      <dsp:txXfrm>
        <a:off x="26501" y="668425"/>
        <a:ext cx="7498285" cy="48987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F3E1D-6919-4649-89F0-E0D2C0719688}">
      <dsp:nvSpPr>
        <dsp:cNvPr id="0" name=""/>
        <dsp:cNvSpPr/>
      </dsp:nvSpPr>
      <dsp:spPr>
        <a:xfrm>
          <a:off x="0" y="0"/>
          <a:ext cx="646331" cy="646331"/>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0C15D3-E7B5-45FD-965B-C1D8C261C8E1}">
      <dsp:nvSpPr>
        <dsp:cNvPr id="0" name=""/>
        <dsp:cNvSpPr/>
      </dsp:nvSpPr>
      <dsp:spPr>
        <a:xfrm>
          <a:off x="323165" y="0"/>
          <a:ext cx="4248834" cy="646331"/>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US" sz="1400" b="0" kern="1200" dirty="0" smtClean="0">
              <a:latin typeface="Arial" panose="020B0604020202020204" pitchFamily="34" charset="0"/>
              <a:cs typeface="Arial" panose="020B0604020202020204" pitchFamily="34" charset="0"/>
            </a:rPr>
            <a:t>Nosotros y no yo</a:t>
          </a:r>
          <a:endParaRPr lang="es-CL" sz="1400" b="0" kern="1200" dirty="0">
            <a:latin typeface="Arial" panose="020B0604020202020204" pitchFamily="34" charset="0"/>
            <a:cs typeface="Arial" panose="020B0604020202020204" pitchFamily="34" charset="0"/>
          </a:endParaRPr>
        </a:p>
      </dsp:txBody>
      <dsp:txXfrm>
        <a:off x="323165" y="0"/>
        <a:ext cx="4248834" cy="307007"/>
      </dsp:txXfrm>
    </dsp:sp>
    <dsp:sp modelId="{AE0BA73D-B47C-4CE0-B1AE-9555DE890687}">
      <dsp:nvSpPr>
        <dsp:cNvPr id="0" name=""/>
        <dsp:cNvSpPr/>
      </dsp:nvSpPr>
      <dsp:spPr>
        <a:xfrm>
          <a:off x="169661" y="307007"/>
          <a:ext cx="307007" cy="307007"/>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F260A1-D62B-42CB-A99B-1C3599B0B891}">
      <dsp:nvSpPr>
        <dsp:cNvPr id="0" name=""/>
        <dsp:cNvSpPr/>
      </dsp:nvSpPr>
      <dsp:spPr>
        <a:xfrm>
          <a:off x="323165" y="307007"/>
          <a:ext cx="4248834" cy="307007"/>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US" sz="1400" b="0" kern="1200" dirty="0" smtClean="0">
              <a:latin typeface="Arial" panose="020B0604020202020204" pitchFamily="34" charset="0"/>
              <a:cs typeface="Arial" panose="020B0604020202020204" pitchFamily="34" charset="0"/>
            </a:rPr>
            <a:t>Lugar de trabajo divertido</a:t>
          </a:r>
          <a:endParaRPr lang="es-CL" sz="1400" b="0" kern="1200" dirty="0">
            <a:latin typeface="Arial" panose="020B0604020202020204" pitchFamily="34" charset="0"/>
            <a:cs typeface="Arial" panose="020B0604020202020204" pitchFamily="34" charset="0"/>
          </a:endParaRPr>
        </a:p>
      </dsp:txBody>
      <dsp:txXfrm>
        <a:off x="323165" y="307007"/>
        <a:ext cx="4248834" cy="307007"/>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0824-EB17-463A-833B-36F01244DA08}">
      <dsp:nvSpPr>
        <dsp:cNvPr id="0" name=""/>
        <dsp:cNvSpPr/>
      </dsp:nvSpPr>
      <dsp:spPr>
        <a:xfrm rot="5400000">
          <a:off x="3775228" y="-2165459"/>
          <a:ext cx="955332" cy="578901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Según la cual la empresa trata de mantener un equipo de trabajo “fuerte”. Esta estrategia estimula en cada uno de los miembros el orgullo por los logros conseguidos, ya que se cumplen gracias al trabajo conjunto. </a:t>
          </a:r>
          <a:endParaRPr lang="es-CL" sz="1400" kern="1200" dirty="0">
            <a:latin typeface="Arial" panose="020B0604020202020204" pitchFamily="34" charset="0"/>
            <a:cs typeface="Arial" panose="020B0604020202020204" pitchFamily="34" charset="0"/>
          </a:endParaRPr>
        </a:p>
      </dsp:txBody>
      <dsp:txXfrm rot="-5400000">
        <a:off x="1358390" y="298014"/>
        <a:ext cx="5742375" cy="862062"/>
      </dsp:txXfrm>
    </dsp:sp>
    <dsp:sp modelId="{CB018636-5878-4109-98AC-03F7C653802F}">
      <dsp:nvSpPr>
        <dsp:cNvPr id="0" name=""/>
        <dsp:cNvSpPr/>
      </dsp:nvSpPr>
      <dsp:spPr>
        <a:xfrm>
          <a:off x="115651" y="360168"/>
          <a:ext cx="1270955" cy="71982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CL" sz="1400" kern="1200" dirty="0" smtClean="0"/>
            <a:t>Nosotros y no yo:</a:t>
          </a:r>
          <a:endParaRPr lang="es-CL" sz="1400" kern="1200" dirty="0">
            <a:latin typeface="Arial" panose="020B0604020202020204" pitchFamily="34" charset="0"/>
            <a:cs typeface="Arial" panose="020B0604020202020204" pitchFamily="34" charset="0"/>
          </a:endParaRPr>
        </a:p>
      </dsp:txBody>
      <dsp:txXfrm>
        <a:off x="150790" y="395307"/>
        <a:ext cx="1200677" cy="649544"/>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0824-EB17-463A-833B-36F01244DA08}">
      <dsp:nvSpPr>
        <dsp:cNvPr id="0" name=""/>
        <dsp:cNvSpPr/>
      </dsp:nvSpPr>
      <dsp:spPr>
        <a:xfrm rot="5400000">
          <a:off x="3774762" y="-2165450"/>
          <a:ext cx="956266" cy="578901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Consiste en tratar de que el entorno laboral se caracterice por el respeto a la libertad y creatividad individual, consiguiendo que el trabajo sea más ameno.</a:t>
          </a:r>
          <a:endParaRPr lang="es-CL" sz="1400" kern="1200" dirty="0">
            <a:latin typeface="Arial" panose="020B0604020202020204" pitchFamily="34" charset="0"/>
            <a:cs typeface="Arial" panose="020B0604020202020204" pitchFamily="34" charset="0"/>
          </a:endParaRPr>
        </a:p>
      </dsp:txBody>
      <dsp:txXfrm rot="-5400000">
        <a:off x="1358391" y="297602"/>
        <a:ext cx="5742329" cy="862904"/>
      </dsp:txXfrm>
    </dsp:sp>
    <dsp:sp modelId="{CB018636-5878-4109-98AC-03F7C653802F}">
      <dsp:nvSpPr>
        <dsp:cNvPr id="0" name=""/>
        <dsp:cNvSpPr/>
      </dsp:nvSpPr>
      <dsp:spPr>
        <a:xfrm>
          <a:off x="115651" y="359816"/>
          <a:ext cx="1270955" cy="7205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CL" sz="1400" kern="1200" dirty="0" smtClean="0"/>
            <a:t>Lugar de trabajo divertido:</a:t>
          </a:r>
          <a:endParaRPr lang="es-CL" sz="1400" kern="1200" dirty="0">
            <a:latin typeface="Arial" panose="020B0604020202020204" pitchFamily="34" charset="0"/>
            <a:cs typeface="Arial" panose="020B0604020202020204" pitchFamily="34" charset="0"/>
          </a:endParaRPr>
        </a:p>
      </dsp:txBody>
      <dsp:txXfrm>
        <a:off x="150824" y="394989"/>
        <a:ext cx="1200609" cy="6501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0824-EB17-463A-833B-36F01244DA08}">
      <dsp:nvSpPr>
        <dsp:cNvPr id="0" name=""/>
        <dsp:cNvSpPr/>
      </dsp:nvSpPr>
      <dsp:spPr>
        <a:xfrm rot="5400000">
          <a:off x="3775228" y="-2165459"/>
          <a:ext cx="955332" cy="578901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Consiste en crear una ambientación para un nuevo miembro. Se asigna un trabajador de la empresa para presentarlo entre sus compañeros y que adquiera la dinámica de la empresa lo antes posible. Así su rendimiento será más óptimo en el menor plazo posible.</a:t>
          </a:r>
          <a:endParaRPr lang="es-CL" sz="1400" kern="1200" dirty="0">
            <a:latin typeface="Arial" panose="020B0604020202020204" pitchFamily="34" charset="0"/>
            <a:cs typeface="Arial" panose="020B0604020202020204" pitchFamily="34" charset="0"/>
          </a:endParaRPr>
        </a:p>
      </dsp:txBody>
      <dsp:txXfrm rot="-5400000">
        <a:off x="1358390" y="298014"/>
        <a:ext cx="5742375" cy="862062"/>
      </dsp:txXfrm>
    </dsp:sp>
    <dsp:sp modelId="{CB018636-5878-4109-98AC-03F7C653802F}">
      <dsp:nvSpPr>
        <dsp:cNvPr id="0" name=""/>
        <dsp:cNvSpPr/>
      </dsp:nvSpPr>
      <dsp:spPr>
        <a:xfrm>
          <a:off x="115651" y="360168"/>
          <a:ext cx="1270955" cy="71982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CL" sz="1400" kern="1200" dirty="0" smtClean="0"/>
            <a:t>Manual de bienvenida:</a:t>
          </a:r>
          <a:endParaRPr lang="es-CL" sz="1400" kern="1200" dirty="0">
            <a:latin typeface="Arial" panose="020B0604020202020204" pitchFamily="34" charset="0"/>
            <a:cs typeface="Arial" panose="020B0604020202020204" pitchFamily="34" charset="0"/>
          </a:endParaRPr>
        </a:p>
      </dsp:txBody>
      <dsp:txXfrm>
        <a:off x="150790" y="395307"/>
        <a:ext cx="1200677" cy="649544"/>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0824-EB17-463A-833B-36F01244DA08}">
      <dsp:nvSpPr>
        <dsp:cNvPr id="0" name=""/>
        <dsp:cNvSpPr/>
      </dsp:nvSpPr>
      <dsp:spPr>
        <a:xfrm rot="5400000">
          <a:off x="3775228" y="-2165459"/>
          <a:ext cx="955332" cy="5789010"/>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La edición de una revista interna online se considera importante porque da al empleado la posibilidad de revisar la página y esto podría ayudarles a crear una mejor imagen de la empresa.</a:t>
          </a:r>
          <a:endParaRPr lang="es-CL" sz="1400" kern="1200" dirty="0">
            <a:latin typeface="Arial" panose="020B0604020202020204" pitchFamily="34" charset="0"/>
            <a:cs typeface="Arial" panose="020B0604020202020204" pitchFamily="34" charset="0"/>
          </a:endParaRPr>
        </a:p>
      </dsp:txBody>
      <dsp:txXfrm rot="-5400000">
        <a:off x="1358390" y="298014"/>
        <a:ext cx="5742375" cy="862062"/>
      </dsp:txXfrm>
    </dsp:sp>
    <dsp:sp modelId="{CB018636-5878-4109-98AC-03F7C653802F}">
      <dsp:nvSpPr>
        <dsp:cNvPr id="0" name=""/>
        <dsp:cNvSpPr/>
      </dsp:nvSpPr>
      <dsp:spPr>
        <a:xfrm>
          <a:off x="115651" y="360168"/>
          <a:ext cx="1270955" cy="71982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CL" sz="1400" kern="1200" dirty="0" smtClean="0"/>
            <a:t>Revista interna on-line:</a:t>
          </a:r>
          <a:endParaRPr lang="es-CL" sz="1400" kern="1200" dirty="0">
            <a:latin typeface="Arial" panose="020B0604020202020204" pitchFamily="34" charset="0"/>
            <a:cs typeface="Arial" panose="020B0604020202020204" pitchFamily="34" charset="0"/>
          </a:endParaRPr>
        </a:p>
      </dsp:txBody>
      <dsp:txXfrm>
        <a:off x="150790" y="395307"/>
        <a:ext cx="1200677" cy="64954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0824-EB17-463A-833B-36F01244DA08}">
      <dsp:nvSpPr>
        <dsp:cNvPr id="0" name=""/>
        <dsp:cNvSpPr/>
      </dsp:nvSpPr>
      <dsp:spPr>
        <a:xfrm rot="5400000">
          <a:off x="3774762" y="-2165450"/>
          <a:ext cx="956266" cy="578901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Si algún empleado no accede a la web de la compañía, podría no enterarse de cambios significativos o noticias de máxima relevancia a través de mensajes de texto móviles.</a:t>
          </a:r>
          <a:endParaRPr lang="es-CL" sz="1400" kern="1200" dirty="0">
            <a:latin typeface="Arial" panose="020B0604020202020204" pitchFamily="34" charset="0"/>
            <a:cs typeface="Arial" panose="020B0604020202020204" pitchFamily="34" charset="0"/>
          </a:endParaRPr>
        </a:p>
      </dsp:txBody>
      <dsp:txXfrm rot="-5400000">
        <a:off x="1358391" y="297602"/>
        <a:ext cx="5742329" cy="862904"/>
      </dsp:txXfrm>
    </dsp:sp>
    <dsp:sp modelId="{CB018636-5878-4109-98AC-03F7C653802F}">
      <dsp:nvSpPr>
        <dsp:cNvPr id="0" name=""/>
        <dsp:cNvSpPr/>
      </dsp:nvSpPr>
      <dsp:spPr>
        <a:xfrm>
          <a:off x="115651" y="359816"/>
          <a:ext cx="1270955" cy="7205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CL" sz="1400" kern="1200" dirty="0" smtClean="0"/>
            <a:t>SMS corporativos:</a:t>
          </a:r>
          <a:endParaRPr lang="es-CL" sz="1400" kern="1200" dirty="0">
            <a:latin typeface="Arial" panose="020B0604020202020204" pitchFamily="34" charset="0"/>
            <a:cs typeface="Arial" panose="020B0604020202020204" pitchFamily="34" charset="0"/>
          </a:endParaRPr>
        </a:p>
      </dsp:txBody>
      <dsp:txXfrm>
        <a:off x="150824" y="394989"/>
        <a:ext cx="1200609" cy="65018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0824-EB17-463A-833B-36F01244DA08}">
      <dsp:nvSpPr>
        <dsp:cNvPr id="0" name=""/>
        <dsp:cNvSpPr/>
      </dsp:nvSpPr>
      <dsp:spPr>
        <a:xfrm rot="5400000">
          <a:off x="3774762" y="-2165450"/>
          <a:ext cx="956266" cy="578901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Desayunos con el dirigente y los profesionales de las distintas áreas de la organización para humanizar la empresa y que los trabajadores se sientan reconocidos y más identificados.</a:t>
          </a:r>
          <a:endParaRPr lang="es-CL" sz="1400" kern="1200" dirty="0">
            <a:latin typeface="Arial" panose="020B0604020202020204" pitchFamily="34" charset="0"/>
            <a:cs typeface="Arial" panose="020B0604020202020204" pitchFamily="34" charset="0"/>
          </a:endParaRPr>
        </a:p>
      </dsp:txBody>
      <dsp:txXfrm rot="-5400000">
        <a:off x="1358391" y="297602"/>
        <a:ext cx="5742329" cy="862904"/>
      </dsp:txXfrm>
    </dsp:sp>
    <dsp:sp modelId="{CB018636-5878-4109-98AC-03F7C653802F}">
      <dsp:nvSpPr>
        <dsp:cNvPr id="0" name=""/>
        <dsp:cNvSpPr/>
      </dsp:nvSpPr>
      <dsp:spPr>
        <a:xfrm>
          <a:off x="115651" y="359816"/>
          <a:ext cx="1270955" cy="7205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CL" sz="1400" kern="1200" dirty="0" smtClean="0"/>
            <a:t>Reuniones con dirigentes:</a:t>
          </a:r>
          <a:endParaRPr lang="es-CL" sz="1400" kern="1200" dirty="0">
            <a:latin typeface="Arial" panose="020B0604020202020204" pitchFamily="34" charset="0"/>
            <a:cs typeface="Arial" panose="020B0604020202020204" pitchFamily="34" charset="0"/>
          </a:endParaRPr>
        </a:p>
      </dsp:txBody>
      <dsp:txXfrm>
        <a:off x="150824" y="394989"/>
        <a:ext cx="1200609" cy="65018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949B3-3228-4697-8CA2-A1F4C195D52B}">
      <dsp:nvSpPr>
        <dsp:cNvPr id="0" name=""/>
        <dsp:cNvSpPr/>
      </dsp:nvSpPr>
      <dsp:spPr>
        <a:xfrm>
          <a:off x="2974" y="104892"/>
          <a:ext cx="1300539" cy="78032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US" sz="1400" kern="1200" dirty="0" smtClean="0">
              <a:latin typeface="Arial" panose="020B0604020202020204" pitchFamily="34" charset="0"/>
              <a:cs typeface="Arial" panose="020B0604020202020204" pitchFamily="34" charset="0"/>
            </a:rPr>
            <a:t>Chevrolet</a:t>
          </a:r>
          <a:endParaRPr lang="es-CL" sz="1400" kern="1200" dirty="0">
            <a:latin typeface="Arial" panose="020B0604020202020204" pitchFamily="34" charset="0"/>
            <a:cs typeface="Arial" panose="020B0604020202020204" pitchFamily="34" charset="0"/>
          </a:endParaRPr>
        </a:p>
      </dsp:txBody>
      <dsp:txXfrm>
        <a:off x="25829" y="127747"/>
        <a:ext cx="1254829" cy="734613"/>
      </dsp:txXfrm>
    </dsp:sp>
    <dsp:sp modelId="{8FBAD040-2794-4647-940D-73101D702FBD}">
      <dsp:nvSpPr>
        <dsp:cNvPr id="0" name=""/>
        <dsp:cNvSpPr/>
      </dsp:nvSpPr>
      <dsp:spPr>
        <a:xfrm>
          <a:off x="1433567" y="333787"/>
          <a:ext cx="275714" cy="32253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L" sz="1400" kern="1200">
            <a:latin typeface="Arial" panose="020B0604020202020204" pitchFamily="34" charset="0"/>
            <a:cs typeface="Arial" panose="020B0604020202020204" pitchFamily="34" charset="0"/>
          </a:endParaRPr>
        </a:p>
      </dsp:txBody>
      <dsp:txXfrm>
        <a:off x="1433567" y="398294"/>
        <a:ext cx="193000" cy="193519"/>
      </dsp:txXfrm>
    </dsp:sp>
    <dsp:sp modelId="{D99B9AC5-E41E-4A5E-8238-CD075354DEC4}">
      <dsp:nvSpPr>
        <dsp:cNvPr id="0" name=""/>
        <dsp:cNvSpPr/>
      </dsp:nvSpPr>
      <dsp:spPr>
        <a:xfrm>
          <a:off x="1823729" y="104892"/>
          <a:ext cx="1300539" cy="780323"/>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US" sz="1400" kern="1200" dirty="0" err="1" smtClean="0">
              <a:latin typeface="Arial" panose="020B0604020202020204" pitchFamily="34" charset="0"/>
              <a:cs typeface="Arial" panose="020B0604020202020204" pitchFamily="34" charset="0"/>
            </a:rPr>
            <a:t>Buick</a:t>
          </a:r>
          <a:endParaRPr lang="es-CL" sz="1400" kern="1200" dirty="0">
            <a:latin typeface="Arial" panose="020B0604020202020204" pitchFamily="34" charset="0"/>
            <a:cs typeface="Arial" panose="020B0604020202020204" pitchFamily="34" charset="0"/>
          </a:endParaRPr>
        </a:p>
      </dsp:txBody>
      <dsp:txXfrm>
        <a:off x="1846584" y="127747"/>
        <a:ext cx="1254829" cy="734613"/>
      </dsp:txXfrm>
    </dsp:sp>
    <dsp:sp modelId="{66EA4001-30CC-4B63-90A7-02DE7585DB4E}">
      <dsp:nvSpPr>
        <dsp:cNvPr id="0" name=""/>
        <dsp:cNvSpPr/>
      </dsp:nvSpPr>
      <dsp:spPr>
        <a:xfrm>
          <a:off x="3254322" y="333787"/>
          <a:ext cx="275714" cy="322533"/>
        </a:xfrm>
        <a:prstGeom prst="righ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L" sz="1400" kern="1200">
            <a:latin typeface="Arial" panose="020B0604020202020204" pitchFamily="34" charset="0"/>
            <a:cs typeface="Arial" panose="020B0604020202020204" pitchFamily="34" charset="0"/>
          </a:endParaRPr>
        </a:p>
      </dsp:txBody>
      <dsp:txXfrm>
        <a:off x="3254322" y="398294"/>
        <a:ext cx="193000" cy="193519"/>
      </dsp:txXfrm>
    </dsp:sp>
    <dsp:sp modelId="{14F17C43-5466-465D-A504-BEA8CAD4CFA5}">
      <dsp:nvSpPr>
        <dsp:cNvPr id="0" name=""/>
        <dsp:cNvSpPr/>
      </dsp:nvSpPr>
      <dsp:spPr>
        <a:xfrm>
          <a:off x="3644483" y="104892"/>
          <a:ext cx="1300539" cy="780323"/>
        </a:xfrm>
        <a:prstGeom prst="roundRect">
          <a:avLst>
            <a:gd name="adj" fmla="val 1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GMC</a:t>
          </a:r>
          <a:endParaRPr lang="es-CL" sz="1400" kern="1200">
            <a:latin typeface="Arial" panose="020B0604020202020204" pitchFamily="34" charset="0"/>
            <a:cs typeface="Arial" panose="020B0604020202020204" pitchFamily="34" charset="0"/>
          </a:endParaRPr>
        </a:p>
      </dsp:txBody>
      <dsp:txXfrm>
        <a:off x="3667338" y="127747"/>
        <a:ext cx="1254829" cy="734613"/>
      </dsp:txXfrm>
    </dsp:sp>
    <dsp:sp modelId="{E92B3045-F600-4999-B953-0F67D7C2D8F2}">
      <dsp:nvSpPr>
        <dsp:cNvPr id="0" name=""/>
        <dsp:cNvSpPr/>
      </dsp:nvSpPr>
      <dsp:spPr>
        <a:xfrm>
          <a:off x="5075076" y="333787"/>
          <a:ext cx="275714" cy="322533"/>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L" sz="1400" kern="1200">
            <a:latin typeface="Arial" panose="020B0604020202020204" pitchFamily="34" charset="0"/>
            <a:cs typeface="Arial" panose="020B0604020202020204" pitchFamily="34" charset="0"/>
          </a:endParaRPr>
        </a:p>
      </dsp:txBody>
      <dsp:txXfrm>
        <a:off x="5075076" y="398294"/>
        <a:ext cx="193000" cy="193519"/>
      </dsp:txXfrm>
    </dsp:sp>
    <dsp:sp modelId="{08B8D919-3B6B-473E-8F39-A29E1AD828EB}">
      <dsp:nvSpPr>
        <dsp:cNvPr id="0" name=""/>
        <dsp:cNvSpPr/>
      </dsp:nvSpPr>
      <dsp:spPr>
        <a:xfrm>
          <a:off x="5465238" y="104892"/>
          <a:ext cx="1300539" cy="780323"/>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Cadillac</a:t>
          </a:r>
          <a:endParaRPr lang="es-CL" sz="1400" kern="1200">
            <a:latin typeface="Arial" panose="020B0604020202020204" pitchFamily="34" charset="0"/>
            <a:cs typeface="Arial" panose="020B0604020202020204" pitchFamily="34" charset="0"/>
          </a:endParaRPr>
        </a:p>
      </dsp:txBody>
      <dsp:txXfrm>
        <a:off x="5488093" y="127747"/>
        <a:ext cx="1254829" cy="734613"/>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FF377-74D0-45E6-9606-1BF08657C7CF}">
      <dsp:nvSpPr>
        <dsp:cNvPr id="0" name=""/>
        <dsp:cNvSpPr/>
      </dsp:nvSpPr>
      <dsp:spPr>
        <a:xfrm>
          <a:off x="675823" y="853"/>
          <a:ext cx="1494236" cy="89654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Entusiasmo del cliente</a:t>
          </a:r>
          <a:endParaRPr lang="es-CL" sz="1400" kern="1200">
            <a:latin typeface="Arial" panose="020B0604020202020204" pitchFamily="34" charset="0"/>
            <a:cs typeface="Arial" panose="020B0604020202020204" pitchFamily="34" charset="0"/>
          </a:endParaRPr>
        </a:p>
      </dsp:txBody>
      <dsp:txXfrm>
        <a:off x="675823" y="853"/>
        <a:ext cx="1494236" cy="896541"/>
      </dsp:txXfrm>
    </dsp:sp>
    <dsp:sp modelId="{8F743344-4481-414D-BEEE-62AD7FB10C78}">
      <dsp:nvSpPr>
        <dsp:cNvPr id="0" name=""/>
        <dsp:cNvSpPr/>
      </dsp:nvSpPr>
      <dsp:spPr>
        <a:xfrm>
          <a:off x="2319483" y="853"/>
          <a:ext cx="1494236" cy="896541"/>
        </a:xfrm>
        <a:prstGeom prst="rec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Mejora continua</a:t>
          </a:r>
          <a:endParaRPr lang="es-CL" sz="1400" kern="1200">
            <a:latin typeface="Arial" panose="020B0604020202020204" pitchFamily="34" charset="0"/>
            <a:cs typeface="Arial" panose="020B0604020202020204" pitchFamily="34" charset="0"/>
          </a:endParaRPr>
        </a:p>
      </dsp:txBody>
      <dsp:txXfrm>
        <a:off x="2319483" y="853"/>
        <a:ext cx="1494236" cy="896541"/>
      </dsp:txXfrm>
    </dsp:sp>
    <dsp:sp modelId="{81E67C03-1D17-41B4-9691-9CE4DF425F16}">
      <dsp:nvSpPr>
        <dsp:cNvPr id="0" name=""/>
        <dsp:cNvSpPr/>
      </dsp:nvSpPr>
      <dsp:spPr>
        <a:xfrm>
          <a:off x="3963143" y="853"/>
          <a:ext cx="1494236" cy="896541"/>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Integridad</a:t>
          </a:r>
          <a:endParaRPr lang="es-CL" sz="1400" kern="1200">
            <a:latin typeface="Arial" panose="020B0604020202020204" pitchFamily="34" charset="0"/>
            <a:cs typeface="Arial" panose="020B0604020202020204" pitchFamily="34" charset="0"/>
          </a:endParaRPr>
        </a:p>
      </dsp:txBody>
      <dsp:txXfrm>
        <a:off x="3963143" y="853"/>
        <a:ext cx="1494236" cy="896541"/>
      </dsp:txXfrm>
    </dsp:sp>
    <dsp:sp modelId="{8B0F39D9-3B1C-48EA-AFA1-6A384F04E810}">
      <dsp:nvSpPr>
        <dsp:cNvPr id="0" name=""/>
        <dsp:cNvSpPr/>
      </dsp:nvSpPr>
      <dsp:spPr>
        <a:xfrm>
          <a:off x="5606803" y="853"/>
          <a:ext cx="1494236" cy="896541"/>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Trabajo en equipo</a:t>
          </a:r>
          <a:endParaRPr lang="es-CL" sz="1400" kern="1200">
            <a:latin typeface="Arial" panose="020B0604020202020204" pitchFamily="34" charset="0"/>
            <a:cs typeface="Arial" panose="020B0604020202020204" pitchFamily="34" charset="0"/>
          </a:endParaRPr>
        </a:p>
      </dsp:txBody>
      <dsp:txXfrm>
        <a:off x="5606803" y="853"/>
        <a:ext cx="1494236" cy="896541"/>
      </dsp:txXfrm>
    </dsp:sp>
    <dsp:sp modelId="{03167277-199D-4350-A6FE-BD6070FF5990}">
      <dsp:nvSpPr>
        <dsp:cNvPr id="0" name=""/>
        <dsp:cNvSpPr/>
      </dsp:nvSpPr>
      <dsp:spPr>
        <a:xfrm>
          <a:off x="1497653" y="1046819"/>
          <a:ext cx="1494236" cy="896541"/>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Innovación</a:t>
          </a:r>
          <a:endParaRPr lang="es-CL" sz="1400" kern="1200">
            <a:latin typeface="Arial" panose="020B0604020202020204" pitchFamily="34" charset="0"/>
            <a:cs typeface="Arial" panose="020B0604020202020204" pitchFamily="34" charset="0"/>
          </a:endParaRPr>
        </a:p>
      </dsp:txBody>
      <dsp:txXfrm>
        <a:off x="1497653" y="1046819"/>
        <a:ext cx="1494236" cy="896541"/>
      </dsp:txXfrm>
    </dsp:sp>
    <dsp:sp modelId="{0A344CE8-A706-4F63-BDF2-254E8A0AE9FC}">
      <dsp:nvSpPr>
        <dsp:cNvPr id="0" name=""/>
        <dsp:cNvSpPr/>
      </dsp:nvSpPr>
      <dsp:spPr>
        <a:xfrm>
          <a:off x="3141313" y="1046819"/>
          <a:ext cx="1494236" cy="896541"/>
        </a:xfrm>
        <a:prstGeom prst="rect">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Respeto</a:t>
          </a:r>
          <a:endParaRPr lang="es-CL" sz="1400" kern="1200">
            <a:latin typeface="Arial" panose="020B0604020202020204" pitchFamily="34" charset="0"/>
            <a:cs typeface="Arial" panose="020B0604020202020204" pitchFamily="34" charset="0"/>
          </a:endParaRPr>
        </a:p>
      </dsp:txBody>
      <dsp:txXfrm>
        <a:off x="3141313" y="1046819"/>
        <a:ext cx="1494236" cy="896541"/>
      </dsp:txXfrm>
    </dsp:sp>
    <dsp:sp modelId="{A22FF33A-1AD9-489F-915E-6F0B86396A0A}">
      <dsp:nvSpPr>
        <dsp:cNvPr id="0" name=""/>
        <dsp:cNvSpPr/>
      </dsp:nvSpPr>
      <dsp:spPr>
        <a:xfrm>
          <a:off x="4784973" y="1046819"/>
          <a:ext cx="1494236" cy="896541"/>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Responsabilidad</a:t>
          </a:r>
          <a:endParaRPr lang="es-CL" sz="1400" kern="1200">
            <a:latin typeface="Arial" panose="020B0604020202020204" pitchFamily="34" charset="0"/>
            <a:cs typeface="Arial" panose="020B0604020202020204" pitchFamily="34" charset="0"/>
          </a:endParaRPr>
        </a:p>
      </dsp:txBody>
      <dsp:txXfrm>
        <a:off x="4784973" y="1046819"/>
        <a:ext cx="1494236" cy="896541"/>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D6049-DF27-4CA7-9278-B69DF622153F}">
      <dsp:nvSpPr>
        <dsp:cNvPr id="0" name=""/>
        <dsp:cNvSpPr/>
      </dsp:nvSpPr>
      <dsp:spPr>
        <a:xfrm>
          <a:off x="0" y="695370"/>
          <a:ext cx="5112568" cy="45623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US" sz="1400" kern="1200" dirty="0" smtClean="0">
              <a:latin typeface="Arial" panose="020B0604020202020204" pitchFamily="34" charset="0"/>
              <a:cs typeface="Arial" panose="020B0604020202020204" pitchFamily="34" charset="0"/>
            </a:rPr>
            <a:t>Ofrece oportunidad de desarrollar una carrera profesional</a:t>
          </a:r>
          <a:endParaRPr lang="es-CL" sz="1400" kern="1200" dirty="0">
            <a:latin typeface="Arial" panose="020B0604020202020204" pitchFamily="34" charset="0"/>
            <a:cs typeface="Arial" panose="020B0604020202020204" pitchFamily="34" charset="0"/>
          </a:endParaRPr>
        </a:p>
      </dsp:txBody>
      <dsp:txXfrm>
        <a:off x="0" y="695370"/>
        <a:ext cx="5112568" cy="456238"/>
      </dsp:txXfrm>
    </dsp:sp>
    <dsp:sp modelId="{C2D0B8F1-FCEF-4C05-A660-ECFE81F482BE}">
      <dsp:nvSpPr>
        <dsp:cNvPr id="0" name=""/>
        <dsp:cNvSpPr/>
      </dsp:nvSpPr>
      <dsp:spPr>
        <a:xfrm rot="10800000">
          <a:off x="0" y="519"/>
          <a:ext cx="5112568" cy="701694"/>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Da formación a los empleados</a:t>
          </a:r>
          <a:endParaRPr lang="es-CL" sz="1400" kern="1200">
            <a:latin typeface="Arial" panose="020B0604020202020204" pitchFamily="34" charset="0"/>
            <a:cs typeface="Arial" panose="020B0604020202020204" pitchFamily="34" charset="0"/>
          </a:endParaRPr>
        </a:p>
      </dsp:txBody>
      <dsp:txXfrm rot="10800000">
        <a:off x="0" y="519"/>
        <a:ext cx="5112568" cy="45594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3B9F1-33B3-46C6-B465-62D9F4434B6A}">
      <dsp:nvSpPr>
        <dsp:cNvPr id="0" name=""/>
        <dsp:cNvSpPr/>
      </dsp:nvSpPr>
      <dsp:spPr>
        <a:xfrm rot="16200000">
          <a:off x="429730" y="-427904"/>
          <a:ext cx="936104" cy="1791912"/>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Mandos intermedios</a:t>
          </a:r>
          <a:endParaRPr lang="es-CL" sz="1400" kern="1200">
            <a:latin typeface="Arial" panose="020B0604020202020204" pitchFamily="34" charset="0"/>
            <a:cs typeface="Arial" panose="020B0604020202020204" pitchFamily="34" charset="0"/>
          </a:endParaRPr>
        </a:p>
      </dsp:txBody>
      <dsp:txXfrm rot="5400000">
        <a:off x="1826" y="187221"/>
        <a:ext cx="1791912" cy="561662"/>
      </dsp:txXfrm>
    </dsp:sp>
    <dsp:sp modelId="{B41A65D9-FCA7-4FA9-86DB-E7B22059C71F}">
      <dsp:nvSpPr>
        <dsp:cNvPr id="0" name=""/>
        <dsp:cNvSpPr/>
      </dsp:nvSpPr>
      <dsp:spPr>
        <a:xfrm rot="16200000">
          <a:off x="2356036" y="-427904"/>
          <a:ext cx="936104" cy="1791912"/>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Personal directivo</a:t>
          </a:r>
          <a:endParaRPr lang="es-CL" sz="1400" kern="1200">
            <a:latin typeface="Arial" panose="020B0604020202020204" pitchFamily="34" charset="0"/>
            <a:cs typeface="Arial" panose="020B0604020202020204" pitchFamily="34" charset="0"/>
          </a:endParaRPr>
        </a:p>
      </dsp:txBody>
      <dsp:txXfrm rot="5400000">
        <a:off x="1928132" y="187221"/>
        <a:ext cx="1791912" cy="561662"/>
      </dsp:txXfrm>
    </dsp:sp>
    <dsp:sp modelId="{CBE9EA55-AB6D-44B8-8C02-6D2C70470035}">
      <dsp:nvSpPr>
        <dsp:cNvPr id="0" name=""/>
        <dsp:cNvSpPr/>
      </dsp:nvSpPr>
      <dsp:spPr>
        <a:xfrm rot="16200000">
          <a:off x="4282341" y="-427904"/>
          <a:ext cx="936104" cy="1791912"/>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s-US" sz="1400" kern="1200" dirty="0" smtClean="0">
              <a:latin typeface="Arial" panose="020B0604020202020204" pitchFamily="34" charset="0"/>
              <a:cs typeface="Arial" panose="020B0604020202020204" pitchFamily="34" charset="0"/>
            </a:rPr>
            <a:t>Personal técnico</a:t>
          </a:r>
          <a:endParaRPr lang="es-CL" sz="1400" kern="1200" dirty="0">
            <a:latin typeface="Arial" panose="020B0604020202020204" pitchFamily="34" charset="0"/>
            <a:cs typeface="Arial" panose="020B0604020202020204" pitchFamily="34" charset="0"/>
          </a:endParaRPr>
        </a:p>
      </dsp:txBody>
      <dsp:txXfrm rot="5400000">
        <a:off x="3854437" y="187221"/>
        <a:ext cx="1791912" cy="561662"/>
      </dsp:txXfrm>
    </dsp:sp>
    <dsp:sp modelId="{1C0C9A00-773C-45CF-ACEA-1AA7F0650418}">
      <dsp:nvSpPr>
        <dsp:cNvPr id="0" name=""/>
        <dsp:cNvSpPr/>
      </dsp:nvSpPr>
      <dsp:spPr>
        <a:xfrm rot="16200000">
          <a:off x="6208647" y="-427904"/>
          <a:ext cx="936104" cy="1791912"/>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s-US" sz="1400" kern="1200" dirty="0" smtClean="0">
              <a:latin typeface="Arial" panose="020B0604020202020204" pitchFamily="34" charset="0"/>
              <a:cs typeface="Arial" panose="020B0604020202020204" pitchFamily="34" charset="0"/>
            </a:rPr>
            <a:t>Personal de mantención y servicios </a:t>
          </a:r>
          <a:endParaRPr lang="es-CL" sz="1400" kern="1200" dirty="0">
            <a:latin typeface="Arial" panose="020B0604020202020204" pitchFamily="34" charset="0"/>
            <a:cs typeface="Arial" panose="020B0604020202020204" pitchFamily="34" charset="0"/>
          </a:endParaRPr>
        </a:p>
      </dsp:txBody>
      <dsp:txXfrm rot="5400000">
        <a:off x="5780743" y="187221"/>
        <a:ext cx="1791912" cy="561662"/>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0824-EB17-463A-833B-36F01244DA08}">
      <dsp:nvSpPr>
        <dsp:cNvPr id="0" name=""/>
        <dsp:cNvSpPr/>
      </dsp:nvSpPr>
      <dsp:spPr>
        <a:xfrm rot="5400000">
          <a:off x="3775228" y="-2165459"/>
          <a:ext cx="955332" cy="578901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Realizando análisis de probabilidad sobre qué puestos clave quedarán descubiertos por bajas imprevistas e identificando a empleados con alto potencial que puedan ocuparlos, creando planes de carrera para retener a todos aquellos con talento. </a:t>
          </a:r>
          <a:endParaRPr lang="es-CL" sz="1400" kern="1200" dirty="0">
            <a:latin typeface="Arial" panose="020B0604020202020204" pitchFamily="34" charset="0"/>
            <a:cs typeface="Arial" panose="020B0604020202020204" pitchFamily="34" charset="0"/>
          </a:endParaRPr>
        </a:p>
      </dsp:txBody>
      <dsp:txXfrm rot="-5400000">
        <a:off x="1358390" y="298014"/>
        <a:ext cx="5742375" cy="862062"/>
      </dsp:txXfrm>
    </dsp:sp>
    <dsp:sp modelId="{CB018636-5878-4109-98AC-03F7C653802F}">
      <dsp:nvSpPr>
        <dsp:cNvPr id="0" name=""/>
        <dsp:cNvSpPr/>
      </dsp:nvSpPr>
      <dsp:spPr>
        <a:xfrm>
          <a:off x="115651" y="360168"/>
          <a:ext cx="1270955" cy="71982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CL" sz="1400" kern="1200" dirty="0" smtClean="0"/>
            <a:t>Planes de sucesión:</a:t>
          </a:r>
          <a:endParaRPr lang="es-CL" sz="1400" kern="1200" dirty="0">
            <a:latin typeface="Arial" panose="020B0604020202020204" pitchFamily="34" charset="0"/>
            <a:cs typeface="Arial" panose="020B0604020202020204" pitchFamily="34" charset="0"/>
          </a:endParaRPr>
        </a:p>
      </dsp:txBody>
      <dsp:txXfrm>
        <a:off x="150790" y="395307"/>
        <a:ext cx="1200677" cy="649544"/>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0824-EB17-463A-833B-36F01244DA08}">
      <dsp:nvSpPr>
        <dsp:cNvPr id="0" name=""/>
        <dsp:cNvSpPr/>
      </dsp:nvSpPr>
      <dsp:spPr>
        <a:xfrm rot="5400000">
          <a:off x="3775228" y="-2165459"/>
          <a:ext cx="955332" cy="578901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Para el 100% de los trabajadores adaptada a cada nivel profesional. Del resultado de esta evaluación se informa puntualmente al empleado en una reunión con su supervisor, lo que permite establecer un diálogo abierto, siendo una herramienta de mejora continua. </a:t>
          </a:r>
          <a:endParaRPr lang="es-CL" sz="1400" kern="1200" dirty="0">
            <a:latin typeface="Arial" panose="020B0604020202020204" pitchFamily="34" charset="0"/>
            <a:cs typeface="Arial" panose="020B0604020202020204" pitchFamily="34" charset="0"/>
          </a:endParaRPr>
        </a:p>
      </dsp:txBody>
      <dsp:txXfrm rot="-5400000">
        <a:off x="1358390" y="298014"/>
        <a:ext cx="5742375" cy="862062"/>
      </dsp:txXfrm>
    </dsp:sp>
    <dsp:sp modelId="{CB018636-5878-4109-98AC-03F7C653802F}">
      <dsp:nvSpPr>
        <dsp:cNvPr id="0" name=""/>
        <dsp:cNvSpPr/>
      </dsp:nvSpPr>
      <dsp:spPr>
        <a:xfrm>
          <a:off x="115651" y="360168"/>
          <a:ext cx="1270955" cy="71982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CL" sz="1400" kern="1200" dirty="0" smtClean="0"/>
            <a:t>Evaluaciones de desempeño:</a:t>
          </a:r>
          <a:endParaRPr lang="es-CL" sz="1400" kern="1200" dirty="0">
            <a:latin typeface="Arial" panose="020B0604020202020204" pitchFamily="34" charset="0"/>
            <a:cs typeface="Arial" panose="020B0604020202020204" pitchFamily="34" charset="0"/>
          </a:endParaRPr>
        </a:p>
      </dsp:txBody>
      <dsp:txXfrm>
        <a:off x="150790" y="395307"/>
        <a:ext cx="1200677" cy="6495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0824-EB17-463A-833B-36F01244DA08}">
      <dsp:nvSpPr>
        <dsp:cNvPr id="0" name=""/>
        <dsp:cNvSpPr/>
      </dsp:nvSpPr>
      <dsp:spPr>
        <a:xfrm rot="5400000">
          <a:off x="3455886" y="-1929752"/>
          <a:ext cx="1594017" cy="578901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El Comité de Empresa es informado previamente a la introducción de nuevos sistemas de organización del trabajo, programas de inversión y proyectos, modificaciones importantes en procesos e instalaciones, innovaciones en productos, etc., así como cualquier otra información que sea de su interés, como el programa de producción, datos de plantilla, resultados de calidad, absentismo, horas extraordinarias, etc. </a:t>
          </a:r>
          <a:endParaRPr lang="es-CL" sz="1400" kern="1200" dirty="0">
            <a:latin typeface="Arial" panose="020B0604020202020204" pitchFamily="34" charset="0"/>
            <a:cs typeface="Arial" panose="020B0604020202020204" pitchFamily="34" charset="0"/>
          </a:endParaRPr>
        </a:p>
      </dsp:txBody>
      <dsp:txXfrm rot="-5400000">
        <a:off x="1358390" y="245557"/>
        <a:ext cx="5711197" cy="1438391"/>
      </dsp:txXfrm>
    </dsp:sp>
    <dsp:sp modelId="{CB018636-5878-4109-98AC-03F7C653802F}">
      <dsp:nvSpPr>
        <dsp:cNvPr id="0" name=""/>
        <dsp:cNvSpPr/>
      </dsp:nvSpPr>
      <dsp:spPr>
        <a:xfrm>
          <a:off x="115651" y="241442"/>
          <a:ext cx="1270955" cy="14228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MX" sz="1400" kern="1200" dirty="0" smtClean="0"/>
            <a:t>Clima de confianza mutua, cooperación y respeto:</a:t>
          </a:r>
          <a:endParaRPr lang="es-CL" sz="1400" kern="1200" dirty="0">
            <a:latin typeface="Arial" panose="020B0604020202020204" pitchFamily="34" charset="0"/>
            <a:cs typeface="Arial" panose="020B0604020202020204" pitchFamily="34" charset="0"/>
          </a:endParaRPr>
        </a:p>
      </dsp:txBody>
      <dsp:txXfrm>
        <a:off x="177694" y="303485"/>
        <a:ext cx="1146869" cy="1298804"/>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0824-EB17-463A-833B-36F01244DA08}">
      <dsp:nvSpPr>
        <dsp:cNvPr id="0" name=""/>
        <dsp:cNvSpPr/>
      </dsp:nvSpPr>
      <dsp:spPr>
        <a:xfrm rot="5400000">
          <a:off x="3897777" y="-1929752"/>
          <a:ext cx="710236" cy="5789010"/>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Las condiciones de trabajo, régimen de personal y retribuciones, entre otros asuntos, se recogen en el Convenio Colectivo de Empresa. </a:t>
          </a:r>
          <a:endParaRPr lang="es-CL" sz="1400" kern="1200" dirty="0">
            <a:latin typeface="Arial" panose="020B0604020202020204" pitchFamily="34" charset="0"/>
            <a:cs typeface="Arial" panose="020B0604020202020204" pitchFamily="34" charset="0"/>
          </a:endParaRPr>
        </a:p>
      </dsp:txBody>
      <dsp:txXfrm rot="-5400000">
        <a:off x="1358391" y="644305"/>
        <a:ext cx="5754339" cy="640894"/>
      </dsp:txXfrm>
    </dsp:sp>
    <dsp:sp modelId="{CB018636-5878-4109-98AC-03F7C653802F}">
      <dsp:nvSpPr>
        <dsp:cNvPr id="0" name=""/>
        <dsp:cNvSpPr/>
      </dsp:nvSpPr>
      <dsp:spPr>
        <a:xfrm>
          <a:off x="115651" y="538034"/>
          <a:ext cx="1270955" cy="82970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CL" sz="1400" kern="1200" dirty="0" smtClean="0"/>
            <a:t>Convenio Colectivo de Empresa:</a:t>
          </a:r>
          <a:endParaRPr lang="es-CL" sz="1400" kern="1200" dirty="0">
            <a:latin typeface="Arial" panose="020B0604020202020204" pitchFamily="34" charset="0"/>
            <a:cs typeface="Arial" panose="020B0604020202020204" pitchFamily="34" charset="0"/>
          </a:endParaRPr>
        </a:p>
      </dsp:txBody>
      <dsp:txXfrm>
        <a:off x="156154" y="578537"/>
        <a:ext cx="1189949" cy="748700"/>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0824-EB17-463A-833B-36F01244DA08}">
      <dsp:nvSpPr>
        <dsp:cNvPr id="0" name=""/>
        <dsp:cNvSpPr/>
      </dsp:nvSpPr>
      <dsp:spPr>
        <a:xfrm rot="5400000">
          <a:off x="3897777" y="-1929752"/>
          <a:ext cx="710236" cy="578901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Para vigilar el cumplimiento del convenio colectivo de trabajo y resolver los conflictos que pueden surgir su interpretación y aplicación. </a:t>
          </a:r>
          <a:endParaRPr lang="es-CL" sz="1400" kern="1200" dirty="0">
            <a:latin typeface="Arial" panose="020B0604020202020204" pitchFamily="34" charset="0"/>
            <a:cs typeface="Arial" panose="020B0604020202020204" pitchFamily="34" charset="0"/>
          </a:endParaRPr>
        </a:p>
      </dsp:txBody>
      <dsp:txXfrm rot="-5400000">
        <a:off x="1358391" y="644305"/>
        <a:ext cx="5754339" cy="640894"/>
      </dsp:txXfrm>
    </dsp:sp>
    <dsp:sp modelId="{CB018636-5878-4109-98AC-03F7C653802F}">
      <dsp:nvSpPr>
        <dsp:cNvPr id="0" name=""/>
        <dsp:cNvSpPr/>
      </dsp:nvSpPr>
      <dsp:spPr>
        <a:xfrm>
          <a:off x="115651" y="538034"/>
          <a:ext cx="1270955" cy="8297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CL" sz="1400" kern="1200" dirty="0" smtClean="0"/>
            <a:t>Comisión Mixta:</a:t>
          </a:r>
          <a:endParaRPr lang="es-CL" sz="1400" kern="1200" dirty="0">
            <a:latin typeface="Arial" panose="020B0604020202020204" pitchFamily="34" charset="0"/>
            <a:cs typeface="Arial" panose="020B0604020202020204" pitchFamily="34" charset="0"/>
          </a:endParaRPr>
        </a:p>
      </dsp:txBody>
      <dsp:txXfrm>
        <a:off x="156154" y="578537"/>
        <a:ext cx="1189949" cy="748700"/>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0824-EB17-463A-833B-36F01244DA08}">
      <dsp:nvSpPr>
        <dsp:cNvPr id="0" name=""/>
        <dsp:cNvSpPr/>
      </dsp:nvSpPr>
      <dsp:spPr>
        <a:xfrm rot="5400000">
          <a:off x="3829131" y="-1929752"/>
          <a:ext cx="950814" cy="578901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De aquellos logros conseguidos tanto en el terreno laboral como en el terreno personal del empleado. Según el caso, el reconocimiento puede ser público o privado e ir acompañado de diferentes premios.</a:t>
          </a:r>
          <a:endParaRPr lang="es-CL" sz="1400" kern="1200" dirty="0">
            <a:latin typeface="Arial" panose="020B0604020202020204" pitchFamily="34" charset="0"/>
            <a:cs typeface="Arial" panose="020B0604020202020204" pitchFamily="34" charset="0"/>
          </a:endParaRPr>
        </a:p>
      </dsp:txBody>
      <dsp:txXfrm rot="-5400000">
        <a:off x="1410034" y="535760"/>
        <a:ext cx="5742595" cy="857984"/>
      </dsp:txXfrm>
    </dsp:sp>
    <dsp:sp modelId="{CB018636-5878-4109-98AC-03F7C653802F}">
      <dsp:nvSpPr>
        <dsp:cNvPr id="0" name=""/>
        <dsp:cNvSpPr/>
      </dsp:nvSpPr>
      <dsp:spPr>
        <a:xfrm>
          <a:off x="64007" y="538034"/>
          <a:ext cx="1374243" cy="82970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CL" sz="1400" kern="1200" dirty="0" smtClean="0"/>
            <a:t>Políticas de reconocimiento:</a:t>
          </a:r>
          <a:endParaRPr lang="es-CL" sz="1400" kern="1200" dirty="0">
            <a:latin typeface="Arial" panose="020B0604020202020204" pitchFamily="34" charset="0"/>
            <a:cs typeface="Arial" panose="020B0604020202020204" pitchFamily="34" charset="0"/>
          </a:endParaRPr>
        </a:p>
      </dsp:txBody>
      <dsp:txXfrm>
        <a:off x="104510" y="578537"/>
        <a:ext cx="1293237" cy="748700"/>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0824-EB17-463A-833B-36F01244DA08}">
      <dsp:nvSpPr>
        <dsp:cNvPr id="0" name=""/>
        <dsp:cNvSpPr/>
      </dsp:nvSpPr>
      <dsp:spPr>
        <a:xfrm rot="5400000">
          <a:off x="3829131" y="-1929752"/>
          <a:ext cx="950814" cy="578901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Plan de sugerencias para premiar las ideas de mejora de los empleados en cuestiones relacionadas con la seguridad, el medio ambiente, la energía, la calidad de procesos y materiales, el ahorro de costes y todos los asuntos relativos al negocio.</a:t>
          </a:r>
          <a:endParaRPr lang="es-CL" sz="1400" kern="1200" dirty="0">
            <a:latin typeface="Arial" panose="020B0604020202020204" pitchFamily="34" charset="0"/>
            <a:cs typeface="Arial" panose="020B0604020202020204" pitchFamily="34" charset="0"/>
          </a:endParaRPr>
        </a:p>
      </dsp:txBody>
      <dsp:txXfrm rot="-5400000">
        <a:off x="1410034" y="535760"/>
        <a:ext cx="5742595" cy="857984"/>
      </dsp:txXfrm>
    </dsp:sp>
    <dsp:sp modelId="{CB018636-5878-4109-98AC-03F7C653802F}">
      <dsp:nvSpPr>
        <dsp:cNvPr id="0" name=""/>
        <dsp:cNvSpPr/>
      </dsp:nvSpPr>
      <dsp:spPr>
        <a:xfrm>
          <a:off x="64007" y="538034"/>
          <a:ext cx="1374243" cy="82970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MX" sz="1400" kern="1200" dirty="0" smtClean="0"/>
            <a:t>Premio a las ideas de mejora:</a:t>
          </a:r>
          <a:endParaRPr lang="es-CL" sz="1400" kern="1200" dirty="0">
            <a:latin typeface="Arial" panose="020B0604020202020204" pitchFamily="34" charset="0"/>
            <a:cs typeface="Arial" panose="020B0604020202020204" pitchFamily="34" charset="0"/>
          </a:endParaRPr>
        </a:p>
      </dsp:txBody>
      <dsp:txXfrm>
        <a:off x="104510" y="578537"/>
        <a:ext cx="1293237" cy="748700"/>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8FF41-F99A-44B7-9AB1-1A08D89F4654}">
      <dsp:nvSpPr>
        <dsp:cNvPr id="0" name=""/>
        <dsp:cNvSpPr/>
      </dsp:nvSpPr>
      <dsp:spPr>
        <a:xfrm>
          <a:off x="0" y="1068"/>
          <a:ext cx="770485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453B2E-C227-496C-8FD5-0FB178C7F1B9}">
      <dsp:nvSpPr>
        <dsp:cNvPr id="0" name=""/>
        <dsp:cNvSpPr/>
      </dsp:nvSpPr>
      <dsp:spPr>
        <a:xfrm>
          <a:off x="0" y="1068"/>
          <a:ext cx="7704856" cy="36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US" sz="1400" kern="1200" dirty="0" smtClean="0">
              <a:latin typeface="Arial" panose="020B0604020202020204" pitchFamily="34" charset="0"/>
              <a:cs typeface="Arial" panose="020B0604020202020204" pitchFamily="34" charset="0"/>
            </a:rPr>
            <a:t>Comunicaciones escritas </a:t>
          </a:r>
          <a:endParaRPr lang="es-CL" sz="1400" kern="1200" dirty="0">
            <a:latin typeface="Arial" panose="020B0604020202020204" pitchFamily="34" charset="0"/>
            <a:cs typeface="Arial" panose="020B0604020202020204" pitchFamily="34" charset="0"/>
          </a:endParaRPr>
        </a:p>
      </dsp:txBody>
      <dsp:txXfrm>
        <a:off x="0" y="1068"/>
        <a:ext cx="7704856" cy="364314"/>
      </dsp:txXfrm>
    </dsp:sp>
    <dsp:sp modelId="{79B4B274-2448-4880-A818-A8CBD5B9FF65}">
      <dsp:nvSpPr>
        <dsp:cNvPr id="0" name=""/>
        <dsp:cNvSpPr/>
      </dsp:nvSpPr>
      <dsp:spPr>
        <a:xfrm>
          <a:off x="0" y="365382"/>
          <a:ext cx="7704856" cy="0"/>
        </a:xfrm>
        <a:prstGeom prst="line">
          <a:avLst/>
        </a:prstGeom>
        <a:solidFill>
          <a:schemeClr val="accent5">
            <a:hueOff val="-1986775"/>
            <a:satOff val="7962"/>
            <a:lumOff val="1726"/>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500C44-2287-4FF2-BA2F-44C30675CC33}">
      <dsp:nvSpPr>
        <dsp:cNvPr id="0" name=""/>
        <dsp:cNvSpPr/>
      </dsp:nvSpPr>
      <dsp:spPr>
        <a:xfrm>
          <a:off x="0" y="365382"/>
          <a:ext cx="7704856" cy="36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US" sz="1400" kern="1200" dirty="0" smtClean="0">
              <a:latin typeface="Arial" panose="020B0604020202020204" pitchFamily="34" charset="0"/>
              <a:cs typeface="Arial" panose="020B0604020202020204" pitchFamily="34" charset="0"/>
            </a:rPr>
            <a:t>Tableros de equipo/área</a:t>
          </a:r>
          <a:endParaRPr lang="es-CL" sz="1400" kern="1200" dirty="0">
            <a:latin typeface="Arial" panose="020B0604020202020204" pitchFamily="34" charset="0"/>
            <a:cs typeface="Arial" panose="020B0604020202020204" pitchFamily="34" charset="0"/>
          </a:endParaRPr>
        </a:p>
      </dsp:txBody>
      <dsp:txXfrm>
        <a:off x="0" y="365382"/>
        <a:ext cx="7704856" cy="364314"/>
      </dsp:txXfrm>
    </dsp:sp>
    <dsp:sp modelId="{543690A0-BBEE-428D-8E31-1EEB1C668047}">
      <dsp:nvSpPr>
        <dsp:cNvPr id="0" name=""/>
        <dsp:cNvSpPr/>
      </dsp:nvSpPr>
      <dsp:spPr>
        <a:xfrm>
          <a:off x="0" y="729696"/>
          <a:ext cx="7704856" cy="0"/>
        </a:xfrm>
        <a:prstGeom prst="line">
          <a:avLst/>
        </a:prstGeom>
        <a:solidFill>
          <a:schemeClr val="accent5">
            <a:hueOff val="-3973551"/>
            <a:satOff val="15924"/>
            <a:lumOff val="3451"/>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01C299-4B7F-4686-8B03-29D5E61B43F9}">
      <dsp:nvSpPr>
        <dsp:cNvPr id="0" name=""/>
        <dsp:cNvSpPr/>
      </dsp:nvSpPr>
      <dsp:spPr>
        <a:xfrm>
          <a:off x="0" y="729696"/>
          <a:ext cx="7704856" cy="36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Comunicaciones verbales o “cara a cara”</a:t>
          </a:r>
          <a:endParaRPr lang="es-CL" sz="1400" kern="1200">
            <a:latin typeface="Arial" panose="020B0604020202020204" pitchFamily="34" charset="0"/>
            <a:cs typeface="Arial" panose="020B0604020202020204" pitchFamily="34" charset="0"/>
          </a:endParaRPr>
        </a:p>
      </dsp:txBody>
      <dsp:txXfrm>
        <a:off x="0" y="729696"/>
        <a:ext cx="7704856" cy="364314"/>
      </dsp:txXfrm>
    </dsp:sp>
    <dsp:sp modelId="{6D99BDDC-9A73-4D00-B74E-E54B1CC5A6CC}">
      <dsp:nvSpPr>
        <dsp:cNvPr id="0" name=""/>
        <dsp:cNvSpPr/>
      </dsp:nvSpPr>
      <dsp:spPr>
        <a:xfrm>
          <a:off x="0" y="1094010"/>
          <a:ext cx="7704856" cy="0"/>
        </a:xfrm>
        <a:prstGeom prst="line">
          <a:avLst/>
        </a:prstGeom>
        <a:solidFill>
          <a:schemeClr val="accent5">
            <a:hueOff val="-5960326"/>
            <a:satOff val="23887"/>
            <a:lumOff val="5177"/>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A83DE-CEF6-4D83-904B-BD508233FE57}">
      <dsp:nvSpPr>
        <dsp:cNvPr id="0" name=""/>
        <dsp:cNvSpPr/>
      </dsp:nvSpPr>
      <dsp:spPr>
        <a:xfrm>
          <a:off x="0" y="1094010"/>
          <a:ext cx="7704856" cy="36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Reuniones con todos los empleados </a:t>
          </a:r>
          <a:endParaRPr lang="es-CL" sz="1400" kern="1200">
            <a:latin typeface="Arial" panose="020B0604020202020204" pitchFamily="34" charset="0"/>
            <a:cs typeface="Arial" panose="020B0604020202020204" pitchFamily="34" charset="0"/>
          </a:endParaRPr>
        </a:p>
      </dsp:txBody>
      <dsp:txXfrm>
        <a:off x="0" y="1094010"/>
        <a:ext cx="7704856" cy="364314"/>
      </dsp:txXfrm>
    </dsp:sp>
    <dsp:sp modelId="{9D69C2C0-4F94-46AA-A42C-E7CE5D0FC0DF}">
      <dsp:nvSpPr>
        <dsp:cNvPr id="0" name=""/>
        <dsp:cNvSpPr/>
      </dsp:nvSpPr>
      <dsp:spPr>
        <a:xfrm>
          <a:off x="0" y="1458324"/>
          <a:ext cx="7704856" cy="0"/>
        </a:xfrm>
        <a:prstGeom prst="line">
          <a:avLst/>
        </a:prstGeom>
        <a:solidFill>
          <a:schemeClr val="accent5">
            <a:hueOff val="-7947101"/>
            <a:satOff val="31849"/>
            <a:lumOff val="6902"/>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7A5169-D902-46CF-9F29-CC26618F23FC}">
      <dsp:nvSpPr>
        <dsp:cNvPr id="0" name=""/>
        <dsp:cNvSpPr/>
      </dsp:nvSpPr>
      <dsp:spPr>
        <a:xfrm>
          <a:off x="0" y="1458324"/>
          <a:ext cx="7704856" cy="36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US" sz="1400" kern="1200" dirty="0" smtClean="0">
              <a:latin typeface="Arial" panose="020B0604020202020204" pitchFamily="34" charset="0"/>
              <a:cs typeface="Arial" panose="020B0604020202020204" pitchFamily="34" charset="0"/>
            </a:rPr>
            <a:t>Teléfono gratuito de información para empleados </a:t>
          </a:r>
          <a:endParaRPr lang="es-CL" sz="1400" kern="1200" dirty="0">
            <a:latin typeface="Arial" panose="020B0604020202020204" pitchFamily="34" charset="0"/>
            <a:cs typeface="Arial" panose="020B0604020202020204" pitchFamily="34" charset="0"/>
          </a:endParaRPr>
        </a:p>
      </dsp:txBody>
      <dsp:txXfrm>
        <a:off x="0" y="1458324"/>
        <a:ext cx="7704856" cy="364314"/>
      </dsp:txXfrm>
    </dsp:sp>
    <dsp:sp modelId="{41ACCBD7-D031-45EC-9DF4-E66B86DF984F}">
      <dsp:nvSpPr>
        <dsp:cNvPr id="0" name=""/>
        <dsp:cNvSpPr/>
      </dsp:nvSpPr>
      <dsp:spPr>
        <a:xfrm>
          <a:off x="0" y="1822638"/>
          <a:ext cx="7704856" cy="0"/>
        </a:xfrm>
        <a:prstGeom prst="line">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02082D-9643-46CB-A093-4D6AB9F1E722}">
      <dsp:nvSpPr>
        <dsp:cNvPr id="0" name=""/>
        <dsp:cNvSpPr/>
      </dsp:nvSpPr>
      <dsp:spPr>
        <a:xfrm>
          <a:off x="0" y="1822638"/>
          <a:ext cx="7704856" cy="36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Código de Conducta Laboral</a:t>
          </a:r>
          <a:endParaRPr lang="es-CL" sz="1400" kern="1200">
            <a:latin typeface="Arial" panose="020B0604020202020204" pitchFamily="34" charset="0"/>
            <a:cs typeface="Arial" panose="020B0604020202020204" pitchFamily="34" charset="0"/>
          </a:endParaRPr>
        </a:p>
      </dsp:txBody>
      <dsp:txXfrm>
        <a:off x="0" y="1822638"/>
        <a:ext cx="7704856" cy="364314"/>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0824-EB17-463A-833B-36F01244DA08}">
      <dsp:nvSpPr>
        <dsp:cNvPr id="0" name=""/>
        <dsp:cNvSpPr/>
      </dsp:nvSpPr>
      <dsp:spPr>
        <a:xfrm rot="5400000">
          <a:off x="3119475" y="-1679360"/>
          <a:ext cx="2538860" cy="589758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CL" sz="1400" kern="1200" dirty="0" smtClean="0">
              <a:latin typeface="Arial" panose="020B0604020202020204" pitchFamily="34" charset="0"/>
              <a:cs typeface="Arial" panose="020B0604020202020204" pitchFamily="34" charset="0"/>
            </a:rPr>
            <a:t>Nuevos proyectos</a:t>
          </a:r>
          <a:endParaRPr lang="es-CL"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CL" sz="1400" kern="1200" dirty="0" smtClean="0">
              <a:latin typeface="Arial" panose="020B0604020202020204" pitchFamily="34" charset="0"/>
              <a:cs typeface="Arial" panose="020B0604020202020204" pitchFamily="34" charset="0"/>
            </a:rPr>
            <a:t>Inversiones</a:t>
          </a:r>
        </a:p>
        <a:p>
          <a:pPr marL="114300" lvl="1" indent="-114300" algn="l" defTabSz="622300">
            <a:lnSpc>
              <a:spcPct val="90000"/>
            </a:lnSpc>
            <a:spcBef>
              <a:spcPct val="0"/>
            </a:spcBef>
            <a:spcAft>
              <a:spcPct val="15000"/>
            </a:spcAft>
            <a:buChar char="••"/>
          </a:pPr>
          <a:r>
            <a:rPr lang="es-CL" sz="1400" kern="1200" dirty="0" smtClean="0">
              <a:latin typeface="Arial" panose="020B0604020202020204" pitchFamily="34" charset="0"/>
              <a:cs typeface="Arial" panose="020B0604020202020204" pitchFamily="34" charset="0"/>
            </a:rPr>
            <a:t>Productos</a:t>
          </a:r>
        </a:p>
        <a:p>
          <a:pPr marL="114300" lvl="1" indent="-114300" algn="l" defTabSz="622300">
            <a:lnSpc>
              <a:spcPct val="90000"/>
            </a:lnSpc>
            <a:spcBef>
              <a:spcPct val="0"/>
            </a:spcBef>
            <a:spcAft>
              <a:spcPct val="15000"/>
            </a:spcAft>
            <a:buChar char="••"/>
          </a:pPr>
          <a:r>
            <a:rPr lang="es-CL" sz="1400" kern="1200" dirty="0" smtClean="0">
              <a:latin typeface="Arial" panose="020B0604020202020204" pitchFamily="34" charset="0"/>
              <a:cs typeface="Arial" panose="020B0604020202020204" pitchFamily="34" charset="0"/>
            </a:rPr>
            <a:t>Calidad</a:t>
          </a:r>
        </a:p>
        <a:p>
          <a:pPr marL="114300" lvl="1" indent="-114300" algn="l" defTabSz="622300">
            <a:lnSpc>
              <a:spcPct val="90000"/>
            </a:lnSpc>
            <a:spcBef>
              <a:spcPct val="0"/>
            </a:spcBef>
            <a:spcAft>
              <a:spcPct val="15000"/>
            </a:spcAft>
            <a:buChar char="••"/>
          </a:pPr>
          <a:r>
            <a:rPr lang="es-CL" sz="1400" kern="1200" dirty="0" smtClean="0">
              <a:latin typeface="Arial" panose="020B0604020202020204" pitchFamily="34" charset="0"/>
              <a:cs typeface="Arial" panose="020B0604020202020204" pitchFamily="34" charset="0"/>
            </a:rPr>
            <a:t>Seguridad</a:t>
          </a:r>
        </a:p>
        <a:p>
          <a:pPr marL="114300" lvl="1" indent="-114300" algn="l" defTabSz="622300">
            <a:lnSpc>
              <a:spcPct val="90000"/>
            </a:lnSpc>
            <a:spcBef>
              <a:spcPct val="0"/>
            </a:spcBef>
            <a:spcAft>
              <a:spcPct val="15000"/>
            </a:spcAft>
            <a:buChar char="••"/>
          </a:pPr>
          <a:r>
            <a:rPr lang="es-CL" sz="1400" kern="1200" dirty="0" smtClean="0">
              <a:latin typeface="Arial" panose="020B0604020202020204" pitchFamily="34" charset="0"/>
              <a:cs typeface="Arial" panose="020B0604020202020204" pitchFamily="34" charset="0"/>
            </a:rPr>
            <a:t>Medioambiente</a:t>
          </a:r>
        </a:p>
        <a:p>
          <a:pPr marL="114300" lvl="1" indent="-114300" algn="l" defTabSz="622300">
            <a:lnSpc>
              <a:spcPct val="90000"/>
            </a:lnSpc>
            <a:spcBef>
              <a:spcPct val="0"/>
            </a:spcBef>
            <a:spcAft>
              <a:spcPct val="15000"/>
            </a:spcAft>
            <a:buChar char="••"/>
          </a:pPr>
          <a:r>
            <a:rPr lang="es-CL" sz="1400" kern="1200" dirty="0" smtClean="0">
              <a:latin typeface="Arial" panose="020B0604020202020204" pitchFamily="34" charset="0"/>
              <a:cs typeface="Arial" panose="020B0604020202020204" pitchFamily="34" charset="0"/>
            </a:rPr>
            <a:t>Temas de recursos humanos</a:t>
          </a:r>
        </a:p>
        <a:p>
          <a:pPr marL="114300" lvl="1" indent="-114300" algn="l" defTabSz="622300">
            <a:lnSpc>
              <a:spcPct val="90000"/>
            </a:lnSpc>
            <a:spcBef>
              <a:spcPct val="0"/>
            </a:spcBef>
            <a:spcAft>
              <a:spcPct val="15000"/>
            </a:spcAft>
            <a:buChar char="••"/>
          </a:pPr>
          <a:r>
            <a:rPr lang="es-CL" sz="1400" kern="1200" dirty="0" smtClean="0">
              <a:latin typeface="Arial" panose="020B0604020202020204" pitchFamily="34" charset="0"/>
              <a:cs typeface="Arial" panose="020B0604020202020204" pitchFamily="34" charset="0"/>
            </a:rPr>
            <a:t>Cambios en la organización</a:t>
          </a:r>
        </a:p>
        <a:p>
          <a:pPr marL="114300" lvl="1" indent="-114300" algn="l"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Participación de la compañía en foros externos</a:t>
          </a:r>
          <a:endParaRPr lang="es-CL" sz="1400" kern="1200" dirty="0" smtClean="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CL" sz="1400" kern="1200" dirty="0" smtClean="0">
              <a:latin typeface="Arial" panose="020B0604020202020204" pitchFamily="34" charset="0"/>
              <a:cs typeface="Arial" panose="020B0604020202020204" pitchFamily="34" charset="0"/>
            </a:rPr>
            <a:t>Mensajes de los líderes</a:t>
          </a:r>
        </a:p>
        <a:p>
          <a:pPr marL="114300" lvl="1" indent="-114300" algn="l" defTabSz="622300">
            <a:lnSpc>
              <a:spcPct val="90000"/>
            </a:lnSpc>
            <a:spcBef>
              <a:spcPct val="0"/>
            </a:spcBef>
            <a:spcAft>
              <a:spcPct val="15000"/>
            </a:spcAft>
            <a:buChar char="••"/>
          </a:pPr>
          <a:r>
            <a:rPr lang="es-CL" sz="1400" kern="1200" dirty="0" smtClean="0">
              <a:latin typeface="Arial" panose="020B0604020202020204" pitchFamily="34" charset="0"/>
              <a:cs typeface="Arial" panose="020B0604020202020204" pitchFamily="34" charset="0"/>
            </a:rPr>
            <a:t>Logros de la compañía</a:t>
          </a:r>
        </a:p>
        <a:p>
          <a:pPr marL="114300" lvl="1" indent="-114300" algn="l" defTabSz="622300">
            <a:lnSpc>
              <a:spcPct val="90000"/>
            </a:lnSpc>
            <a:spcBef>
              <a:spcPct val="0"/>
            </a:spcBef>
            <a:spcAft>
              <a:spcPct val="15000"/>
            </a:spcAft>
            <a:buChar char="••"/>
          </a:pPr>
          <a:r>
            <a:rPr lang="es-CL" sz="1400" kern="1200" dirty="0" smtClean="0">
              <a:latin typeface="Arial" panose="020B0604020202020204" pitchFamily="34" charset="0"/>
              <a:cs typeface="Arial" panose="020B0604020202020204" pitchFamily="34" charset="0"/>
            </a:rPr>
            <a:t>Reconocimientos departamentales o individuales</a:t>
          </a:r>
        </a:p>
      </dsp:txBody>
      <dsp:txXfrm rot="-5400000">
        <a:off x="1440111" y="123941"/>
        <a:ext cx="5773652" cy="2290986"/>
      </dsp:txXfrm>
    </dsp:sp>
    <dsp:sp modelId="{CB018636-5878-4109-98AC-03F7C653802F}">
      <dsp:nvSpPr>
        <dsp:cNvPr id="0" name=""/>
        <dsp:cNvSpPr/>
      </dsp:nvSpPr>
      <dsp:spPr>
        <a:xfrm>
          <a:off x="68838" y="716766"/>
          <a:ext cx="1400019" cy="110533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CL" sz="1400" kern="1200" dirty="0" smtClean="0"/>
            <a:t>Comunicaciones escritas: </a:t>
          </a:r>
          <a:endParaRPr lang="es-CL" sz="1400" kern="1200" dirty="0">
            <a:latin typeface="Arial" panose="020B0604020202020204" pitchFamily="34" charset="0"/>
            <a:cs typeface="Arial" panose="020B0604020202020204" pitchFamily="34" charset="0"/>
          </a:endParaRPr>
        </a:p>
      </dsp:txBody>
      <dsp:txXfrm>
        <a:off x="122796" y="770724"/>
        <a:ext cx="1292103" cy="997415"/>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CFD70-2812-408D-92AF-BB27E126EE80}">
      <dsp:nvSpPr>
        <dsp:cNvPr id="0" name=""/>
        <dsp:cNvSpPr/>
      </dsp:nvSpPr>
      <dsp:spPr>
        <a:xfrm>
          <a:off x="0" y="7821"/>
          <a:ext cx="5472608" cy="327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Newsletter o boletín informativo</a:t>
          </a:r>
          <a:endParaRPr lang="es-CL" sz="1400" kern="1200">
            <a:latin typeface="Arial" panose="020B0604020202020204" pitchFamily="34" charset="0"/>
            <a:cs typeface="Arial" panose="020B0604020202020204" pitchFamily="34" charset="0"/>
          </a:endParaRPr>
        </a:p>
      </dsp:txBody>
      <dsp:txXfrm>
        <a:off x="15992" y="23813"/>
        <a:ext cx="5440624" cy="295616"/>
      </dsp:txXfrm>
    </dsp:sp>
    <dsp:sp modelId="{F86D6F13-BCF4-428C-8A18-5927D66515FD}">
      <dsp:nvSpPr>
        <dsp:cNvPr id="0" name=""/>
        <dsp:cNvSpPr/>
      </dsp:nvSpPr>
      <dsp:spPr>
        <a:xfrm>
          <a:off x="0" y="381501"/>
          <a:ext cx="5472608" cy="327600"/>
        </a:xfrm>
        <a:prstGeom prst="roundRect">
          <a:avLst/>
        </a:prstGeom>
        <a:solidFill>
          <a:schemeClr val="accent2">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Comunicados Internos</a:t>
          </a:r>
          <a:endParaRPr lang="es-CL" sz="1400" kern="1200">
            <a:latin typeface="Arial" panose="020B0604020202020204" pitchFamily="34" charset="0"/>
            <a:cs typeface="Arial" panose="020B0604020202020204" pitchFamily="34" charset="0"/>
          </a:endParaRPr>
        </a:p>
      </dsp:txBody>
      <dsp:txXfrm>
        <a:off x="15992" y="397493"/>
        <a:ext cx="5440624" cy="295616"/>
      </dsp:txXfrm>
    </dsp:sp>
    <dsp:sp modelId="{C0700939-076E-4D5C-A0F7-43B750F4435E}">
      <dsp:nvSpPr>
        <dsp:cNvPr id="0" name=""/>
        <dsp:cNvSpPr/>
      </dsp:nvSpPr>
      <dsp:spPr>
        <a:xfrm>
          <a:off x="0" y="755181"/>
          <a:ext cx="5472608" cy="32760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Intranet</a:t>
          </a:r>
          <a:endParaRPr lang="es-CL" sz="1400" kern="1200">
            <a:latin typeface="Arial" panose="020B0604020202020204" pitchFamily="34" charset="0"/>
            <a:cs typeface="Arial" panose="020B0604020202020204" pitchFamily="34" charset="0"/>
          </a:endParaRPr>
        </a:p>
      </dsp:txBody>
      <dsp:txXfrm>
        <a:off x="15992" y="771173"/>
        <a:ext cx="5440624" cy="295616"/>
      </dsp:txXfrm>
    </dsp:sp>
    <dsp:sp modelId="{D1C08087-7DF3-4E76-BD51-0D4FA2D66916}">
      <dsp:nvSpPr>
        <dsp:cNvPr id="0" name=""/>
        <dsp:cNvSpPr/>
      </dsp:nvSpPr>
      <dsp:spPr>
        <a:xfrm>
          <a:off x="0" y="1128861"/>
          <a:ext cx="5472608" cy="32760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Periódico de ámbito europeo ‘Opel Post’; o Newsflash</a:t>
          </a:r>
          <a:endParaRPr lang="es-CL" sz="1400" kern="1200">
            <a:latin typeface="Arial" panose="020B0604020202020204" pitchFamily="34" charset="0"/>
            <a:cs typeface="Arial" panose="020B0604020202020204" pitchFamily="34" charset="0"/>
          </a:endParaRPr>
        </a:p>
      </dsp:txBody>
      <dsp:txXfrm>
        <a:off x="15992" y="1144853"/>
        <a:ext cx="5440624" cy="295616"/>
      </dsp:txXfrm>
    </dsp:sp>
    <dsp:sp modelId="{57A84F57-44CC-4E44-8BB0-85EDEDB956EF}">
      <dsp:nvSpPr>
        <dsp:cNvPr id="0" name=""/>
        <dsp:cNvSpPr/>
      </dsp:nvSpPr>
      <dsp:spPr>
        <a:xfrm>
          <a:off x="0" y="1502541"/>
          <a:ext cx="5472608" cy="32760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Red social interna, ‘Overdrive’</a:t>
          </a:r>
          <a:endParaRPr lang="es-CL" sz="1400" kern="1200">
            <a:latin typeface="Arial" panose="020B0604020202020204" pitchFamily="34" charset="0"/>
            <a:cs typeface="Arial" panose="020B0604020202020204" pitchFamily="34" charset="0"/>
          </a:endParaRPr>
        </a:p>
      </dsp:txBody>
      <dsp:txXfrm>
        <a:off x="15992" y="1518533"/>
        <a:ext cx="5440624" cy="295616"/>
      </dsp:txXfrm>
    </dsp:sp>
    <dsp:sp modelId="{7F0CD734-4DFB-4F25-B927-0811E351D747}">
      <dsp:nvSpPr>
        <dsp:cNvPr id="0" name=""/>
        <dsp:cNvSpPr/>
      </dsp:nvSpPr>
      <dsp:spPr>
        <a:xfrm>
          <a:off x="0" y="1876221"/>
          <a:ext cx="5472608" cy="327600"/>
        </a:xfrm>
        <a:prstGeom prst="roundRect">
          <a:avLst/>
        </a:prstGeom>
        <a:solidFill>
          <a:schemeClr val="accent2">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Communicator (chat</a:t>
          </a:r>
          <a:r>
            <a:rPr lang="es-US" sz="1400" i="1" kern="1200" smtClean="0">
              <a:latin typeface="Arial" panose="020B0604020202020204" pitchFamily="34" charset="0"/>
              <a:cs typeface="Arial" panose="020B0604020202020204" pitchFamily="34" charset="0"/>
            </a:rPr>
            <a:t> </a:t>
          </a:r>
          <a:r>
            <a:rPr lang="es-US" sz="1400" kern="1200" smtClean="0">
              <a:latin typeface="Arial" panose="020B0604020202020204" pitchFamily="34" charset="0"/>
              <a:cs typeface="Arial" panose="020B0604020202020204" pitchFamily="34" charset="0"/>
            </a:rPr>
            <a:t>para preguntas de trabajo) </a:t>
          </a:r>
          <a:endParaRPr lang="es-CL" sz="1400" kern="1200">
            <a:latin typeface="Arial" panose="020B0604020202020204" pitchFamily="34" charset="0"/>
            <a:cs typeface="Arial" panose="020B0604020202020204" pitchFamily="34" charset="0"/>
          </a:endParaRPr>
        </a:p>
      </dsp:txBody>
      <dsp:txXfrm>
        <a:off x="15992" y="1892213"/>
        <a:ext cx="5440624" cy="295616"/>
      </dsp:txXfrm>
    </dsp:sp>
    <dsp:sp modelId="{0C2BAAB6-A481-4D09-89F1-583C6F5E1893}">
      <dsp:nvSpPr>
        <dsp:cNvPr id="0" name=""/>
        <dsp:cNvSpPr/>
      </dsp:nvSpPr>
      <dsp:spPr>
        <a:xfrm>
          <a:off x="0" y="2249901"/>
          <a:ext cx="5472608" cy="32760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US" sz="1400" kern="1200" smtClean="0">
              <a:latin typeface="Arial" panose="020B0604020202020204" pitchFamily="34" charset="0"/>
              <a:cs typeface="Arial" panose="020B0604020202020204" pitchFamily="34" charset="0"/>
            </a:rPr>
            <a:t>Webchat (chat para realizar reuniones)</a:t>
          </a:r>
          <a:endParaRPr lang="es-CL" sz="1400" kern="1200">
            <a:latin typeface="Arial" panose="020B0604020202020204" pitchFamily="34" charset="0"/>
            <a:cs typeface="Arial" panose="020B0604020202020204" pitchFamily="34" charset="0"/>
          </a:endParaRPr>
        </a:p>
      </dsp:txBody>
      <dsp:txXfrm>
        <a:off x="15992" y="2265893"/>
        <a:ext cx="5440624" cy="295616"/>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0824-EB17-463A-833B-36F01244DA08}">
      <dsp:nvSpPr>
        <dsp:cNvPr id="0" name=""/>
        <dsp:cNvSpPr/>
      </dsp:nvSpPr>
      <dsp:spPr>
        <a:xfrm rot="5400000">
          <a:off x="3883382" y="-1609251"/>
          <a:ext cx="842313" cy="578901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A través de ellos, los empleados reciben información de los procesos del negocio que afectan directamente a su puesto.</a:t>
          </a:r>
          <a:endParaRPr lang="es-CL" sz="1400" kern="1200" dirty="0">
            <a:latin typeface="Arial" panose="020B0604020202020204" pitchFamily="34" charset="0"/>
            <a:cs typeface="Arial" panose="020B0604020202020204" pitchFamily="34" charset="0"/>
          </a:endParaRPr>
        </a:p>
      </dsp:txBody>
      <dsp:txXfrm rot="-5400000">
        <a:off x="1410034" y="905215"/>
        <a:ext cx="5747892" cy="760077"/>
      </dsp:txXfrm>
    </dsp:sp>
    <dsp:sp modelId="{CB018636-5878-4109-98AC-03F7C653802F}">
      <dsp:nvSpPr>
        <dsp:cNvPr id="0" name=""/>
        <dsp:cNvSpPr/>
      </dsp:nvSpPr>
      <dsp:spPr>
        <a:xfrm>
          <a:off x="64007" y="716226"/>
          <a:ext cx="1374243" cy="110641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CL" sz="1400" kern="1200" dirty="0" smtClean="0"/>
            <a:t>Tableros de equipo/área:</a:t>
          </a:r>
          <a:endParaRPr lang="es-CL" sz="1400" kern="1200" dirty="0">
            <a:latin typeface="Arial" panose="020B0604020202020204" pitchFamily="34" charset="0"/>
            <a:cs typeface="Arial" panose="020B0604020202020204" pitchFamily="34" charset="0"/>
          </a:endParaRPr>
        </a:p>
      </dsp:txBody>
      <dsp:txXfrm>
        <a:off x="118018" y="770237"/>
        <a:ext cx="1266221" cy="998389"/>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0824-EB17-463A-833B-36F01244DA08}">
      <dsp:nvSpPr>
        <dsp:cNvPr id="0" name=""/>
        <dsp:cNvSpPr/>
      </dsp:nvSpPr>
      <dsp:spPr>
        <a:xfrm rot="5400000">
          <a:off x="3883793" y="-1609266"/>
          <a:ext cx="841491" cy="578901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Se realizan reuniones de corte diagonal, en las que participan unos 20 empleados de distintos departamentos, funciones y niveles con el Director General para tratar los temas que los propios trabajadores planteen. </a:t>
          </a:r>
          <a:endParaRPr lang="es-CL" sz="1400" kern="1200" dirty="0">
            <a:latin typeface="Arial" panose="020B0604020202020204" pitchFamily="34" charset="0"/>
            <a:cs typeface="Arial" panose="020B0604020202020204" pitchFamily="34" charset="0"/>
          </a:endParaRPr>
        </a:p>
      </dsp:txBody>
      <dsp:txXfrm rot="-5400000">
        <a:off x="1410034" y="905571"/>
        <a:ext cx="5747932" cy="759335"/>
      </dsp:txXfrm>
    </dsp:sp>
    <dsp:sp modelId="{CB018636-5878-4109-98AC-03F7C653802F}">
      <dsp:nvSpPr>
        <dsp:cNvPr id="0" name=""/>
        <dsp:cNvSpPr/>
      </dsp:nvSpPr>
      <dsp:spPr>
        <a:xfrm>
          <a:off x="64007" y="716766"/>
          <a:ext cx="1374243" cy="110533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MX" sz="1400" kern="1200" dirty="0" smtClean="0"/>
            <a:t>Encuentros Abiertos con la Dirección: </a:t>
          </a:r>
          <a:endParaRPr lang="es-CL" sz="1400" kern="1200" dirty="0">
            <a:latin typeface="Arial" panose="020B0604020202020204" pitchFamily="34" charset="0"/>
            <a:cs typeface="Arial" panose="020B0604020202020204" pitchFamily="34" charset="0"/>
          </a:endParaRPr>
        </a:p>
      </dsp:txBody>
      <dsp:txXfrm>
        <a:off x="117965" y="770724"/>
        <a:ext cx="1266327" cy="9974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0824-EB17-463A-833B-36F01244DA08}">
      <dsp:nvSpPr>
        <dsp:cNvPr id="0" name=""/>
        <dsp:cNvSpPr/>
      </dsp:nvSpPr>
      <dsp:spPr>
        <a:xfrm rot="5400000">
          <a:off x="3883382" y="-1609251"/>
          <a:ext cx="842313" cy="5789010"/>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También existen reuniones con el Director de cada área y con los empleados de su planta para tratar temas más específicos. </a:t>
          </a:r>
          <a:endParaRPr lang="es-CL" sz="1400" kern="1200" dirty="0">
            <a:latin typeface="Arial" panose="020B0604020202020204" pitchFamily="34" charset="0"/>
            <a:cs typeface="Arial" panose="020B0604020202020204" pitchFamily="34" charset="0"/>
          </a:endParaRPr>
        </a:p>
      </dsp:txBody>
      <dsp:txXfrm rot="-5400000">
        <a:off x="1410034" y="905215"/>
        <a:ext cx="5747892" cy="760077"/>
      </dsp:txXfrm>
    </dsp:sp>
    <dsp:sp modelId="{CB018636-5878-4109-98AC-03F7C653802F}">
      <dsp:nvSpPr>
        <dsp:cNvPr id="0" name=""/>
        <dsp:cNvSpPr/>
      </dsp:nvSpPr>
      <dsp:spPr>
        <a:xfrm>
          <a:off x="64007" y="716226"/>
          <a:ext cx="1374243" cy="110641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MX" sz="1400" kern="1200" dirty="0" smtClean="0"/>
            <a:t>Reuniones con el Director de cada área: </a:t>
          </a:r>
          <a:endParaRPr lang="es-CL" sz="1400" kern="1200" dirty="0">
            <a:latin typeface="Arial" panose="020B0604020202020204" pitchFamily="34" charset="0"/>
            <a:cs typeface="Arial" panose="020B0604020202020204" pitchFamily="34" charset="0"/>
          </a:endParaRPr>
        </a:p>
      </dsp:txBody>
      <dsp:txXfrm>
        <a:off x="118018" y="770237"/>
        <a:ext cx="1266221" cy="998389"/>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0824-EB17-463A-833B-36F01244DA08}">
      <dsp:nvSpPr>
        <dsp:cNvPr id="0" name=""/>
        <dsp:cNvSpPr/>
      </dsp:nvSpPr>
      <dsp:spPr>
        <a:xfrm rot="5400000">
          <a:off x="3883793" y="-1609266"/>
          <a:ext cx="841491" cy="578901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Anualmente, la Dirección se reúne con todos los empleados para explicarles el estado del negocio, los logros o retos, así como los objetivos o desafíos del próximo año. </a:t>
          </a:r>
          <a:endParaRPr lang="es-CL" sz="1400" kern="1200" dirty="0">
            <a:latin typeface="Arial" panose="020B0604020202020204" pitchFamily="34" charset="0"/>
            <a:cs typeface="Arial" panose="020B0604020202020204" pitchFamily="34" charset="0"/>
          </a:endParaRPr>
        </a:p>
      </dsp:txBody>
      <dsp:txXfrm rot="-5400000">
        <a:off x="1410034" y="905571"/>
        <a:ext cx="5747932" cy="759335"/>
      </dsp:txXfrm>
    </dsp:sp>
    <dsp:sp modelId="{CB018636-5878-4109-98AC-03F7C653802F}">
      <dsp:nvSpPr>
        <dsp:cNvPr id="0" name=""/>
        <dsp:cNvSpPr/>
      </dsp:nvSpPr>
      <dsp:spPr>
        <a:xfrm>
          <a:off x="64007" y="716766"/>
          <a:ext cx="1374243" cy="110533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MX" sz="1400" kern="1200" dirty="0" smtClean="0"/>
            <a:t>Reuniones con todos los empleados: </a:t>
          </a:r>
          <a:endParaRPr lang="es-CL" sz="1400" kern="1200" dirty="0">
            <a:latin typeface="Arial" panose="020B0604020202020204" pitchFamily="34" charset="0"/>
            <a:cs typeface="Arial" panose="020B0604020202020204" pitchFamily="34" charset="0"/>
          </a:endParaRPr>
        </a:p>
      </dsp:txBody>
      <dsp:txXfrm>
        <a:off x="117965" y="770724"/>
        <a:ext cx="1266327" cy="997415"/>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0824-EB17-463A-833B-36F01244DA08}">
      <dsp:nvSpPr>
        <dsp:cNvPr id="0" name=""/>
        <dsp:cNvSpPr/>
      </dsp:nvSpPr>
      <dsp:spPr>
        <a:xfrm rot="5400000">
          <a:off x="4690753" y="-297864"/>
          <a:ext cx="841491" cy="316620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CL" sz="1400" kern="1200" dirty="0" smtClean="0">
              <a:latin typeface="Arial" panose="020B0604020202020204" pitchFamily="34" charset="0"/>
              <a:cs typeface="Arial" panose="020B0604020202020204" pitchFamily="34" charset="0"/>
            </a:rPr>
            <a:t>Emergencia</a:t>
          </a:r>
          <a:endParaRPr lang="es-CL"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CL" sz="1400" kern="1200" dirty="0" smtClean="0">
              <a:latin typeface="Arial" panose="020B0604020202020204" pitchFamily="34" charset="0"/>
              <a:cs typeface="Arial" panose="020B0604020202020204" pitchFamily="34" charset="0"/>
            </a:rPr>
            <a:t>Accidentes</a:t>
          </a:r>
        </a:p>
        <a:p>
          <a:pPr marL="114300" lvl="1" indent="-114300" algn="l" defTabSz="622300">
            <a:lnSpc>
              <a:spcPct val="90000"/>
            </a:lnSpc>
            <a:spcBef>
              <a:spcPct val="0"/>
            </a:spcBef>
            <a:spcAft>
              <a:spcPct val="15000"/>
            </a:spcAft>
            <a:buChar char="••"/>
          </a:pPr>
          <a:r>
            <a:rPr lang="es-CL" sz="1400" kern="1200" dirty="0" smtClean="0">
              <a:latin typeface="Arial" panose="020B0604020202020204" pitchFamily="34" charset="0"/>
              <a:cs typeface="Arial" panose="020B0604020202020204" pitchFamily="34" charset="0"/>
            </a:rPr>
            <a:t>Suspensión de producción </a:t>
          </a:r>
        </a:p>
      </dsp:txBody>
      <dsp:txXfrm rot="-5400000">
        <a:off x="3528395" y="905572"/>
        <a:ext cx="3125129" cy="759335"/>
      </dsp:txXfrm>
    </dsp:sp>
    <dsp:sp modelId="{CB018636-5878-4109-98AC-03F7C653802F}">
      <dsp:nvSpPr>
        <dsp:cNvPr id="0" name=""/>
        <dsp:cNvSpPr/>
      </dsp:nvSpPr>
      <dsp:spPr>
        <a:xfrm>
          <a:off x="432049" y="864092"/>
          <a:ext cx="2988163" cy="7734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MX" sz="1400" kern="1200" dirty="0" smtClean="0"/>
            <a:t>Teléfono gratuito de información para empleados: </a:t>
          </a:r>
          <a:endParaRPr lang="es-CL" sz="1400" kern="1200" dirty="0">
            <a:latin typeface="Arial" panose="020B0604020202020204" pitchFamily="34" charset="0"/>
            <a:cs typeface="Arial" panose="020B0604020202020204" pitchFamily="34" charset="0"/>
          </a:endParaRPr>
        </a:p>
      </dsp:txBody>
      <dsp:txXfrm>
        <a:off x="469808" y="901851"/>
        <a:ext cx="2912645" cy="697977"/>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0824-EB17-463A-833B-36F01244DA08}">
      <dsp:nvSpPr>
        <dsp:cNvPr id="0" name=""/>
        <dsp:cNvSpPr/>
      </dsp:nvSpPr>
      <dsp:spPr>
        <a:xfrm rot="5400000">
          <a:off x="4200660" y="-1126129"/>
          <a:ext cx="1173940" cy="4822736"/>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latin typeface="Arial" panose="020B0604020202020204" pitchFamily="34" charset="0"/>
              <a:cs typeface="Arial" panose="020B0604020202020204" pitchFamily="34" charset="0"/>
            </a:rPr>
            <a:t>Trata de mantener un ambiente laboral respetuoso con la normal convivencia, la ordenación técnica y organización de la empresa, así como la defensa de los derechos y legítimos intereses de trabajadores y empresa. </a:t>
          </a:r>
          <a:endParaRPr lang="es-CL" sz="1400" kern="1200" dirty="0">
            <a:latin typeface="Arial" panose="020B0604020202020204" pitchFamily="34" charset="0"/>
            <a:cs typeface="Arial" panose="020B0604020202020204" pitchFamily="34" charset="0"/>
          </a:endParaRPr>
        </a:p>
      </dsp:txBody>
      <dsp:txXfrm rot="-5400000">
        <a:off x="2376263" y="755575"/>
        <a:ext cx="4765429" cy="1059326"/>
      </dsp:txXfrm>
    </dsp:sp>
    <dsp:sp modelId="{CB018636-5878-4109-98AC-03F7C653802F}">
      <dsp:nvSpPr>
        <dsp:cNvPr id="0" name=""/>
        <dsp:cNvSpPr/>
      </dsp:nvSpPr>
      <dsp:spPr>
        <a:xfrm>
          <a:off x="0" y="864092"/>
          <a:ext cx="2340427" cy="77349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just" defTabSz="622300">
            <a:lnSpc>
              <a:spcPct val="90000"/>
            </a:lnSpc>
            <a:spcBef>
              <a:spcPct val="0"/>
            </a:spcBef>
            <a:spcAft>
              <a:spcPct val="35000"/>
            </a:spcAft>
          </a:pPr>
          <a:r>
            <a:rPr lang="es-CL" sz="1400" kern="1200" dirty="0" smtClean="0"/>
            <a:t>Código de Conducta Laboral:</a:t>
          </a:r>
          <a:endParaRPr lang="es-CL" sz="1400" kern="1200" dirty="0">
            <a:latin typeface="Arial" panose="020B0604020202020204" pitchFamily="34" charset="0"/>
            <a:cs typeface="Arial" panose="020B0604020202020204" pitchFamily="34" charset="0"/>
          </a:endParaRPr>
        </a:p>
      </dsp:txBody>
      <dsp:txXfrm>
        <a:off x="37759" y="901851"/>
        <a:ext cx="2264909" cy="697977"/>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3214B-6CF3-4591-ABA6-097ACF613680}">
      <dsp:nvSpPr>
        <dsp:cNvPr id="0" name=""/>
        <dsp:cNvSpPr/>
      </dsp:nvSpPr>
      <dsp:spPr>
        <a:xfrm>
          <a:off x="0" y="0"/>
          <a:ext cx="6048672" cy="20820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CL" sz="1400" kern="1200" dirty="0" smtClean="0">
              <a:latin typeface="Arial" panose="020B0604020202020204" pitchFamily="34" charset="0"/>
              <a:cs typeface="Arial" panose="020B0604020202020204" pitchFamily="34" charset="0"/>
            </a:rPr>
            <a:t>Amigos trabajando para salvar a un animal en peligro</a:t>
          </a:r>
          <a:endParaRPr lang="es-CL" sz="1400" kern="1200" dirty="0">
            <a:latin typeface="Arial" panose="020B0604020202020204" pitchFamily="34" charset="0"/>
            <a:cs typeface="Arial" panose="020B0604020202020204" pitchFamily="34" charset="0"/>
          </a:endParaRPr>
        </a:p>
      </dsp:txBody>
      <dsp:txXfrm>
        <a:off x="10164" y="10164"/>
        <a:ext cx="6028344" cy="187878"/>
      </dsp:txXfrm>
    </dsp:sp>
    <dsp:sp modelId="{1A8C7B6C-D2BF-4FF5-BFFD-3B3A2AB2A2EB}">
      <dsp:nvSpPr>
        <dsp:cNvPr id="0" name=""/>
        <dsp:cNvSpPr/>
      </dsp:nvSpPr>
      <dsp:spPr>
        <a:xfrm>
          <a:off x="0" y="222235"/>
          <a:ext cx="6048672" cy="208206"/>
        </a:xfrm>
        <a:prstGeom prst="roundRect">
          <a:avLst/>
        </a:prstGeom>
        <a:solidFill>
          <a:schemeClr val="accent5">
            <a:hueOff val="-662258"/>
            <a:satOff val="2654"/>
            <a:lumOff val="5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CL" sz="1400" kern="1200" smtClean="0">
              <a:latin typeface="Arial" panose="020B0604020202020204" pitchFamily="34" charset="0"/>
              <a:cs typeface="Arial" panose="020B0604020202020204" pitchFamily="34" charset="0"/>
            </a:rPr>
            <a:t>Equipo de rescate trabajando tras una catástrofe</a:t>
          </a:r>
          <a:endParaRPr lang="es-CL" sz="1400" kern="1200">
            <a:latin typeface="Arial" panose="020B0604020202020204" pitchFamily="34" charset="0"/>
            <a:cs typeface="Arial" panose="020B0604020202020204" pitchFamily="34" charset="0"/>
          </a:endParaRPr>
        </a:p>
      </dsp:txBody>
      <dsp:txXfrm>
        <a:off x="10164" y="232399"/>
        <a:ext cx="6028344" cy="187878"/>
      </dsp:txXfrm>
    </dsp:sp>
    <dsp:sp modelId="{96E03E19-7E84-4CB2-BAC8-01AB89C06A7B}">
      <dsp:nvSpPr>
        <dsp:cNvPr id="0" name=""/>
        <dsp:cNvSpPr/>
      </dsp:nvSpPr>
      <dsp:spPr>
        <a:xfrm>
          <a:off x="0" y="444293"/>
          <a:ext cx="6048672" cy="208206"/>
        </a:xfrm>
        <a:prstGeom prst="roundRect">
          <a:avLst/>
        </a:prstGeom>
        <a:solidFill>
          <a:schemeClr val="accent5">
            <a:hueOff val="-1324517"/>
            <a:satOff val="5308"/>
            <a:lumOff val="11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CL" sz="1400" kern="1200" smtClean="0">
              <a:latin typeface="Arial" panose="020B0604020202020204" pitchFamily="34" charset="0"/>
              <a:cs typeface="Arial" panose="020B0604020202020204" pitchFamily="34" charset="0"/>
            </a:rPr>
            <a:t>Bomberos</a:t>
          </a:r>
          <a:endParaRPr lang="es-CL" sz="1400" kern="1200">
            <a:latin typeface="Arial" panose="020B0604020202020204" pitchFamily="34" charset="0"/>
            <a:cs typeface="Arial" panose="020B0604020202020204" pitchFamily="34" charset="0"/>
          </a:endParaRPr>
        </a:p>
      </dsp:txBody>
      <dsp:txXfrm>
        <a:off x="10164" y="454457"/>
        <a:ext cx="6028344" cy="187878"/>
      </dsp:txXfrm>
    </dsp:sp>
    <dsp:sp modelId="{C82DBC02-6CB2-458D-B098-4FA9146D306E}">
      <dsp:nvSpPr>
        <dsp:cNvPr id="0" name=""/>
        <dsp:cNvSpPr/>
      </dsp:nvSpPr>
      <dsp:spPr>
        <a:xfrm>
          <a:off x="0" y="666351"/>
          <a:ext cx="6048672" cy="208206"/>
        </a:xfrm>
        <a:prstGeom prst="round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CL" sz="1400" kern="1200" smtClean="0">
              <a:latin typeface="Arial" panose="020B0604020202020204" pitchFamily="34" charset="0"/>
              <a:cs typeface="Arial" panose="020B0604020202020204" pitchFamily="34" charset="0"/>
            </a:rPr>
            <a:t>Equipo de marketing de una empresa</a:t>
          </a:r>
          <a:endParaRPr lang="es-CL" sz="1400" kern="1200">
            <a:latin typeface="Arial" panose="020B0604020202020204" pitchFamily="34" charset="0"/>
            <a:cs typeface="Arial" panose="020B0604020202020204" pitchFamily="34" charset="0"/>
          </a:endParaRPr>
        </a:p>
      </dsp:txBody>
      <dsp:txXfrm>
        <a:off x="10164" y="676515"/>
        <a:ext cx="6028344" cy="187878"/>
      </dsp:txXfrm>
    </dsp:sp>
    <dsp:sp modelId="{AB5C9964-6AF1-4E48-B5C9-3D0BE42CE11B}">
      <dsp:nvSpPr>
        <dsp:cNvPr id="0" name=""/>
        <dsp:cNvSpPr/>
      </dsp:nvSpPr>
      <dsp:spPr>
        <a:xfrm>
          <a:off x="0" y="888409"/>
          <a:ext cx="6048672" cy="208206"/>
        </a:xfrm>
        <a:prstGeom prst="roundRect">
          <a:avLst/>
        </a:prstGeom>
        <a:solidFill>
          <a:schemeClr val="accent5">
            <a:hueOff val="-2649034"/>
            <a:satOff val="10616"/>
            <a:lumOff val="23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CL" sz="1400" kern="1200" smtClean="0">
              <a:latin typeface="Arial" panose="020B0604020202020204" pitchFamily="34" charset="0"/>
              <a:cs typeface="Arial" panose="020B0604020202020204" pitchFamily="34" charset="0"/>
            </a:rPr>
            <a:t>Equipo de fútbol</a:t>
          </a:r>
          <a:endParaRPr lang="es-CL" sz="1400" kern="1200">
            <a:latin typeface="Arial" panose="020B0604020202020204" pitchFamily="34" charset="0"/>
            <a:cs typeface="Arial" panose="020B0604020202020204" pitchFamily="34" charset="0"/>
          </a:endParaRPr>
        </a:p>
      </dsp:txBody>
      <dsp:txXfrm>
        <a:off x="10164" y="898573"/>
        <a:ext cx="6028344" cy="187878"/>
      </dsp:txXfrm>
    </dsp:sp>
    <dsp:sp modelId="{91D3600B-ADFD-433C-9A5F-8A40BBAA675B}">
      <dsp:nvSpPr>
        <dsp:cNvPr id="0" name=""/>
        <dsp:cNvSpPr/>
      </dsp:nvSpPr>
      <dsp:spPr>
        <a:xfrm>
          <a:off x="0" y="1110467"/>
          <a:ext cx="6048672" cy="208206"/>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CL" sz="1400" kern="1200" smtClean="0">
              <a:latin typeface="Arial" panose="020B0604020202020204" pitchFamily="34" charset="0"/>
              <a:cs typeface="Arial" panose="020B0604020202020204" pitchFamily="34" charset="0"/>
            </a:rPr>
            <a:t>Empleados de un circo</a:t>
          </a:r>
          <a:endParaRPr lang="es-CL" sz="1400" kern="1200">
            <a:latin typeface="Arial" panose="020B0604020202020204" pitchFamily="34" charset="0"/>
            <a:cs typeface="Arial" panose="020B0604020202020204" pitchFamily="34" charset="0"/>
          </a:endParaRPr>
        </a:p>
      </dsp:txBody>
      <dsp:txXfrm>
        <a:off x="10164" y="1120631"/>
        <a:ext cx="6028344" cy="187878"/>
      </dsp:txXfrm>
    </dsp:sp>
    <dsp:sp modelId="{BB653E86-A926-470B-ACA4-C36DEC86DB5B}">
      <dsp:nvSpPr>
        <dsp:cNvPr id="0" name=""/>
        <dsp:cNvSpPr/>
      </dsp:nvSpPr>
      <dsp:spPr>
        <a:xfrm>
          <a:off x="0" y="1332525"/>
          <a:ext cx="6048672" cy="208206"/>
        </a:xfrm>
        <a:prstGeom prst="round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CL" sz="1400" kern="1200" smtClean="0">
              <a:latin typeface="Arial" panose="020B0604020202020204" pitchFamily="34" charset="0"/>
              <a:cs typeface="Arial" panose="020B0604020202020204" pitchFamily="34" charset="0"/>
            </a:rPr>
            <a:t>Trabajadores construyendo una carretera</a:t>
          </a:r>
          <a:endParaRPr lang="es-CL" sz="1400" kern="1200">
            <a:latin typeface="Arial" panose="020B0604020202020204" pitchFamily="34" charset="0"/>
            <a:cs typeface="Arial" panose="020B0604020202020204" pitchFamily="34" charset="0"/>
          </a:endParaRPr>
        </a:p>
      </dsp:txBody>
      <dsp:txXfrm>
        <a:off x="10164" y="1342689"/>
        <a:ext cx="6028344" cy="187878"/>
      </dsp:txXfrm>
    </dsp:sp>
    <dsp:sp modelId="{DDA09CC2-87CA-4857-B308-94A0575962C1}">
      <dsp:nvSpPr>
        <dsp:cNvPr id="0" name=""/>
        <dsp:cNvSpPr/>
      </dsp:nvSpPr>
      <dsp:spPr>
        <a:xfrm>
          <a:off x="0" y="1554582"/>
          <a:ext cx="6048672" cy="208206"/>
        </a:xfrm>
        <a:prstGeom prst="roundRect">
          <a:avLst/>
        </a:prstGeom>
        <a:solidFill>
          <a:schemeClr val="accent5">
            <a:hueOff val="-4635809"/>
            <a:satOff val="18578"/>
            <a:lumOff val="40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CL" sz="1400" kern="1200" smtClean="0">
              <a:latin typeface="Arial" panose="020B0604020202020204" pitchFamily="34" charset="0"/>
              <a:cs typeface="Arial" panose="020B0604020202020204" pitchFamily="34" charset="0"/>
            </a:rPr>
            <a:t>Compañeros de curso realizando un trabajo práctico para la escuela</a:t>
          </a:r>
          <a:endParaRPr lang="es-CL" sz="1400" kern="1200">
            <a:latin typeface="Arial" panose="020B0604020202020204" pitchFamily="34" charset="0"/>
            <a:cs typeface="Arial" panose="020B0604020202020204" pitchFamily="34" charset="0"/>
          </a:endParaRPr>
        </a:p>
      </dsp:txBody>
      <dsp:txXfrm>
        <a:off x="10164" y="1564746"/>
        <a:ext cx="6028344" cy="187878"/>
      </dsp:txXfrm>
    </dsp:sp>
    <dsp:sp modelId="{ED37271E-1F6A-472B-A829-D6A1867DAD3E}">
      <dsp:nvSpPr>
        <dsp:cNvPr id="0" name=""/>
        <dsp:cNvSpPr/>
      </dsp:nvSpPr>
      <dsp:spPr>
        <a:xfrm>
          <a:off x="0" y="1776640"/>
          <a:ext cx="6048672" cy="208206"/>
        </a:xfrm>
        <a:prstGeom prst="roundRect">
          <a:avLst/>
        </a:prstGeom>
        <a:solidFill>
          <a:schemeClr val="accent5">
            <a:hueOff val="-5298067"/>
            <a:satOff val="21233"/>
            <a:lumOff val="46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CL" sz="1400" kern="1200" smtClean="0">
              <a:latin typeface="Arial" panose="020B0604020202020204" pitchFamily="34" charset="0"/>
              <a:cs typeface="Arial" panose="020B0604020202020204" pitchFamily="34" charset="0"/>
            </a:rPr>
            <a:t>Actores en una obra de teatro</a:t>
          </a:r>
          <a:endParaRPr lang="es-CL" sz="1400" kern="1200">
            <a:latin typeface="Arial" panose="020B0604020202020204" pitchFamily="34" charset="0"/>
            <a:cs typeface="Arial" panose="020B0604020202020204" pitchFamily="34" charset="0"/>
          </a:endParaRPr>
        </a:p>
      </dsp:txBody>
      <dsp:txXfrm>
        <a:off x="10164" y="1786804"/>
        <a:ext cx="6028344" cy="187878"/>
      </dsp:txXfrm>
    </dsp:sp>
    <dsp:sp modelId="{2104DBDF-A1E0-44BA-9049-95A4E69A6EEF}">
      <dsp:nvSpPr>
        <dsp:cNvPr id="0" name=""/>
        <dsp:cNvSpPr/>
      </dsp:nvSpPr>
      <dsp:spPr>
        <a:xfrm>
          <a:off x="0" y="1998698"/>
          <a:ext cx="6048672" cy="208206"/>
        </a:xfrm>
        <a:prstGeom prst="round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CL" sz="1400" kern="1200" smtClean="0">
              <a:latin typeface="Arial" panose="020B0604020202020204" pitchFamily="34" charset="0"/>
              <a:cs typeface="Arial" panose="020B0604020202020204" pitchFamily="34" charset="0"/>
            </a:rPr>
            <a:t>Amigos organizando una fiesta sorpresa</a:t>
          </a:r>
          <a:endParaRPr lang="es-CL" sz="1400" kern="1200">
            <a:latin typeface="Arial" panose="020B0604020202020204" pitchFamily="34" charset="0"/>
            <a:cs typeface="Arial" panose="020B0604020202020204" pitchFamily="34" charset="0"/>
          </a:endParaRPr>
        </a:p>
      </dsp:txBody>
      <dsp:txXfrm>
        <a:off x="10164" y="2008862"/>
        <a:ext cx="6028344" cy="187878"/>
      </dsp:txXfrm>
    </dsp:sp>
    <dsp:sp modelId="{229B8732-77A4-43FB-9C42-F2A3CDB31D49}">
      <dsp:nvSpPr>
        <dsp:cNvPr id="0" name=""/>
        <dsp:cNvSpPr/>
      </dsp:nvSpPr>
      <dsp:spPr>
        <a:xfrm>
          <a:off x="0" y="2220756"/>
          <a:ext cx="6048672" cy="208206"/>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CL" sz="1400" kern="1200" smtClean="0">
              <a:latin typeface="Arial" panose="020B0604020202020204" pitchFamily="34" charset="0"/>
              <a:cs typeface="Arial" panose="020B0604020202020204" pitchFamily="34" charset="0"/>
            </a:rPr>
            <a:t>Un coro organizando una muestra de fin de año</a:t>
          </a:r>
          <a:endParaRPr lang="es-CL" sz="1400" kern="1200">
            <a:latin typeface="Arial" panose="020B0604020202020204" pitchFamily="34" charset="0"/>
            <a:cs typeface="Arial" panose="020B0604020202020204" pitchFamily="34" charset="0"/>
          </a:endParaRPr>
        </a:p>
      </dsp:txBody>
      <dsp:txXfrm>
        <a:off x="10164" y="2230920"/>
        <a:ext cx="6028344" cy="187878"/>
      </dsp:txXfrm>
    </dsp:sp>
    <dsp:sp modelId="{701F8ED3-1BA8-4E7A-86EB-62783049A3DB}">
      <dsp:nvSpPr>
        <dsp:cNvPr id="0" name=""/>
        <dsp:cNvSpPr/>
      </dsp:nvSpPr>
      <dsp:spPr>
        <a:xfrm>
          <a:off x="0" y="2442814"/>
          <a:ext cx="6048672" cy="208206"/>
        </a:xfrm>
        <a:prstGeom prst="roundRect">
          <a:avLst/>
        </a:prstGeom>
        <a:solidFill>
          <a:schemeClr val="accent5">
            <a:hueOff val="-7284843"/>
            <a:satOff val="29195"/>
            <a:lumOff val="63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CL" sz="1400" kern="1200" smtClean="0">
              <a:latin typeface="Arial" panose="020B0604020202020204" pitchFamily="34" charset="0"/>
              <a:cs typeface="Arial" panose="020B0604020202020204" pitchFamily="34" charset="0"/>
            </a:rPr>
            <a:t>Los miembros de un consorcio</a:t>
          </a:r>
          <a:endParaRPr lang="es-CL" sz="1400" kern="1200">
            <a:latin typeface="Arial" panose="020B0604020202020204" pitchFamily="34" charset="0"/>
            <a:cs typeface="Arial" panose="020B0604020202020204" pitchFamily="34" charset="0"/>
          </a:endParaRPr>
        </a:p>
      </dsp:txBody>
      <dsp:txXfrm>
        <a:off x="10164" y="2452978"/>
        <a:ext cx="6028344" cy="187878"/>
      </dsp:txXfrm>
    </dsp:sp>
    <dsp:sp modelId="{0A65161C-B66D-4847-9B20-D49DC08096F7}">
      <dsp:nvSpPr>
        <dsp:cNvPr id="0" name=""/>
        <dsp:cNvSpPr/>
      </dsp:nvSpPr>
      <dsp:spPr>
        <a:xfrm>
          <a:off x="0" y="2664872"/>
          <a:ext cx="6048672" cy="208206"/>
        </a:xfrm>
        <a:prstGeom prst="round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CL" sz="1400" kern="1200" smtClean="0">
              <a:latin typeface="Arial" panose="020B0604020202020204" pitchFamily="34" charset="0"/>
              <a:cs typeface="Arial" panose="020B0604020202020204" pitchFamily="34" charset="0"/>
            </a:rPr>
            <a:t>Personal de abordo de un avión</a:t>
          </a:r>
          <a:endParaRPr lang="es-CL" sz="1400" kern="1200">
            <a:latin typeface="Arial" panose="020B0604020202020204" pitchFamily="34" charset="0"/>
            <a:cs typeface="Arial" panose="020B0604020202020204" pitchFamily="34" charset="0"/>
          </a:endParaRPr>
        </a:p>
      </dsp:txBody>
      <dsp:txXfrm>
        <a:off x="10164" y="2675036"/>
        <a:ext cx="6028344" cy="187878"/>
      </dsp:txXfrm>
    </dsp:sp>
    <dsp:sp modelId="{D28159EE-3224-49B0-89B3-379978BDC5F2}">
      <dsp:nvSpPr>
        <dsp:cNvPr id="0" name=""/>
        <dsp:cNvSpPr/>
      </dsp:nvSpPr>
      <dsp:spPr>
        <a:xfrm>
          <a:off x="0" y="2886930"/>
          <a:ext cx="6048672" cy="208206"/>
        </a:xfrm>
        <a:prstGeom prst="roundRect">
          <a:avLst/>
        </a:prstGeom>
        <a:solidFill>
          <a:schemeClr val="accent5">
            <a:hueOff val="-8609359"/>
            <a:satOff val="34503"/>
            <a:lumOff val="74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CL" sz="1400" kern="1200" smtClean="0">
              <a:latin typeface="Arial" panose="020B0604020202020204" pitchFamily="34" charset="0"/>
              <a:cs typeface="Arial" panose="020B0604020202020204" pitchFamily="34" charset="0"/>
            </a:rPr>
            <a:t>Obreros en una construcción</a:t>
          </a:r>
          <a:endParaRPr lang="es-CL" sz="1400" kern="1200">
            <a:latin typeface="Arial" panose="020B0604020202020204" pitchFamily="34" charset="0"/>
            <a:cs typeface="Arial" panose="020B0604020202020204" pitchFamily="34" charset="0"/>
          </a:endParaRPr>
        </a:p>
      </dsp:txBody>
      <dsp:txXfrm>
        <a:off x="10164" y="2897094"/>
        <a:ext cx="6028344" cy="187878"/>
      </dsp:txXfrm>
    </dsp:sp>
    <dsp:sp modelId="{4E16DC3D-8178-49AE-8283-7DBBF36D74FA}">
      <dsp:nvSpPr>
        <dsp:cNvPr id="0" name=""/>
        <dsp:cNvSpPr/>
      </dsp:nvSpPr>
      <dsp:spPr>
        <a:xfrm>
          <a:off x="0" y="3108987"/>
          <a:ext cx="6048672" cy="208206"/>
        </a:xfrm>
        <a:prstGeom prst="roundRect">
          <a:avLst/>
        </a:prstGeom>
        <a:solidFill>
          <a:schemeClr val="accent5">
            <a:hueOff val="-9271618"/>
            <a:satOff val="37157"/>
            <a:lumOff val="80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CL" sz="1400" kern="1200" smtClean="0">
              <a:latin typeface="Arial" panose="020B0604020202020204" pitchFamily="34" charset="0"/>
              <a:cs typeface="Arial" panose="020B0604020202020204" pitchFamily="34" charset="0"/>
            </a:rPr>
            <a:t>Empleados de un restaurante</a:t>
          </a:r>
          <a:endParaRPr lang="es-CL" sz="1400" kern="1200">
            <a:latin typeface="Arial" panose="020B0604020202020204" pitchFamily="34" charset="0"/>
            <a:cs typeface="Arial" panose="020B0604020202020204" pitchFamily="34" charset="0"/>
          </a:endParaRPr>
        </a:p>
      </dsp:txBody>
      <dsp:txXfrm>
        <a:off x="10164" y="3119151"/>
        <a:ext cx="6028344" cy="187878"/>
      </dsp:txXfrm>
    </dsp:sp>
    <dsp:sp modelId="{3F6AFC77-1661-4AF5-BC19-27A50D209946}">
      <dsp:nvSpPr>
        <dsp:cNvPr id="0" name=""/>
        <dsp:cNvSpPr/>
      </dsp:nvSpPr>
      <dsp:spPr>
        <a:xfrm>
          <a:off x="0" y="3331045"/>
          <a:ext cx="6048672" cy="208206"/>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CL" sz="1400" kern="1200" smtClean="0">
              <a:latin typeface="Arial" panose="020B0604020202020204" pitchFamily="34" charset="0"/>
              <a:cs typeface="Arial" panose="020B0604020202020204" pitchFamily="34" charset="0"/>
            </a:rPr>
            <a:t>Médicos durante una operación</a:t>
          </a:r>
          <a:endParaRPr lang="es-CL" sz="1400" kern="1200">
            <a:latin typeface="Arial" panose="020B0604020202020204" pitchFamily="34" charset="0"/>
            <a:cs typeface="Arial" panose="020B0604020202020204" pitchFamily="34" charset="0"/>
          </a:endParaRPr>
        </a:p>
      </dsp:txBody>
      <dsp:txXfrm>
        <a:off x="10164" y="3341209"/>
        <a:ext cx="6028344" cy="187878"/>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8A278-F593-41B1-8621-B3FE86E85147}">
      <dsp:nvSpPr>
        <dsp:cNvPr id="0" name=""/>
        <dsp:cNvSpPr/>
      </dsp:nvSpPr>
      <dsp:spPr>
        <a:xfrm>
          <a:off x="0" y="577720"/>
          <a:ext cx="7488831" cy="1090295"/>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73084" numCol="1" spcCol="1270" anchor="ctr" anchorCtr="0">
          <a:noAutofit/>
        </a:bodyPr>
        <a:lstStyle/>
        <a:p>
          <a:pPr lvl="0" algn="l" defTabSz="622300" rtl="0">
            <a:lnSpc>
              <a:spcPct val="90000"/>
            </a:lnSpc>
            <a:spcBef>
              <a:spcPct val="0"/>
            </a:spcBef>
            <a:spcAft>
              <a:spcPct val="35000"/>
            </a:spcAft>
          </a:pPr>
          <a:r>
            <a:rPr lang="es-ES" sz="1400" kern="1200" smtClean="0">
              <a:latin typeface="Arial" panose="020B0604020202020204" pitchFamily="34" charset="0"/>
              <a:cs typeface="Arial" panose="020B0604020202020204" pitchFamily="34" charset="0"/>
            </a:rPr>
            <a:t>Aúnan las aptitudes de los miembros</a:t>
          </a:r>
          <a:endParaRPr lang="es-CL" sz="1400" kern="1200">
            <a:latin typeface="Arial" panose="020B0604020202020204" pitchFamily="34" charset="0"/>
            <a:cs typeface="Arial" panose="020B0604020202020204" pitchFamily="34" charset="0"/>
          </a:endParaRPr>
        </a:p>
      </dsp:txBody>
      <dsp:txXfrm>
        <a:off x="0" y="850294"/>
        <a:ext cx="7216257" cy="545147"/>
      </dsp:txXfrm>
    </dsp:sp>
    <dsp:sp modelId="{49EC7234-F813-44DA-A615-630AA81CD9F9}">
      <dsp:nvSpPr>
        <dsp:cNvPr id="0" name=""/>
        <dsp:cNvSpPr/>
      </dsp:nvSpPr>
      <dsp:spPr>
        <a:xfrm>
          <a:off x="1726175" y="940933"/>
          <a:ext cx="5762656" cy="1090295"/>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73084" numCol="1" spcCol="1270" anchor="ctr" anchorCtr="0">
          <a:noAutofit/>
        </a:bodyPr>
        <a:lstStyle/>
        <a:p>
          <a:pPr lvl="0" algn="l" defTabSz="622300" rtl="0">
            <a:lnSpc>
              <a:spcPct val="90000"/>
            </a:lnSpc>
            <a:spcBef>
              <a:spcPct val="0"/>
            </a:spcBef>
            <a:spcAft>
              <a:spcPct val="35000"/>
            </a:spcAft>
          </a:pPr>
          <a:r>
            <a:rPr lang="es-ES" sz="1400" kern="1200" smtClean="0">
              <a:latin typeface="Arial" panose="020B0604020202020204" pitchFamily="34" charset="0"/>
              <a:cs typeface="Arial" panose="020B0604020202020204" pitchFamily="34" charset="0"/>
            </a:rPr>
            <a:t>Se potencian sus esfuerzos</a:t>
          </a:r>
          <a:endParaRPr lang="es-CL" sz="1400" kern="1200">
            <a:latin typeface="Arial" panose="020B0604020202020204" pitchFamily="34" charset="0"/>
            <a:cs typeface="Arial" panose="020B0604020202020204" pitchFamily="34" charset="0"/>
          </a:endParaRPr>
        </a:p>
      </dsp:txBody>
      <dsp:txXfrm>
        <a:off x="1726175" y="1213507"/>
        <a:ext cx="5490082" cy="545147"/>
      </dsp:txXfrm>
    </dsp:sp>
    <dsp:sp modelId="{90CC193B-C5BD-4035-A9E4-72C5BFC04DA7}">
      <dsp:nvSpPr>
        <dsp:cNvPr id="0" name=""/>
        <dsp:cNvSpPr/>
      </dsp:nvSpPr>
      <dsp:spPr>
        <a:xfrm>
          <a:off x="3452351" y="1304365"/>
          <a:ext cx="4036480" cy="1090295"/>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73084" numCol="1" spcCol="1270" anchor="ctr" anchorCtr="0">
          <a:noAutofit/>
        </a:bodyPr>
        <a:lstStyle/>
        <a:p>
          <a:pPr lvl="0" algn="l" defTabSz="622300" rtl="0">
            <a:lnSpc>
              <a:spcPct val="90000"/>
            </a:lnSpc>
            <a:spcBef>
              <a:spcPct val="0"/>
            </a:spcBef>
            <a:spcAft>
              <a:spcPct val="35000"/>
            </a:spcAft>
          </a:pPr>
          <a:r>
            <a:rPr lang="es-ES" sz="1400" kern="1200" smtClean="0">
              <a:latin typeface="Arial" panose="020B0604020202020204" pitchFamily="34" charset="0"/>
              <a:cs typeface="Arial" panose="020B0604020202020204" pitchFamily="34" charset="0"/>
            </a:rPr>
            <a:t>Disminuye el tiempo invertido en las labores</a:t>
          </a:r>
          <a:endParaRPr lang="es-CL" sz="1400" kern="1200">
            <a:latin typeface="Arial" panose="020B0604020202020204" pitchFamily="34" charset="0"/>
            <a:cs typeface="Arial" panose="020B0604020202020204" pitchFamily="34" charset="0"/>
          </a:endParaRPr>
        </a:p>
      </dsp:txBody>
      <dsp:txXfrm>
        <a:off x="3452351" y="1576939"/>
        <a:ext cx="3763906" cy="545147"/>
      </dsp:txXfrm>
    </dsp:sp>
    <dsp:sp modelId="{67F55328-EF47-4408-9EDD-9A967D032F0F}">
      <dsp:nvSpPr>
        <dsp:cNvPr id="0" name=""/>
        <dsp:cNvSpPr/>
      </dsp:nvSpPr>
      <dsp:spPr>
        <a:xfrm>
          <a:off x="5178527" y="1667579"/>
          <a:ext cx="2310304" cy="1090295"/>
        </a:xfrm>
        <a:prstGeom prst="rightArrow">
          <a:avLst>
            <a:gd name="adj1" fmla="val 50000"/>
            <a:gd name="adj2"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73084" numCol="1" spcCol="1270" anchor="ctr" anchorCtr="0">
          <a:noAutofit/>
        </a:bodyPr>
        <a:lstStyle/>
        <a:p>
          <a:pPr lvl="0" algn="l" defTabSz="622300" rtl="0">
            <a:lnSpc>
              <a:spcPct val="90000"/>
            </a:lnSpc>
            <a:spcBef>
              <a:spcPct val="0"/>
            </a:spcBef>
            <a:spcAft>
              <a:spcPct val="35000"/>
            </a:spcAft>
          </a:pPr>
          <a:r>
            <a:rPr lang="es-ES" sz="1400" kern="1200" smtClean="0">
              <a:latin typeface="Arial" panose="020B0604020202020204" pitchFamily="34" charset="0"/>
              <a:cs typeface="Arial" panose="020B0604020202020204" pitchFamily="34" charset="0"/>
            </a:rPr>
            <a:t>Aumenta la eficacia de los resultados</a:t>
          </a:r>
          <a:endParaRPr lang="es-CL" sz="1400" kern="1200">
            <a:latin typeface="Arial" panose="020B0604020202020204" pitchFamily="34" charset="0"/>
            <a:cs typeface="Arial" panose="020B0604020202020204" pitchFamily="34" charset="0"/>
          </a:endParaRPr>
        </a:p>
      </dsp:txBody>
      <dsp:txXfrm>
        <a:off x="5178527" y="1940153"/>
        <a:ext cx="2037730" cy="545147"/>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F9B82-9844-467C-807D-A76AD0F1C219}">
      <dsp:nvSpPr>
        <dsp:cNvPr id="0" name=""/>
        <dsp:cNvSpPr/>
      </dsp:nvSpPr>
      <dsp:spPr>
        <a:xfrm>
          <a:off x="-3314554" y="-513200"/>
          <a:ext cx="3978728" cy="3978728"/>
        </a:xfrm>
        <a:prstGeom prst="blockArc">
          <a:avLst>
            <a:gd name="adj1" fmla="val 18900000"/>
            <a:gd name="adj2" fmla="val 2700000"/>
            <a:gd name="adj3" fmla="val 543"/>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7D3691-F4D3-4081-9941-ED1434F52998}">
      <dsp:nvSpPr>
        <dsp:cNvPr id="0" name=""/>
        <dsp:cNvSpPr/>
      </dsp:nvSpPr>
      <dsp:spPr>
        <a:xfrm>
          <a:off x="542711" y="421769"/>
          <a:ext cx="6833248" cy="84342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9465" tIns="35560" rIns="35560" bIns="35560" numCol="1" spcCol="1270" anchor="ctr" anchorCtr="0">
          <a:noAutofit/>
        </a:bodyPr>
        <a:lstStyle/>
        <a:p>
          <a:pPr lvl="0" algn="just" defTabSz="622300" rtl="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Nace como una necesidad de tener relaciones con otras personas y de complementariedad para lograr retos que no se alcanzarían individualmente. </a:t>
          </a:r>
          <a:endParaRPr lang="es-CL" sz="1400" kern="1200" dirty="0">
            <a:latin typeface="Arial" panose="020B0604020202020204" pitchFamily="34" charset="0"/>
            <a:cs typeface="Arial" panose="020B0604020202020204" pitchFamily="34" charset="0"/>
          </a:endParaRPr>
        </a:p>
      </dsp:txBody>
      <dsp:txXfrm>
        <a:off x="542711" y="421769"/>
        <a:ext cx="6833248" cy="843421"/>
      </dsp:txXfrm>
    </dsp:sp>
    <dsp:sp modelId="{5B0B01A9-260D-4BE6-B78F-3847BEA831AE}">
      <dsp:nvSpPr>
        <dsp:cNvPr id="0" name=""/>
        <dsp:cNvSpPr/>
      </dsp:nvSpPr>
      <dsp:spPr>
        <a:xfrm>
          <a:off x="15573" y="316341"/>
          <a:ext cx="1054276" cy="105427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5AB310-E3CB-42A8-9F0E-6D831DEC7D5A}">
      <dsp:nvSpPr>
        <dsp:cNvPr id="0" name=""/>
        <dsp:cNvSpPr/>
      </dsp:nvSpPr>
      <dsp:spPr>
        <a:xfrm>
          <a:off x="542711" y="1687137"/>
          <a:ext cx="6833248" cy="843421"/>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9465" tIns="35560" rIns="35560" bIns="35560" numCol="1" spcCol="1270" anchor="ctr" anchorCtr="0">
          <a:noAutofit/>
        </a:bodyPr>
        <a:lstStyle/>
        <a:p>
          <a:pPr lvl="0" algn="just" defTabSz="622300" rtl="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Se origina también de la idea de agilizar y mejorar algunas condiciones que obstaculizan el desarrollo de tareas diarias y la consecución de objetivos en las organizaciones.</a:t>
          </a:r>
          <a:endParaRPr lang="es-CL" sz="1400" kern="1200" dirty="0">
            <a:latin typeface="Arial" panose="020B0604020202020204" pitchFamily="34" charset="0"/>
            <a:cs typeface="Arial" panose="020B0604020202020204" pitchFamily="34" charset="0"/>
          </a:endParaRPr>
        </a:p>
      </dsp:txBody>
      <dsp:txXfrm>
        <a:off x="542711" y="1687137"/>
        <a:ext cx="6833248" cy="843421"/>
      </dsp:txXfrm>
    </dsp:sp>
    <dsp:sp modelId="{4486762B-1649-488A-BEBF-C30069BC4393}">
      <dsp:nvSpPr>
        <dsp:cNvPr id="0" name=""/>
        <dsp:cNvSpPr/>
      </dsp:nvSpPr>
      <dsp:spPr>
        <a:xfrm>
          <a:off x="15573" y="1581709"/>
          <a:ext cx="1054276" cy="1054276"/>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4D5A8-42F9-4A6A-9689-9F2D6548DE2A}">
      <dsp:nvSpPr>
        <dsp:cNvPr id="0" name=""/>
        <dsp:cNvSpPr/>
      </dsp:nvSpPr>
      <dsp:spPr>
        <a:xfrm>
          <a:off x="0" y="1245"/>
          <a:ext cx="70567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622E9E-2D9A-4E2B-975E-54E0E51CDB7E}">
      <dsp:nvSpPr>
        <dsp:cNvPr id="0" name=""/>
        <dsp:cNvSpPr/>
      </dsp:nvSpPr>
      <dsp:spPr>
        <a:xfrm>
          <a:off x="0" y="1245"/>
          <a:ext cx="7056784" cy="42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S" sz="1400" kern="1200" dirty="0" smtClean="0"/>
            <a:t>Crear lazos de atracción interpersonal</a:t>
          </a:r>
          <a:endParaRPr lang="es-CL" sz="1400" kern="1200" dirty="0"/>
        </a:p>
      </dsp:txBody>
      <dsp:txXfrm>
        <a:off x="0" y="1245"/>
        <a:ext cx="7056784" cy="424664"/>
      </dsp:txXfrm>
    </dsp:sp>
    <dsp:sp modelId="{A3708729-ABBE-445F-892E-32172BCF2BBA}">
      <dsp:nvSpPr>
        <dsp:cNvPr id="0" name=""/>
        <dsp:cNvSpPr/>
      </dsp:nvSpPr>
      <dsp:spPr>
        <a:xfrm>
          <a:off x="0" y="425909"/>
          <a:ext cx="70567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EF5DA6-4787-46F3-AD94-A6C54AE87545}">
      <dsp:nvSpPr>
        <dsp:cNvPr id="0" name=""/>
        <dsp:cNvSpPr/>
      </dsp:nvSpPr>
      <dsp:spPr>
        <a:xfrm>
          <a:off x="0" y="425909"/>
          <a:ext cx="7056784" cy="42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S" sz="1400" kern="1200" smtClean="0"/>
            <a:t>Fijar una serie de normas que dirijan el comportamiento de todos miembros</a:t>
          </a:r>
          <a:endParaRPr lang="es-CL" sz="1400" kern="1200"/>
        </a:p>
      </dsp:txBody>
      <dsp:txXfrm>
        <a:off x="0" y="425909"/>
        <a:ext cx="7056784" cy="424664"/>
      </dsp:txXfrm>
    </dsp:sp>
    <dsp:sp modelId="{320F7FB1-D842-47C7-89D9-E5901126D643}">
      <dsp:nvSpPr>
        <dsp:cNvPr id="0" name=""/>
        <dsp:cNvSpPr/>
      </dsp:nvSpPr>
      <dsp:spPr>
        <a:xfrm>
          <a:off x="0" y="850574"/>
          <a:ext cx="70567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83E185-FBBE-4484-8A0A-F59D85AC4BFE}">
      <dsp:nvSpPr>
        <dsp:cNvPr id="0" name=""/>
        <dsp:cNvSpPr/>
      </dsp:nvSpPr>
      <dsp:spPr>
        <a:xfrm>
          <a:off x="0" y="850574"/>
          <a:ext cx="7056784" cy="42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S" sz="1400" kern="1200" smtClean="0"/>
            <a:t>La figura de un líder es fundamental</a:t>
          </a:r>
          <a:endParaRPr lang="es-CL" sz="1400" kern="1200"/>
        </a:p>
      </dsp:txBody>
      <dsp:txXfrm>
        <a:off x="0" y="850574"/>
        <a:ext cx="7056784" cy="424664"/>
      </dsp:txXfrm>
    </dsp:sp>
    <dsp:sp modelId="{DF51463B-A4A8-43D4-AA67-DC15E7A16E3E}">
      <dsp:nvSpPr>
        <dsp:cNvPr id="0" name=""/>
        <dsp:cNvSpPr/>
      </dsp:nvSpPr>
      <dsp:spPr>
        <a:xfrm>
          <a:off x="0" y="1275238"/>
          <a:ext cx="70567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E8B724-0427-4D77-BAE5-768B5917881E}">
      <dsp:nvSpPr>
        <dsp:cNvPr id="0" name=""/>
        <dsp:cNvSpPr/>
      </dsp:nvSpPr>
      <dsp:spPr>
        <a:xfrm>
          <a:off x="0" y="1275238"/>
          <a:ext cx="7056784" cy="42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S" sz="1400" kern="1200" smtClean="0"/>
            <a:t>Promover una buena comunicación entre el conjunto de integrantes</a:t>
          </a:r>
          <a:endParaRPr lang="es-CL" sz="1400" kern="1200"/>
        </a:p>
      </dsp:txBody>
      <dsp:txXfrm>
        <a:off x="0" y="1275238"/>
        <a:ext cx="7056784" cy="424664"/>
      </dsp:txXfrm>
    </dsp:sp>
    <dsp:sp modelId="{0F693833-E15E-4B53-93A3-9DD1C3E38000}">
      <dsp:nvSpPr>
        <dsp:cNvPr id="0" name=""/>
        <dsp:cNvSpPr/>
      </dsp:nvSpPr>
      <dsp:spPr>
        <a:xfrm>
          <a:off x="0" y="1699902"/>
          <a:ext cx="70567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CB51E5-EB9C-45F8-A346-DF656AFCCA88}">
      <dsp:nvSpPr>
        <dsp:cNvPr id="0" name=""/>
        <dsp:cNvSpPr/>
      </dsp:nvSpPr>
      <dsp:spPr>
        <a:xfrm>
          <a:off x="0" y="1699902"/>
          <a:ext cx="7056784" cy="42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S" sz="1400" kern="1200" smtClean="0"/>
            <a:t>Trabajar por el logro de los objetivos comunes</a:t>
          </a:r>
          <a:endParaRPr lang="es-CL" sz="1400" kern="1200"/>
        </a:p>
      </dsp:txBody>
      <dsp:txXfrm>
        <a:off x="0" y="1699902"/>
        <a:ext cx="7056784" cy="424664"/>
      </dsp:txXfrm>
    </dsp:sp>
    <dsp:sp modelId="{FD87F1C4-727B-44B1-B9DE-F9F1D71D3CDD}">
      <dsp:nvSpPr>
        <dsp:cNvPr id="0" name=""/>
        <dsp:cNvSpPr/>
      </dsp:nvSpPr>
      <dsp:spPr>
        <a:xfrm>
          <a:off x="0" y="2124567"/>
          <a:ext cx="70567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F3B59E-400A-421B-92DA-1974A6EFCF6B}">
      <dsp:nvSpPr>
        <dsp:cNvPr id="0" name=""/>
        <dsp:cNvSpPr/>
      </dsp:nvSpPr>
      <dsp:spPr>
        <a:xfrm>
          <a:off x="0" y="2124567"/>
          <a:ext cx="7056784" cy="42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S" sz="1400" kern="1200" smtClean="0"/>
            <a:t>Establecer relaciones positivas</a:t>
          </a:r>
          <a:endParaRPr lang="es-CL" sz="1400" kern="1200"/>
        </a:p>
      </dsp:txBody>
      <dsp:txXfrm>
        <a:off x="0" y="2124567"/>
        <a:ext cx="7056784" cy="424664"/>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8CF09-E873-44E8-B6DA-D7B22C72AEA8}">
      <dsp:nvSpPr>
        <dsp:cNvPr id="0" name=""/>
        <dsp:cNvSpPr/>
      </dsp:nvSpPr>
      <dsp:spPr>
        <a:xfrm>
          <a:off x="553507" y="0"/>
          <a:ext cx="6273079" cy="789319"/>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5BCC95-BF11-491B-96B1-F8CED2884E5E}">
      <dsp:nvSpPr>
        <dsp:cNvPr id="0" name=""/>
        <dsp:cNvSpPr/>
      </dsp:nvSpPr>
      <dsp:spPr>
        <a:xfrm>
          <a:off x="1291516" y="236795"/>
          <a:ext cx="2214028" cy="31572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Compañerismo</a:t>
          </a:r>
          <a:endParaRPr lang="es-CL" sz="1400" kern="1200" dirty="0">
            <a:latin typeface="Arial" panose="020B0604020202020204" pitchFamily="34" charset="0"/>
            <a:cs typeface="Arial" panose="020B0604020202020204" pitchFamily="34" charset="0"/>
          </a:endParaRPr>
        </a:p>
      </dsp:txBody>
      <dsp:txXfrm>
        <a:off x="1306929" y="252208"/>
        <a:ext cx="2183202" cy="284901"/>
      </dsp:txXfrm>
    </dsp:sp>
    <dsp:sp modelId="{00309BC0-9F19-41A5-B233-FB99882495E0}">
      <dsp:nvSpPr>
        <dsp:cNvPr id="0" name=""/>
        <dsp:cNvSpPr/>
      </dsp:nvSpPr>
      <dsp:spPr>
        <a:xfrm>
          <a:off x="3874549" y="236795"/>
          <a:ext cx="2214028" cy="315727"/>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kern="1200" smtClean="0">
              <a:latin typeface="Arial" panose="020B0604020202020204" pitchFamily="34" charset="0"/>
              <a:cs typeface="Arial" panose="020B0604020202020204" pitchFamily="34" charset="0"/>
            </a:rPr>
            <a:t>Sentido de pertenencia</a:t>
          </a:r>
          <a:endParaRPr lang="es-CL" sz="1400" kern="1200">
            <a:latin typeface="Arial" panose="020B0604020202020204" pitchFamily="34" charset="0"/>
            <a:cs typeface="Arial" panose="020B0604020202020204" pitchFamily="34" charset="0"/>
          </a:endParaRPr>
        </a:p>
      </dsp:txBody>
      <dsp:txXfrm>
        <a:off x="3889962" y="252208"/>
        <a:ext cx="2183202" cy="284901"/>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56BDA-17F2-4892-851F-B9B335F0184B}">
      <dsp:nvSpPr>
        <dsp:cNvPr id="0" name=""/>
        <dsp:cNvSpPr/>
      </dsp:nvSpPr>
      <dsp:spPr>
        <a:xfrm>
          <a:off x="0" y="608449"/>
          <a:ext cx="4213194" cy="39920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ES" sz="1400" kern="1200" dirty="0" smtClean="0"/>
            <a:t>Más productivos serán los resultados</a:t>
          </a:r>
          <a:endParaRPr lang="es-CL" sz="1400" kern="1200" dirty="0"/>
        </a:p>
      </dsp:txBody>
      <dsp:txXfrm>
        <a:off x="0" y="608449"/>
        <a:ext cx="4213194" cy="399208"/>
      </dsp:txXfrm>
    </dsp:sp>
    <dsp:sp modelId="{A1E2FDDF-D2FA-4113-90C2-2B6079958F71}">
      <dsp:nvSpPr>
        <dsp:cNvPr id="0" name=""/>
        <dsp:cNvSpPr/>
      </dsp:nvSpPr>
      <dsp:spPr>
        <a:xfrm rot="10800000">
          <a:off x="0" y="454"/>
          <a:ext cx="4213194" cy="613982"/>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Mejor trabajarán sus miembros</a:t>
          </a:r>
          <a:endParaRPr lang="es-CL" sz="1400" kern="1200" dirty="0">
            <a:latin typeface="Arial" panose="020B0604020202020204" pitchFamily="34" charset="0"/>
            <a:cs typeface="Arial" panose="020B0604020202020204" pitchFamily="34" charset="0"/>
          </a:endParaRPr>
        </a:p>
      </dsp:txBody>
      <dsp:txXfrm rot="10800000">
        <a:off x="0" y="454"/>
        <a:ext cx="4213194" cy="3989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F7FAF-4E3C-4F94-9AAC-200785AF4235}">
      <dsp:nvSpPr>
        <dsp:cNvPr id="0" name=""/>
        <dsp:cNvSpPr/>
      </dsp:nvSpPr>
      <dsp:spPr>
        <a:xfrm>
          <a:off x="1916033" y="571963"/>
          <a:ext cx="1966863" cy="1966863"/>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82167D-60FE-485D-B136-D6D5BC1344B4}">
      <dsp:nvSpPr>
        <dsp:cNvPr id="0" name=""/>
        <dsp:cNvSpPr/>
      </dsp:nvSpPr>
      <dsp:spPr>
        <a:xfrm>
          <a:off x="2134518" y="790449"/>
          <a:ext cx="1529892" cy="1529892"/>
        </a:xfrm>
        <a:prstGeom prst="ellipse">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911642-9630-4537-90B9-5BEC6A57772A}">
      <dsp:nvSpPr>
        <dsp:cNvPr id="0" name=""/>
        <dsp:cNvSpPr/>
      </dsp:nvSpPr>
      <dsp:spPr>
        <a:xfrm>
          <a:off x="2353004" y="1008935"/>
          <a:ext cx="1092920" cy="1092920"/>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E593E-AAA0-49A2-899A-BC05EBCD4F7C}">
      <dsp:nvSpPr>
        <dsp:cNvPr id="0" name=""/>
        <dsp:cNvSpPr/>
      </dsp:nvSpPr>
      <dsp:spPr>
        <a:xfrm>
          <a:off x="2571654" y="1227585"/>
          <a:ext cx="655621" cy="655621"/>
        </a:xfrm>
        <a:prstGeom prst="ellips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AF0765-4150-4D3D-94D2-9818F879686B}">
      <dsp:nvSpPr>
        <dsp:cNvPr id="0" name=""/>
        <dsp:cNvSpPr/>
      </dsp:nvSpPr>
      <dsp:spPr>
        <a:xfrm>
          <a:off x="2790140" y="1446071"/>
          <a:ext cx="218649" cy="21864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E2241F-5D2C-4792-8593-6054ED3CF2EC}">
      <dsp:nvSpPr>
        <dsp:cNvPr id="0" name=""/>
        <dsp:cNvSpPr/>
      </dsp:nvSpPr>
      <dsp:spPr>
        <a:xfrm>
          <a:off x="4192769" y="102205"/>
          <a:ext cx="1884766" cy="347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rtl="0">
            <a:lnSpc>
              <a:spcPct val="90000"/>
            </a:lnSpc>
            <a:spcBef>
              <a:spcPct val="0"/>
            </a:spcBef>
            <a:spcAft>
              <a:spcPct val="35000"/>
            </a:spcAft>
          </a:pPr>
          <a:r>
            <a:rPr lang="es-ES" sz="1400" b="0" kern="1200" dirty="0" smtClean="0">
              <a:latin typeface="Arial" panose="020B0604020202020204" pitchFamily="34" charset="0"/>
              <a:cs typeface="Arial" panose="020B0604020202020204" pitchFamily="34" charset="0"/>
            </a:rPr>
            <a:t>Complementariedad</a:t>
          </a:r>
          <a:endParaRPr lang="es-CL" sz="1400" b="0" kern="1200" dirty="0">
            <a:latin typeface="Arial" panose="020B0604020202020204" pitchFamily="34" charset="0"/>
            <a:cs typeface="Arial" panose="020B0604020202020204" pitchFamily="34" charset="0"/>
          </a:endParaRPr>
        </a:p>
      </dsp:txBody>
      <dsp:txXfrm>
        <a:off x="4192769" y="102205"/>
        <a:ext cx="1884766" cy="347217"/>
      </dsp:txXfrm>
    </dsp:sp>
    <dsp:sp modelId="{F701C0E5-FA53-4CB3-897B-8EBDAC2EB369}">
      <dsp:nvSpPr>
        <dsp:cNvPr id="0" name=""/>
        <dsp:cNvSpPr/>
      </dsp:nvSpPr>
      <dsp:spPr>
        <a:xfrm>
          <a:off x="3964849" y="257265"/>
          <a:ext cx="245857"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271248-7E09-4AC5-9D94-7504FB0F5566}">
      <dsp:nvSpPr>
        <dsp:cNvPr id="0" name=""/>
        <dsp:cNvSpPr/>
      </dsp:nvSpPr>
      <dsp:spPr>
        <a:xfrm rot="5400000">
          <a:off x="2782272" y="374458"/>
          <a:ext cx="1298130" cy="1063745"/>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D4174B-37F3-4BAE-A4D6-29D029998A8B}">
      <dsp:nvSpPr>
        <dsp:cNvPr id="0" name=""/>
        <dsp:cNvSpPr/>
      </dsp:nvSpPr>
      <dsp:spPr>
        <a:xfrm>
          <a:off x="4176464" y="462245"/>
          <a:ext cx="1396355" cy="347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rtl="0">
            <a:lnSpc>
              <a:spcPct val="90000"/>
            </a:lnSpc>
            <a:spcBef>
              <a:spcPct val="0"/>
            </a:spcBef>
            <a:spcAft>
              <a:spcPct val="35000"/>
            </a:spcAft>
          </a:pPr>
          <a:r>
            <a:rPr lang="es-ES" sz="1400" b="0" kern="1200" dirty="0" smtClean="0">
              <a:latin typeface="Arial" panose="020B0604020202020204" pitchFamily="34" charset="0"/>
              <a:cs typeface="Arial" panose="020B0604020202020204" pitchFamily="34" charset="0"/>
            </a:rPr>
            <a:t>Comunicación</a:t>
          </a:r>
          <a:endParaRPr lang="es-CL" sz="1400" b="0" kern="1200" dirty="0">
            <a:latin typeface="Arial" panose="020B0604020202020204" pitchFamily="34" charset="0"/>
            <a:cs typeface="Arial" panose="020B0604020202020204" pitchFamily="34" charset="0"/>
          </a:endParaRPr>
        </a:p>
      </dsp:txBody>
      <dsp:txXfrm>
        <a:off x="4176464" y="462245"/>
        <a:ext cx="1396355" cy="347217"/>
      </dsp:txXfrm>
    </dsp:sp>
    <dsp:sp modelId="{71D678FE-68BF-4042-AF2B-98E6167C58B2}">
      <dsp:nvSpPr>
        <dsp:cNvPr id="0" name=""/>
        <dsp:cNvSpPr/>
      </dsp:nvSpPr>
      <dsp:spPr>
        <a:xfrm>
          <a:off x="3964849" y="624413"/>
          <a:ext cx="245857"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C217E7-84ED-41FD-9928-DD14CA57AB64}">
      <dsp:nvSpPr>
        <dsp:cNvPr id="0" name=""/>
        <dsp:cNvSpPr/>
      </dsp:nvSpPr>
      <dsp:spPr>
        <a:xfrm rot="5400000">
          <a:off x="2973025" y="713709"/>
          <a:ext cx="1080857" cy="901479"/>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0266B2-C49C-4E48-8372-ECB8598AEB03}">
      <dsp:nvSpPr>
        <dsp:cNvPr id="0" name=""/>
        <dsp:cNvSpPr/>
      </dsp:nvSpPr>
      <dsp:spPr>
        <a:xfrm>
          <a:off x="4176464" y="822286"/>
          <a:ext cx="1358866" cy="347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rtl="0">
            <a:lnSpc>
              <a:spcPct val="90000"/>
            </a:lnSpc>
            <a:spcBef>
              <a:spcPct val="0"/>
            </a:spcBef>
            <a:spcAft>
              <a:spcPct val="35000"/>
            </a:spcAft>
          </a:pPr>
          <a:r>
            <a:rPr lang="es-ES" sz="1400" b="0" kern="1200" dirty="0" smtClean="0">
              <a:latin typeface="Arial" panose="020B0604020202020204" pitchFamily="34" charset="0"/>
              <a:cs typeface="Arial" panose="020B0604020202020204" pitchFamily="34" charset="0"/>
            </a:rPr>
            <a:t>Coordinación</a:t>
          </a:r>
          <a:endParaRPr lang="es-CL" sz="1400" b="0" kern="1200" dirty="0">
            <a:latin typeface="Arial" panose="020B0604020202020204" pitchFamily="34" charset="0"/>
            <a:cs typeface="Arial" panose="020B0604020202020204" pitchFamily="34" charset="0"/>
          </a:endParaRPr>
        </a:p>
      </dsp:txBody>
      <dsp:txXfrm>
        <a:off x="4176464" y="822286"/>
        <a:ext cx="1358866" cy="347217"/>
      </dsp:txXfrm>
    </dsp:sp>
    <dsp:sp modelId="{0D049CF3-A682-44C5-826C-2058A6B94167}">
      <dsp:nvSpPr>
        <dsp:cNvPr id="0" name=""/>
        <dsp:cNvSpPr/>
      </dsp:nvSpPr>
      <dsp:spPr>
        <a:xfrm>
          <a:off x="3964849" y="991561"/>
          <a:ext cx="245857"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44C8F2-0CC3-4CF0-B9B7-7D481AE7E0B1}">
      <dsp:nvSpPr>
        <dsp:cNvPr id="0" name=""/>
        <dsp:cNvSpPr/>
      </dsp:nvSpPr>
      <dsp:spPr>
        <a:xfrm rot="5400000">
          <a:off x="3160074" y="1039094"/>
          <a:ext cx="852307" cy="757242"/>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766056-1F4A-40F3-8975-761E76C3E7D9}">
      <dsp:nvSpPr>
        <dsp:cNvPr id="0" name=""/>
        <dsp:cNvSpPr/>
      </dsp:nvSpPr>
      <dsp:spPr>
        <a:xfrm>
          <a:off x="4210707" y="1177233"/>
          <a:ext cx="983431" cy="347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rtl="0">
            <a:lnSpc>
              <a:spcPct val="90000"/>
            </a:lnSpc>
            <a:spcBef>
              <a:spcPct val="0"/>
            </a:spcBef>
            <a:spcAft>
              <a:spcPct val="35000"/>
            </a:spcAft>
          </a:pPr>
          <a:r>
            <a:rPr lang="es-ES" sz="1400" b="0" kern="1200" dirty="0" smtClean="0">
              <a:latin typeface="Arial" panose="020B0604020202020204" pitchFamily="34" charset="0"/>
              <a:cs typeface="Arial" panose="020B0604020202020204" pitchFamily="34" charset="0"/>
            </a:rPr>
            <a:t>Confianza</a:t>
          </a:r>
          <a:endParaRPr lang="es-CL" sz="1400" b="0" kern="1200" dirty="0">
            <a:latin typeface="Arial" panose="020B0604020202020204" pitchFamily="34" charset="0"/>
            <a:cs typeface="Arial" panose="020B0604020202020204" pitchFamily="34" charset="0"/>
          </a:endParaRPr>
        </a:p>
      </dsp:txBody>
      <dsp:txXfrm>
        <a:off x="4210707" y="1177233"/>
        <a:ext cx="983431" cy="347217"/>
      </dsp:txXfrm>
    </dsp:sp>
    <dsp:sp modelId="{E9178686-477E-499D-A4BF-E8757F7AE564}">
      <dsp:nvSpPr>
        <dsp:cNvPr id="0" name=""/>
        <dsp:cNvSpPr/>
      </dsp:nvSpPr>
      <dsp:spPr>
        <a:xfrm>
          <a:off x="3964849" y="1350842"/>
          <a:ext cx="245857"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67FF6D-9853-4481-83C9-1505AE865E9A}">
      <dsp:nvSpPr>
        <dsp:cNvPr id="0" name=""/>
        <dsp:cNvSpPr/>
      </dsp:nvSpPr>
      <dsp:spPr>
        <a:xfrm rot="5400000">
          <a:off x="3346270" y="1382639"/>
          <a:ext cx="650376" cy="586781"/>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0CA657-8A06-44B5-B613-D6D65649CBF2}">
      <dsp:nvSpPr>
        <dsp:cNvPr id="0" name=""/>
        <dsp:cNvSpPr/>
      </dsp:nvSpPr>
      <dsp:spPr>
        <a:xfrm>
          <a:off x="4176464" y="1542367"/>
          <a:ext cx="1277418" cy="347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rtl="0">
            <a:lnSpc>
              <a:spcPct val="90000"/>
            </a:lnSpc>
            <a:spcBef>
              <a:spcPct val="0"/>
            </a:spcBef>
            <a:spcAft>
              <a:spcPct val="35000"/>
            </a:spcAft>
          </a:pPr>
          <a:r>
            <a:rPr lang="es-ES" sz="1400" b="0" kern="1200" dirty="0" smtClean="0">
              <a:latin typeface="Arial" panose="020B0604020202020204" pitchFamily="34" charset="0"/>
              <a:cs typeface="Arial" panose="020B0604020202020204" pitchFamily="34" charset="0"/>
            </a:rPr>
            <a:t>Compromiso</a:t>
          </a:r>
          <a:endParaRPr lang="es-CL" sz="1400" b="0" kern="1200" dirty="0">
            <a:latin typeface="Arial" panose="020B0604020202020204" pitchFamily="34" charset="0"/>
            <a:cs typeface="Arial" panose="020B0604020202020204" pitchFamily="34" charset="0"/>
          </a:endParaRPr>
        </a:p>
      </dsp:txBody>
      <dsp:txXfrm>
        <a:off x="4176464" y="1542367"/>
        <a:ext cx="1277418" cy="347217"/>
      </dsp:txXfrm>
    </dsp:sp>
    <dsp:sp modelId="{9B8BA007-678F-41F1-A1FE-CFD3A93315F6}">
      <dsp:nvSpPr>
        <dsp:cNvPr id="0" name=""/>
        <dsp:cNvSpPr/>
      </dsp:nvSpPr>
      <dsp:spPr>
        <a:xfrm>
          <a:off x="3964849" y="1699632"/>
          <a:ext cx="245857"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1E9814-11F8-4DCD-B009-3D69C46B4B7D}">
      <dsp:nvSpPr>
        <dsp:cNvPr id="0" name=""/>
        <dsp:cNvSpPr/>
      </dsp:nvSpPr>
      <dsp:spPr>
        <a:xfrm rot="5400000">
          <a:off x="3522305" y="1716023"/>
          <a:ext cx="458934" cy="426153"/>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4B4708-8F9F-4011-9CD1-A2C6AE97BAE6}" type="datetimeFigureOut">
              <a:rPr lang="es-CL" smtClean="0"/>
              <a:t>24-09-2021</a:t>
            </a:fld>
            <a:endParaRPr lang="es-C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FF9A2E-4E36-479C-920F-DFB5CD061222}" type="slidenum">
              <a:rPr lang="es-CL" smtClean="0"/>
              <a:t>‹Nº›</a:t>
            </a:fld>
            <a:endParaRPr lang="es-CL" dirty="0"/>
          </a:p>
        </p:txBody>
      </p:sp>
    </p:spTree>
    <p:extLst>
      <p:ext uri="{BB962C8B-B14F-4D97-AF65-F5344CB8AC3E}">
        <p14:creationId xmlns:p14="http://schemas.microsoft.com/office/powerpoint/2010/main" val="859041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5FF9A2E-4E36-479C-920F-DFB5CD061222}" type="slidenum">
              <a:rPr lang="es-CL" smtClean="0"/>
              <a:t>1</a:t>
            </a:fld>
            <a:endParaRPr lang="es-CL"/>
          </a:p>
        </p:txBody>
      </p:sp>
    </p:spTree>
    <p:extLst>
      <p:ext uri="{BB962C8B-B14F-4D97-AF65-F5344CB8AC3E}">
        <p14:creationId xmlns:p14="http://schemas.microsoft.com/office/powerpoint/2010/main" val="3282436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52</a:t>
            </a:fld>
            <a:endParaRPr lang="es-CL" dirty="0"/>
          </a:p>
        </p:txBody>
      </p:sp>
    </p:spTree>
    <p:extLst>
      <p:ext uri="{BB962C8B-B14F-4D97-AF65-F5344CB8AC3E}">
        <p14:creationId xmlns:p14="http://schemas.microsoft.com/office/powerpoint/2010/main" val="2941503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53</a:t>
            </a:fld>
            <a:endParaRPr lang="es-CL" dirty="0"/>
          </a:p>
        </p:txBody>
      </p:sp>
    </p:spTree>
    <p:extLst>
      <p:ext uri="{BB962C8B-B14F-4D97-AF65-F5344CB8AC3E}">
        <p14:creationId xmlns:p14="http://schemas.microsoft.com/office/powerpoint/2010/main" val="2708011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54</a:t>
            </a:fld>
            <a:endParaRPr lang="es-CL" dirty="0"/>
          </a:p>
        </p:txBody>
      </p:sp>
    </p:spTree>
    <p:extLst>
      <p:ext uri="{BB962C8B-B14F-4D97-AF65-F5344CB8AC3E}">
        <p14:creationId xmlns:p14="http://schemas.microsoft.com/office/powerpoint/2010/main" val="2729121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55</a:t>
            </a:fld>
            <a:endParaRPr lang="es-CL" dirty="0"/>
          </a:p>
        </p:txBody>
      </p:sp>
    </p:spTree>
    <p:extLst>
      <p:ext uri="{BB962C8B-B14F-4D97-AF65-F5344CB8AC3E}">
        <p14:creationId xmlns:p14="http://schemas.microsoft.com/office/powerpoint/2010/main" val="3289960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56</a:t>
            </a:fld>
            <a:endParaRPr lang="es-CL" dirty="0"/>
          </a:p>
        </p:txBody>
      </p:sp>
    </p:spTree>
    <p:extLst>
      <p:ext uri="{BB962C8B-B14F-4D97-AF65-F5344CB8AC3E}">
        <p14:creationId xmlns:p14="http://schemas.microsoft.com/office/powerpoint/2010/main" val="2574561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57</a:t>
            </a:fld>
            <a:endParaRPr lang="es-CL" dirty="0"/>
          </a:p>
        </p:txBody>
      </p:sp>
    </p:spTree>
    <p:extLst>
      <p:ext uri="{BB962C8B-B14F-4D97-AF65-F5344CB8AC3E}">
        <p14:creationId xmlns:p14="http://schemas.microsoft.com/office/powerpoint/2010/main" val="4119749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58</a:t>
            </a:fld>
            <a:endParaRPr lang="es-CL" dirty="0"/>
          </a:p>
        </p:txBody>
      </p:sp>
    </p:spTree>
    <p:extLst>
      <p:ext uri="{BB962C8B-B14F-4D97-AF65-F5344CB8AC3E}">
        <p14:creationId xmlns:p14="http://schemas.microsoft.com/office/powerpoint/2010/main" val="593470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59</a:t>
            </a:fld>
            <a:endParaRPr lang="es-CL" dirty="0"/>
          </a:p>
        </p:txBody>
      </p:sp>
    </p:spTree>
    <p:extLst>
      <p:ext uri="{BB962C8B-B14F-4D97-AF65-F5344CB8AC3E}">
        <p14:creationId xmlns:p14="http://schemas.microsoft.com/office/powerpoint/2010/main" val="3450346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60</a:t>
            </a:fld>
            <a:endParaRPr lang="es-CL" dirty="0"/>
          </a:p>
        </p:txBody>
      </p:sp>
    </p:spTree>
    <p:extLst>
      <p:ext uri="{BB962C8B-B14F-4D97-AF65-F5344CB8AC3E}">
        <p14:creationId xmlns:p14="http://schemas.microsoft.com/office/powerpoint/2010/main" val="3379323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61</a:t>
            </a:fld>
            <a:endParaRPr lang="es-CL" dirty="0"/>
          </a:p>
        </p:txBody>
      </p:sp>
    </p:spTree>
    <p:extLst>
      <p:ext uri="{BB962C8B-B14F-4D97-AF65-F5344CB8AC3E}">
        <p14:creationId xmlns:p14="http://schemas.microsoft.com/office/powerpoint/2010/main" val="3732384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44</a:t>
            </a:fld>
            <a:endParaRPr lang="es-CL" dirty="0"/>
          </a:p>
        </p:txBody>
      </p:sp>
    </p:spTree>
    <p:extLst>
      <p:ext uri="{BB962C8B-B14F-4D97-AF65-F5344CB8AC3E}">
        <p14:creationId xmlns:p14="http://schemas.microsoft.com/office/powerpoint/2010/main" val="383381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62</a:t>
            </a:fld>
            <a:endParaRPr lang="es-CL" dirty="0"/>
          </a:p>
        </p:txBody>
      </p:sp>
    </p:spTree>
    <p:extLst>
      <p:ext uri="{BB962C8B-B14F-4D97-AF65-F5344CB8AC3E}">
        <p14:creationId xmlns:p14="http://schemas.microsoft.com/office/powerpoint/2010/main" val="2361841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63</a:t>
            </a:fld>
            <a:endParaRPr lang="es-CL" dirty="0"/>
          </a:p>
        </p:txBody>
      </p:sp>
    </p:spTree>
    <p:extLst>
      <p:ext uri="{BB962C8B-B14F-4D97-AF65-F5344CB8AC3E}">
        <p14:creationId xmlns:p14="http://schemas.microsoft.com/office/powerpoint/2010/main" val="932844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64</a:t>
            </a:fld>
            <a:endParaRPr lang="es-CL" dirty="0"/>
          </a:p>
        </p:txBody>
      </p:sp>
    </p:spTree>
    <p:extLst>
      <p:ext uri="{BB962C8B-B14F-4D97-AF65-F5344CB8AC3E}">
        <p14:creationId xmlns:p14="http://schemas.microsoft.com/office/powerpoint/2010/main" val="1271880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65</a:t>
            </a:fld>
            <a:endParaRPr lang="es-CL" dirty="0"/>
          </a:p>
        </p:txBody>
      </p:sp>
    </p:spTree>
    <p:extLst>
      <p:ext uri="{BB962C8B-B14F-4D97-AF65-F5344CB8AC3E}">
        <p14:creationId xmlns:p14="http://schemas.microsoft.com/office/powerpoint/2010/main" val="1704974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66</a:t>
            </a:fld>
            <a:endParaRPr lang="es-CL" dirty="0"/>
          </a:p>
        </p:txBody>
      </p:sp>
    </p:spTree>
    <p:extLst>
      <p:ext uri="{BB962C8B-B14F-4D97-AF65-F5344CB8AC3E}">
        <p14:creationId xmlns:p14="http://schemas.microsoft.com/office/powerpoint/2010/main" val="3047557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67</a:t>
            </a:fld>
            <a:endParaRPr lang="es-CL" dirty="0"/>
          </a:p>
        </p:txBody>
      </p:sp>
    </p:spTree>
    <p:extLst>
      <p:ext uri="{BB962C8B-B14F-4D97-AF65-F5344CB8AC3E}">
        <p14:creationId xmlns:p14="http://schemas.microsoft.com/office/powerpoint/2010/main" val="3355089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68</a:t>
            </a:fld>
            <a:endParaRPr lang="es-CL" dirty="0"/>
          </a:p>
        </p:txBody>
      </p:sp>
    </p:spTree>
    <p:extLst>
      <p:ext uri="{BB962C8B-B14F-4D97-AF65-F5344CB8AC3E}">
        <p14:creationId xmlns:p14="http://schemas.microsoft.com/office/powerpoint/2010/main" val="1016398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69</a:t>
            </a:fld>
            <a:endParaRPr lang="es-CL" dirty="0"/>
          </a:p>
        </p:txBody>
      </p:sp>
    </p:spTree>
    <p:extLst>
      <p:ext uri="{BB962C8B-B14F-4D97-AF65-F5344CB8AC3E}">
        <p14:creationId xmlns:p14="http://schemas.microsoft.com/office/powerpoint/2010/main" val="3940462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70</a:t>
            </a:fld>
            <a:endParaRPr lang="es-CL" dirty="0"/>
          </a:p>
        </p:txBody>
      </p:sp>
    </p:spTree>
    <p:extLst>
      <p:ext uri="{BB962C8B-B14F-4D97-AF65-F5344CB8AC3E}">
        <p14:creationId xmlns:p14="http://schemas.microsoft.com/office/powerpoint/2010/main" val="2463137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71</a:t>
            </a:fld>
            <a:endParaRPr lang="es-CL" dirty="0"/>
          </a:p>
        </p:txBody>
      </p:sp>
    </p:spTree>
    <p:extLst>
      <p:ext uri="{BB962C8B-B14F-4D97-AF65-F5344CB8AC3E}">
        <p14:creationId xmlns:p14="http://schemas.microsoft.com/office/powerpoint/2010/main" val="2956306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45</a:t>
            </a:fld>
            <a:endParaRPr lang="es-CL" dirty="0"/>
          </a:p>
        </p:txBody>
      </p:sp>
    </p:spTree>
    <p:extLst>
      <p:ext uri="{BB962C8B-B14F-4D97-AF65-F5344CB8AC3E}">
        <p14:creationId xmlns:p14="http://schemas.microsoft.com/office/powerpoint/2010/main" val="3549947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72</a:t>
            </a:fld>
            <a:endParaRPr lang="es-CL" dirty="0"/>
          </a:p>
        </p:txBody>
      </p:sp>
    </p:spTree>
    <p:extLst>
      <p:ext uri="{BB962C8B-B14F-4D97-AF65-F5344CB8AC3E}">
        <p14:creationId xmlns:p14="http://schemas.microsoft.com/office/powerpoint/2010/main" val="2910791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73</a:t>
            </a:fld>
            <a:endParaRPr lang="es-CL" dirty="0"/>
          </a:p>
        </p:txBody>
      </p:sp>
    </p:spTree>
    <p:extLst>
      <p:ext uri="{BB962C8B-B14F-4D97-AF65-F5344CB8AC3E}">
        <p14:creationId xmlns:p14="http://schemas.microsoft.com/office/powerpoint/2010/main" val="3306669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74</a:t>
            </a:fld>
            <a:endParaRPr lang="es-CL" dirty="0"/>
          </a:p>
        </p:txBody>
      </p:sp>
    </p:spTree>
    <p:extLst>
      <p:ext uri="{BB962C8B-B14F-4D97-AF65-F5344CB8AC3E}">
        <p14:creationId xmlns:p14="http://schemas.microsoft.com/office/powerpoint/2010/main" val="647729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75</a:t>
            </a:fld>
            <a:endParaRPr lang="es-CL" dirty="0"/>
          </a:p>
        </p:txBody>
      </p:sp>
    </p:spTree>
    <p:extLst>
      <p:ext uri="{BB962C8B-B14F-4D97-AF65-F5344CB8AC3E}">
        <p14:creationId xmlns:p14="http://schemas.microsoft.com/office/powerpoint/2010/main" val="8275117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76</a:t>
            </a:fld>
            <a:endParaRPr lang="es-CL" dirty="0"/>
          </a:p>
        </p:txBody>
      </p:sp>
    </p:spTree>
    <p:extLst>
      <p:ext uri="{BB962C8B-B14F-4D97-AF65-F5344CB8AC3E}">
        <p14:creationId xmlns:p14="http://schemas.microsoft.com/office/powerpoint/2010/main" val="1070675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77</a:t>
            </a:fld>
            <a:endParaRPr lang="es-CL" dirty="0"/>
          </a:p>
        </p:txBody>
      </p:sp>
    </p:spTree>
    <p:extLst>
      <p:ext uri="{BB962C8B-B14F-4D97-AF65-F5344CB8AC3E}">
        <p14:creationId xmlns:p14="http://schemas.microsoft.com/office/powerpoint/2010/main" val="3033139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78</a:t>
            </a:fld>
            <a:endParaRPr lang="es-CL" dirty="0"/>
          </a:p>
        </p:txBody>
      </p:sp>
    </p:spTree>
    <p:extLst>
      <p:ext uri="{BB962C8B-B14F-4D97-AF65-F5344CB8AC3E}">
        <p14:creationId xmlns:p14="http://schemas.microsoft.com/office/powerpoint/2010/main" val="1597994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79</a:t>
            </a:fld>
            <a:endParaRPr lang="es-CL" dirty="0"/>
          </a:p>
        </p:txBody>
      </p:sp>
    </p:spTree>
    <p:extLst>
      <p:ext uri="{BB962C8B-B14F-4D97-AF65-F5344CB8AC3E}">
        <p14:creationId xmlns:p14="http://schemas.microsoft.com/office/powerpoint/2010/main" val="4051885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80</a:t>
            </a:fld>
            <a:endParaRPr lang="es-CL" dirty="0"/>
          </a:p>
        </p:txBody>
      </p:sp>
    </p:spTree>
    <p:extLst>
      <p:ext uri="{BB962C8B-B14F-4D97-AF65-F5344CB8AC3E}">
        <p14:creationId xmlns:p14="http://schemas.microsoft.com/office/powerpoint/2010/main" val="1817696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81</a:t>
            </a:fld>
            <a:endParaRPr lang="es-CL" dirty="0"/>
          </a:p>
        </p:txBody>
      </p:sp>
    </p:spTree>
    <p:extLst>
      <p:ext uri="{BB962C8B-B14F-4D97-AF65-F5344CB8AC3E}">
        <p14:creationId xmlns:p14="http://schemas.microsoft.com/office/powerpoint/2010/main" val="2468978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46</a:t>
            </a:fld>
            <a:endParaRPr lang="es-CL" dirty="0"/>
          </a:p>
        </p:txBody>
      </p:sp>
    </p:spTree>
    <p:extLst>
      <p:ext uri="{BB962C8B-B14F-4D97-AF65-F5344CB8AC3E}">
        <p14:creationId xmlns:p14="http://schemas.microsoft.com/office/powerpoint/2010/main" val="23005646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82</a:t>
            </a:fld>
            <a:endParaRPr lang="es-CL" dirty="0"/>
          </a:p>
        </p:txBody>
      </p:sp>
    </p:spTree>
    <p:extLst>
      <p:ext uri="{BB962C8B-B14F-4D97-AF65-F5344CB8AC3E}">
        <p14:creationId xmlns:p14="http://schemas.microsoft.com/office/powerpoint/2010/main" val="3229579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83</a:t>
            </a:fld>
            <a:endParaRPr lang="es-CL" dirty="0"/>
          </a:p>
        </p:txBody>
      </p:sp>
    </p:spTree>
    <p:extLst>
      <p:ext uri="{BB962C8B-B14F-4D97-AF65-F5344CB8AC3E}">
        <p14:creationId xmlns:p14="http://schemas.microsoft.com/office/powerpoint/2010/main" val="36399929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84</a:t>
            </a:fld>
            <a:endParaRPr lang="es-CL" dirty="0"/>
          </a:p>
        </p:txBody>
      </p:sp>
    </p:spTree>
    <p:extLst>
      <p:ext uri="{BB962C8B-B14F-4D97-AF65-F5344CB8AC3E}">
        <p14:creationId xmlns:p14="http://schemas.microsoft.com/office/powerpoint/2010/main" val="13812741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85</a:t>
            </a:fld>
            <a:endParaRPr lang="es-CL" dirty="0"/>
          </a:p>
        </p:txBody>
      </p:sp>
    </p:spTree>
    <p:extLst>
      <p:ext uri="{BB962C8B-B14F-4D97-AF65-F5344CB8AC3E}">
        <p14:creationId xmlns:p14="http://schemas.microsoft.com/office/powerpoint/2010/main" val="32421248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86</a:t>
            </a:fld>
            <a:endParaRPr lang="es-CL" dirty="0"/>
          </a:p>
        </p:txBody>
      </p:sp>
    </p:spTree>
    <p:extLst>
      <p:ext uri="{BB962C8B-B14F-4D97-AF65-F5344CB8AC3E}">
        <p14:creationId xmlns:p14="http://schemas.microsoft.com/office/powerpoint/2010/main" val="42656165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87</a:t>
            </a:fld>
            <a:endParaRPr lang="es-CL" dirty="0"/>
          </a:p>
        </p:txBody>
      </p:sp>
    </p:spTree>
    <p:extLst>
      <p:ext uri="{BB962C8B-B14F-4D97-AF65-F5344CB8AC3E}">
        <p14:creationId xmlns:p14="http://schemas.microsoft.com/office/powerpoint/2010/main" val="19527180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88</a:t>
            </a:fld>
            <a:endParaRPr lang="es-CL" dirty="0"/>
          </a:p>
        </p:txBody>
      </p:sp>
    </p:spTree>
    <p:extLst>
      <p:ext uri="{BB962C8B-B14F-4D97-AF65-F5344CB8AC3E}">
        <p14:creationId xmlns:p14="http://schemas.microsoft.com/office/powerpoint/2010/main" val="38430637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89</a:t>
            </a:fld>
            <a:endParaRPr lang="es-CL" dirty="0"/>
          </a:p>
        </p:txBody>
      </p:sp>
    </p:spTree>
    <p:extLst>
      <p:ext uri="{BB962C8B-B14F-4D97-AF65-F5344CB8AC3E}">
        <p14:creationId xmlns:p14="http://schemas.microsoft.com/office/powerpoint/2010/main" val="28474390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90</a:t>
            </a:fld>
            <a:endParaRPr lang="es-CL" dirty="0"/>
          </a:p>
        </p:txBody>
      </p:sp>
    </p:spTree>
    <p:extLst>
      <p:ext uri="{BB962C8B-B14F-4D97-AF65-F5344CB8AC3E}">
        <p14:creationId xmlns:p14="http://schemas.microsoft.com/office/powerpoint/2010/main" val="20597150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91</a:t>
            </a:fld>
            <a:endParaRPr lang="es-CL" dirty="0"/>
          </a:p>
        </p:txBody>
      </p:sp>
    </p:spTree>
    <p:extLst>
      <p:ext uri="{BB962C8B-B14F-4D97-AF65-F5344CB8AC3E}">
        <p14:creationId xmlns:p14="http://schemas.microsoft.com/office/powerpoint/2010/main" val="1267048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47</a:t>
            </a:fld>
            <a:endParaRPr lang="es-CL" dirty="0"/>
          </a:p>
        </p:txBody>
      </p:sp>
    </p:spTree>
    <p:extLst>
      <p:ext uri="{BB962C8B-B14F-4D97-AF65-F5344CB8AC3E}">
        <p14:creationId xmlns:p14="http://schemas.microsoft.com/office/powerpoint/2010/main" val="38610679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92</a:t>
            </a:fld>
            <a:endParaRPr lang="es-CL" dirty="0"/>
          </a:p>
        </p:txBody>
      </p:sp>
    </p:spTree>
    <p:extLst>
      <p:ext uri="{BB962C8B-B14F-4D97-AF65-F5344CB8AC3E}">
        <p14:creationId xmlns:p14="http://schemas.microsoft.com/office/powerpoint/2010/main" val="3252788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93</a:t>
            </a:fld>
            <a:endParaRPr lang="es-CL" dirty="0"/>
          </a:p>
        </p:txBody>
      </p:sp>
    </p:spTree>
    <p:extLst>
      <p:ext uri="{BB962C8B-B14F-4D97-AF65-F5344CB8AC3E}">
        <p14:creationId xmlns:p14="http://schemas.microsoft.com/office/powerpoint/2010/main" val="2089773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48</a:t>
            </a:fld>
            <a:endParaRPr lang="es-CL" dirty="0"/>
          </a:p>
        </p:txBody>
      </p:sp>
    </p:spTree>
    <p:extLst>
      <p:ext uri="{BB962C8B-B14F-4D97-AF65-F5344CB8AC3E}">
        <p14:creationId xmlns:p14="http://schemas.microsoft.com/office/powerpoint/2010/main" val="2128559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49</a:t>
            </a:fld>
            <a:endParaRPr lang="es-CL" dirty="0"/>
          </a:p>
        </p:txBody>
      </p:sp>
    </p:spTree>
    <p:extLst>
      <p:ext uri="{BB962C8B-B14F-4D97-AF65-F5344CB8AC3E}">
        <p14:creationId xmlns:p14="http://schemas.microsoft.com/office/powerpoint/2010/main" val="579408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50</a:t>
            </a:fld>
            <a:endParaRPr lang="es-CL" dirty="0"/>
          </a:p>
        </p:txBody>
      </p:sp>
    </p:spTree>
    <p:extLst>
      <p:ext uri="{BB962C8B-B14F-4D97-AF65-F5344CB8AC3E}">
        <p14:creationId xmlns:p14="http://schemas.microsoft.com/office/powerpoint/2010/main" val="2080262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FF9A2E-4E36-479C-920F-DFB5CD061222}" type="slidenum">
              <a:rPr lang="es-CL" smtClean="0"/>
              <a:t>51</a:t>
            </a:fld>
            <a:endParaRPr lang="es-CL" dirty="0"/>
          </a:p>
        </p:txBody>
      </p:sp>
    </p:spTree>
    <p:extLst>
      <p:ext uri="{BB962C8B-B14F-4D97-AF65-F5344CB8AC3E}">
        <p14:creationId xmlns:p14="http://schemas.microsoft.com/office/powerpoint/2010/main" val="1978491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AA2151E0-EECC-445F-A231-1F25F80A4A1B}" type="datetimeFigureOut">
              <a:rPr lang="es-CL" smtClean="0"/>
              <a:t>24-09-2021</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825716A4-12E5-43F0-ABD3-42760FF5DE7F}" type="slidenum">
              <a:rPr lang="es-CL" smtClean="0"/>
              <a:t>‹Nº›</a:t>
            </a:fld>
            <a:endParaRPr lang="es-CL" dirty="0"/>
          </a:p>
        </p:txBody>
      </p:sp>
    </p:spTree>
    <p:extLst>
      <p:ext uri="{BB962C8B-B14F-4D97-AF65-F5344CB8AC3E}">
        <p14:creationId xmlns:p14="http://schemas.microsoft.com/office/powerpoint/2010/main" val="393622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AA2151E0-EECC-445F-A231-1F25F80A4A1B}" type="datetimeFigureOut">
              <a:rPr lang="es-CL" smtClean="0"/>
              <a:t>24-09-2021</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825716A4-12E5-43F0-ABD3-42760FF5DE7F}" type="slidenum">
              <a:rPr lang="es-CL" smtClean="0"/>
              <a:t>‹Nº›</a:t>
            </a:fld>
            <a:endParaRPr lang="es-CL" dirty="0"/>
          </a:p>
        </p:txBody>
      </p:sp>
    </p:spTree>
    <p:extLst>
      <p:ext uri="{BB962C8B-B14F-4D97-AF65-F5344CB8AC3E}">
        <p14:creationId xmlns:p14="http://schemas.microsoft.com/office/powerpoint/2010/main" val="3143520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AA2151E0-EECC-445F-A231-1F25F80A4A1B}" type="datetimeFigureOut">
              <a:rPr lang="es-CL" smtClean="0"/>
              <a:t>24-09-2021</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825716A4-12E5-43F0-ABD3-42760FF5DE7F}" type="slidenum">
              <a:rPr lang="es-CL" smtClean="0"/>
              <a:t>‹Nº›</a:t>
            </a:fld>
            <a:endParaRPr lang="es-CL" dirty="0"/>
          </a:p>
        </p:txBody>
      </p:sp>
    </p:spTree>
    <p:extLst>
      <p:ext uri="{BB962C8B-B14F-4D97-AF65-F5344CB8AC3E}">
        <p14:creationId xmlns:p14="http://schemas.microsoft.com/office/powerpoint/2010/main" val="300713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AA2151E0-EECC-445F-A231-1F25F80A4A1B}" type="datetimeFigureOut">
              <a:rPr lang="es-CL" smtClean="0"/>
              <a:t>24-09-2021</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825716A4-12E5-43F0-ABD3-42760FF5DE7F}" type="slidenum">
              <a:rPr lang="es-CL" smtClean="0"/>
              <a:t>‹Nº›</a:t>
            </a:fld>
            <a:endParaRPr lang="es-CL" dirty="0"/>
          </a:p>
        </p:txBody>
      </p:sp>
    </p:spTree>
    <p:extLst>
      <p:ext uri="{BB962C8B-B14F-4D97-AF65-F5344CB8AC3E}">
        <p14:creationId xmlns:p14="http://schemas.microsoft.com/office/powerpoint/2010/main" val="275159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A2151E0-EECC-445F-A231-1F25F80A4A1B}" type="datetimeFigureOut">
              <a:rPr lang="es-CL" smtClean="0"/>
              <a:t>24-09-2021</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825716A4-12E5-43F0-ABD3-42760FF5DE7F}" type="slidenum">
              <a:rPr lang="es-CL" smtClean="0"/>
              <a:t>‹Nº›</a:t>
            </a:fld>
            <a:endParaRPr lang="es-CL" dirty="0"/>
          </a:p>
        </p:txBody>
      </p:sp>
    </p:spTree>
    <p:extLst>
      <p:ext uri="{BB962C8B-B14F-4D97-AF65-F5344CB8AC3E}">
        <p14:creationId xmlns:p14="http://schemas.microsoft.com/office/powerpoint/2010/main" val="2019244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AA2151E0-EECC-445F-A231-1F25F80A4A1B}" type="datetimeFigureOut">
              <a:rPr lang="es-CL" smtClean="0"/>
              <a:t>24-09-2021</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825716A4-12E5-43F0-ABD3-42760FF5DE7F}" type="slidenum">
              <a:rPr lang="es-CL" smtClean="0"/>
              <a:t>‹Nº›</a:t>
            </a:fld>
            <a:endParaRPr lang="es-CL" dirty="0"/>
          </a:p>
        </p:txBody>
      </p:sp>
    </p:spTree>
    <p:extLst>
      <p:ext uri="{BB962C8B-B14F-4D97-AF65-F5344CB8AC3E}">
        <p14:creationId xmlns:p14="http://schemas.microsoft.com/office/powerpoint/2010/main" val="280185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AA2151E0-EECC-445F-A231-1F25F80A4A1B}" type="datetimeFigureOut">
              <a:rPr lang="es-CL" smtClean="0"/>
              <a:t>24-09-2021</a:t>
            </a:fld>
            <a:endParaRPr lang="es-CL" dirty="0"/>
          </a:p>
        </p:txBody>
      </p:sp>
      <p:sp>
        <p:nvSpPr>
          <p:cNvPr id="8" name="7 Marcador de pie de página"/>
          <p:cNvSpPr>
            <a:spLocks noGrp="1"/>
          </p:cNvSpPr>
          <p:nvPr>
            <p:ph type="ftr" sz="quarter" idx="11"/>
          </p:nvPr>
        </p:nvSpPr>
        <p:spPr/>
        <p:txBody>
          <a:bodyPr/>
          <a:lstStyle/>
          <a:p>
            <a:endParaRPr lang="es-CL" dirty="0"/>
          </a:p>
        </p:txBody>
      </p:sp>
      <p:sp>
        <p:nvSpPr>
          <p:cNvPr id="9" name="8 Marcador de número de diapositiva"/>
          <p:cNvSpPr>
            <a:spLocks noGrp="1"/>
          </p:cNvSpPr>
          <p:nvPr>
            <p:ph type="sldNum" sz="quarter" idx="12"/>
          </p:nvPr>
        </p:nvSpPr>
        <p:spPr/>
        <p:txBody>
          <a:bodyPr/>
          <a:lstStyle/>
          <a:p>
            <a:fld id="{825716A4-12E5-43F0-ABD3-42760FF5DE7F}" type="slidenum">
              <a:rPr lang="es-CL" smtClean="0"/>
              <a:t>‹Nº›</a:t>
            </a:fld>
            <a:endParaRPr lang="es-CL" dirty="0"/>
          </a:p>
        </p:txBody>
      </p:sp>
    </p:spTree>
    <p:extLst>
      <p:ext uri="{BB962C8B-B14F-4D97-AF65-F5344CB8AC3E}">
        <p14:creationId xmlns:p14="http://schemas.microsoft.com/office/powerpoint/2010/main" val="224826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AA2151E0-EECC-445F-A231-1F25F80A4A1B}" type="datetimeFigureOut">
              <a:rPr lang="es-CL" smtClean="0"/>
              <a:t>24-09-2021</a:t>
            </a:fld>
            <a:endParaRPr lang="es-CL" dirty="0"/>
          </a:p>
        </p:txBody>
      </p:sp>
      <p:sp>
        <p:nvSpPr>
          <p:cNvPr id="4" name="3 Marcador de pie de página"/>
          <p:cNvSpPr>
            <a:spLocks noGrp="1"/>
          </p:cNvSpPr>
          <p:nvPr>
            <p:ph type="ftr" sz="quarter" idx="11"/>
          </p:nvPr>
        </p:nvSpPr>
        <p:spPr/>
        <p:txBody>
          <a:bodyPr/>
          <a:lstStyle/>
          <a:p>
            <a:endParaRPr lang="es-CL" dirty="0"/>
          </a:p>
        </p:txBody>
      </p:sp>
      <p:sp>
        <p:nvSpPr>
          <p:cNvPr id="5" name="4 Marcador de número de diapositiva"/>
          <p:cNvSpPr>
            <a:spLocks noGrp="1"/>
          </p:cNvSpPr>
          <p:nvPr>
            <p:ph type="sldNum" sz="quarter" idx="12"/>
          </p:nvPr>
        </p:nvSpPr>
        <p:spPr/>
        <p:txBody>
          <a:bodyPr/>
          <a:lstStyle/>
          <a:p>
            <a:fld id="{825716A4-12E5-43F0-ABD3-42760FF5DE7F}" type="slidenum">
              <a:rPr lang="es-CL" smtClean="0"/>
              <a:t>‹Nº›</a:t>
            </a:fld>
            <a:endParaRPr lang="es-CL" dirty="0"/>
          </a:p>
        </p:txBody>
      </p:sp>
    </p:spTree>
    <p:extLst>
      <p:ext uri="{BB962C8B-B14F-4D97-AF65-F5344CB8AC3E}">
        <p14:creationId xmlns:p14="http://schemas.microsoft.com/office/powerpoint/2010/main" val="2208331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A2151E0-EECC-445F-A231-1F25F80A4A1B}" type="datetimeFigureOut">
              <a:rPr lang="es-CL" smtClean="0"/>
              <a:t>24-09-2021</a:t>
            </a:fld>
            <a:endParaRPr lang="es-CL" dirty="0"/>
          </a:p>
        </p:txBody>
      </p:sp>
      <p:sp>
        <p:nvSpPr>
          <p:cNvPr id="3" name="2 Marcador de pie de página"/>
          <p:cNvSpPr>
            <a:spLocks noGrp="1"/>
          </p:cNvSpPr>
          <p:nvPr>
            <p:ph type="ftr" sz="quarter" idx="1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825716A4-12E5-43F0-ABD3-42760FF5DE7F}" type="slidenum">
              <a:rPr lang="es-CL" smtClean="0"/>
              <a:t>‹Nº›</a:t>
            </a:fld>
            <a:endParaRPr lang="es-CL" dirty="0"/>
          </a:p>
        </p:txBody>
      </p:sp>
    </p:spTree>
    <p:extLst>
      <p:ext uri="{BB962C8B-B14F-4D97-AF65-F5344CB8AC3E}">
        <p14:creationId xmlns:p14="http://schemas.microsoft.com/office/powerpoint/2010/main" val="106434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A2151E0-EECC-445F-A231-1F25F80A4A1B}" type="datetimeFigureOut">
              <a:rPr lang="es-CL" smtClean="0"/>
              <a:t>24-09-2021</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825716A4-12E5-43F0-ABD3-42760FF5DE7F}" type="slidenum">
              <a:rPr lang="es-CL" smtClean="0"/>
              <a:t>‹Nº›</a:t>
            </a:fld>
            <a:endParaRPr lang="es-CL" dirty="0"/>
          </a:p>
        </p:txBody>
      </p:sp>
    </p:spTree>
    <p:extLst>
      <p:ext uri="{BB962C8B-B14F-4D97-AF65-F5344CB8AC3E}">
        <p14:creationId xmlns:p14="http://schemas.microsoft.com/office/powerpoint/2010/main" val="183602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A2151E0-EECC-445F-A231-1F25F80A4A1B}" type="datetimeFigureOut">
              <a:rPr lang="es-CL" smtClean="0"/>
              <a:t>24-09-2021</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825716A4-12E5-43F0-ABD3-42760FF5DE7F}" type="slidenum">
              <a:rPr lang="es-CL" smtClean="0"/>
              <a:t>‹Nº›</a:t>
            </a:fld>
            <a:endParaRPr lang="es-CL" dirty="0"/>
          </a:p>
        </p:txBody>
      </p:sp>
    </p:spTree>
    <p:extLst>
      <p:ext uri="{BB962C8B-B14F-4D97-AF65-F5344CB8AC3E}">
        <p14:creationId xmlns:p14="http://schemas.microsoft.com/office/powerpoint/2010/main" val="370438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151E0-EECC-445F-A231-1F25F80A4A1B}" type="datetimeFigureOut">
              <a:rPr lang="es-CL" smtClean="0"/>
              <a:t>24-09-2021</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716A4-12E5-43F0-ABD3-42760FF5DE7F}" type="slidenum">
              <a:rPr lang="es-CL" smtClean="0"/>
              <a:t>‹Nº›</a:t>
            </a:fld>
            <a:endParaRPr lang="es-CL" dirty="0"/>
          </a:p>
        </p:txBody>
      </p:sp>
    </p:spTree>
    <p:extLst>
      <p:ext uri="{BB962C8B-B14F-4D97-AF65-F5344CB8AC3E}">
        <p14:creationId xmlns:p14="http://schemas.microsoft.com/office/powerpoint/2010/main" val="322970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pn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3.pn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4.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3.png"/><Relationship Id="rId7" Type="http://schemas.openxmlformats.org/officeDocument/2006/relationships/diagramColors" Target="../diagrams/colors28.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45.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3.png"/><Relationship Id="rId7" Type="http://schemas.openxmlformats.org/officeDocument/2006/relationships/diagramColors" Target="../diagrams/colors29.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46.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3.png"/><Relationship Id="rId7" Type="http://schemas.openxmlformats.org/officeDocument/2006/relationships/diagramColors" Target="../diagrams/colors30.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47.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3.png"/><Relationship Id="rId7" Type="http://schemas.openxmlformats.org/officeDocument/2006/relationships/diagramColors" Target="../diagrams/colors3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3.png"/><Relationship Id="rId7" Type="http://schemas.openxmlformats.org/officeDocument/2006/relationships/diagramColors" Target="../diagrams/colors3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52.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3.png"/><Relationship Id="rId7" Type="http://schemas.openxmlformats.org/officeDocument/2006/relationships/diagramColors" Target="../diagrams/colors3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53.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3.png"/><Relationship Id="rId7" Type="http://schemas.openxmlformats.org/officeDocument/2006/relationships/diagramColors" Target="../diagrams/colors3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s>
</file>

<file path=ppt/slides/_rels/slide54.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image" Target="../media/image3.png"/><Relationship Id="rId7" Type="http://schemas.openxmlformats.org/officeDocument/2006/relationships/diagramColors" Target="../diagrams/colors35.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s>
</file>

<file path=ppt/slides/_rels/slide55.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image" Target="../media/image3.png"/><Relationship Id="rId7" Type="http://schemas.openxmlformats.org/officeDocument/2006/relationships/diagramColors" Target="../diagrams/colors36.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image" Target="../media/image3.png"/><Relationship Id="rId7" Type="http://schemas.openxmlformats.org/officeDocument/2006/relationships/diagramColors" Target="../diagrams/colors37.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37.xml"/><Relationship Id="rId5" Type="http://schemas.openxmlformats.org/officeDocument/2006/relationships/diagramLayout" Target="../diagrams/layout37.xml"/><Relationship Id="rId4" Type="http://schemas.openxmlformats.org/officeDocument/2006/relationships/diagramData" Target="../diagrams/data37.xml"/></Relationships>
</file>

<file path=ppt/slides/_rels/slide58.xml.rels><?xml version="1.0" encoding="UTF-8" standalone="yes"?>
<Relationships xmlns="http://schemas.openxmlformats.org/package/2006/relationships"><Relationship Id="rId8" Type="http://schemas.microsoft.com/office/2007/relationships/diagramDrawing" Target="../diagrams/drawing38.xml"/><Relationship Id="rId3" Type="http://schemas.openxmlformats.org/officeDocument/2006/relationships/image" Target="../media/image3.png"/><Relationship Id="rId7" Type="http://schemas.openxmlformats.org/officeDocument/2006/relationships/diagramColors" Target="../diagrams/colors38.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38.xml"/><Relationship Id="rId5" Type="http://schemas.openxmlformats.org/officeDocument/2006/relationships/diagramLayout" Target="../diagrams/layout38.xml"/><Relationship Id="rId4" Type="http://schemas.openxmlformats.org/officeDocument/2006/relationships/diagramData" Target="../diagrams/data38.xml"/></Relationships>
</file>

<file path=ppt/slides/_rels/slide59.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image" Target="../media/image3.png"/><Relationship Id="rId7" Type="http://schemas.openxmlformats.org/officeDocument/2006/relationships/diagramColors" Target="../diagrams/colors39.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39.xml"/><Relationship Id="rId5" Type="http://schemas.openxmlformats.org/officeDocument/2006/relationships/diagramLayout" Target="../diagrams/layout39.xml"/><Relationship Id="rId4" Type="http://schemas.openxmlformats.org/officeDocument/2006/relationships/diagramData" Target="../diagrams/data3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8" Type="http://schemas.microsoft.com/office/2007/relationships/diagramDrawing" Target="../diagrams/drawing40.xml"/><Relationship Id="rId3" Type="http://schemas.openxmlformats.org/officeDocument/2006/relationships/image" Target="../media/image3.png"/><Relationship Id="rId7" Type="http://schemas.openxmlformats.org/officeDocument/2006/relationships/diagramColors" Target="../diagrams/colors40.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QuickStyle" Target="../diagrams/quickStyle40.xml"/><Relationship Id="rId5" Type="http://schemas.openxmlformats.org/officeDocument/2006/relationships/diagramLayout" Target="../diagrams/layout40.xml"/><Relationship Id="rId4" Type="http://schemas.openxmlformats.org/officeDocument/2006/relationships/diagramData" Target="../diagrams/data40.xml"/></Relationships>
</file>

<file path=ppt/slides/_rels/slide61.xml.rels><?xml version="1.0" encoding="UTF-8" standalone="yes"?>
<Relationships xmlns="http://schemas.openxmlformats.org/package/2006/relationships"><Relationship Id="rId8" Type="http://schemas.microsoft.com/office/2007/relationships/diagramDrawing" Target="../diagrams/drawing41.xml"/><Relationship Id="rId3" Type="http://schemas.openxmlformats.org/officeDocument/2006/relationships/image" Target="../media/image3.png"/><Relationship Id="rId7" Type="http://schemas.openxmlformats.org/officeDocument/2006/relationships/diagramColors" Target="../diagrams/colors41.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41.xml"/><Relationship Id="rId5" Type="http://schemas.openxmlformats.org/officeDocument/2006/relationships/diagramLayout" Target="../diagrams/layout41.xml"/><Relationship Id="rId4" Type="http://schemas.openxmlformats.org/officeDocument/2006/relationships/diagramData" Target="../diagrams/data41.xml"/></Relationships>
</file>

<file path=ppt/slides/_rels/slide62.xml.rels><?xml version="1.0" encoding="UTF-8" standalone="yes"?>
<Relationships xmlns="http://schemas.openxmlformats.org/package/2006/relationships"><Relationship Id="rId8" Type="http://schemas.microsoft.com/office/2007/relationships/diagramDrawing" Target="../diagrams/drawing42.xml"/><Relationship Id="rId3" Type="http://schemas.openxmlformats.org/officeDocument/2006/relationships/image" Target="../media/image3.png"/><Relationship Id="rId7" Type="http://schemas.openxmlformats.org/officeDocument/2006/relationships/diagramColors" Target="../diagrams/colors4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42.xml"/><Relationship Id="rId5" Type="http://schemas.openxmlformats.org/officeDocument/2006/relationships/diagramLayout" Target="../diagrams/layout42.xml"/><Relationship Id="rId4" Type="http://schemas.openxmlformats.org/officeDocument/2006/relationships/diagramData" Target="../diagrams/data42.xml"/></Relationships>
</file>

<file path=ppt/slides/_rels/slide63.xml.rels><?xml version="1.0" encoding="UTF-8" standalone="yes"?>
<Relationships xmlns="http://schemas.openxmlformats.org/package/2006/relationships"><Relationship Id="rId8" Type="http://schemas.microsoft.com/office/2007/relationships/diagramDrawing" Target="../diagrams/drawing43.xml"/><Relationship Id="rId3" Type="http://schemas.openxmlformats.org/officeDocument/2006/relationships/image" Target="../media/image3.png"/><Relationship Id="rId7" Type="http://schemas.openxmlformats.org/officeDocument/2006/relationships/diagramColors" Target="../diagrams/colors4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QuickStyle" Target="../diagrams/quickStyle43.xml"/><Relationship Id="rId5" Type="http://schemas.openxmlformats.org/officeDocument/2006/relationships/diagramLayout" Target="../diagrams/layout43.xml"/><Relationship Id="rId4" Type="http://schemas.openxmlformats.org/officeDocument/2006/relationships/diagramData" Target="../diagrams/data43.xml"/></Relationships>
</file>

<file path=ppt/slides/_rels/slide64.xml.rels><?xml version="1.0" encoding="UTF-8" standalone="yes"?>
<Relationships xmlns="http://schemas.openxmlformats.org/package/2006/relationships"><Relationship Id="rId8" Type="http://schemas.microsoft.com/office/2007/relationships/diagramDrawing" Target="../diagrams/drawing44.xml"/><Relationship Id="rId3" Type="http://schemas.openxmlformats.org/officeDocument/2006/relationships/image" Target="../media/image3.png"/><Relationship Id="rId7" Type="http://schemas.openxmlformats.org/officeDocument/2006/relationships/diagramColors" Target="../diagrams/colors4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QuickStyle" Target="../diagrams/quickStyle44.xml"/><Relationship Id="rId5" Type="http://schemas.openxmlformats.org/officeDocument/2006/relationships/diagramLayout" Target="../diagrams/layout44.xml"/><Relationship Id="rId4" Type="http://schemas.openxmlformats.org/officeDocument/2006/relationships/diagramData" Target="../diagrams/data44.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microsoft.com/office/2007/relationships/diagramDrawing" Target="../diagrams/drawing45.xml"/><Relationship Id="rId3" Type="http://schemas.openxmlformats.org/officeDocument/2006/relationships/image" Target="../media/image3.png"/><Relationship Id="rId7" Type="http://schemas.openxmlformats.org/officeDocument/2006/relationships/diagramColors" Target="../diagrams/colors45.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QuickStyle" Target="../diagrams/quickStyle45.xml"/><Relationship Id="rId5" Type="http://schemas.openxmlformats.org/officeDocument/2006/relationships/diagramLayout" Target="../diagrams/layout45.xml"/><Relationship Id="rId4" Type="http://schemas.openxmlformats.org/officeDocument/2006/relationships/diagramData" Target="../diagrams/data45.xml"/></Relationships>
</file>

<file path=ppt/slides/_rels/slide67.xml.rels><?xml version="1.0" encoding="UTF-8" standalone="yes"?>
<Relationships xmlns="http://schemas.openxmlformats.org/package/2006/relationships"><Relationship Id="rId8" Type="http://schemas.microsoft.com/office/2007/relationships/diagramDrawing" Target="../diagrams/drawing46.xml"/><Relationship Id="rId3" Type="http://schemas.openxmlformats.org/officeDocument/2006/relationships/image" Target="../media/image3.png"/><Relationship Id="rId7" Type="http://schemas.openxmlformats.org/officeDocument/2006/relationships/diagramColors" Target="../diagrams/colors46.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QuickStyle" Target="../diagrams/quickStyle46.xml"/><Relationship Id="rId5" Type="http://schemas.openxmlformats.org/officeDocument/2006/relationships/diagramLayout" Target="../diagrams/layout46.xml"/><Relationship Id="rId4" Type="http://schemas.openxmlformats.org/officeDocument/2006/relationships/diagramData" Target="../diagrams/data46.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8" Type="http://schemas.microsoft.com/office/2007/relationships/diagramDrawing" Target="../diagrams/drawing47.xml"/><Relationship Id="rId3" Type="http://schemas.openxmlformats.org/officeDocument/2006/relationships/image" Target="../media/image3.png"/><Relationship Id="rId7" Type="http://schemas.openxmlformats.org/officeDocument/2006/relationships/diagramColors" Target="../diagrams/colors47.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QuickStyle" Target="../diagrams/quickStyle47.xml"/><Relationship Id="rId5" Type="http://schemas.openxmlformats.org/officeDocument/2006/relationships/diagramLayout" Target="../diagrams/layout47.xml"/><Relationship Id="rId4" Type="http://schemas.openxmlformats.org/officeDocument/2006/relationships/diagramData" Target="../diagrams/data47.xml"/></Relationships>
</file>

<file path=ppt/slides/_rels/slide71.xml.rels><?xml version="1.0" encoding="UTF-8" standalone="yes"?>
<Relationships xmlns="http://schemas.openxmlformats.org/package/2006/relationships"><Relationship Id="rId8" Type="http://schemas.microsoft.com/office/2007/relationships/diagramDrawing" Target="../diagrams/drawing48.xml"/><Relationship Id="rId3" Type="http://schemas.openxmlformats.org/officeDocument/2006/relationships/image" Target="../media/image3.png"/><Relationship Id="rId7" Type="http://schemas.openxmlformats.org/officeDocument/2006/relationships/diagramColors" Target="../diagrams/colors48.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QuickStyle" Target="../diagrams/quickStyle48.xml"/><Relationship Id="rId5" Type="http://schemas.openxmlformats.org/officeDocument/2006/relationships/diagramLayout" Target="../diagrams/layout48.xml"/><Relationship Id="rId4" Type="http://schemas.openxmlformats.org/officeDocument/2006/relationships/diagramData" Target="../diagrams/data48.xml"/></Relationships>
</file>

<file path=ppt/slides/_rels/slide72.xml.rels><?xml version="1.0" encoding="UTF-8" standalone="yes"?>
<Relationships xmlns="http://schemas.openxmlformats.org/package/2006/relationships"><Relationship Id="rId8" Type="http://schemas.microsoft.com/office/2007/relationships/diagramDrawing" Target="../diagrams/drawing49.xml"/><Relationship Id="rId3" Type="http://schemas.openxmlformats.org/officeDocument/2006/relationships/image" Target="../media/image3.png"/><Relationship Id="rId7" Type="http://schemas.openxmlformats.org/officeDocument/2006/relationships/diagramColors" Target="../diagrams/colors49.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QuickStyle" Target="../diagrams/quickStyle49.xml"/><Relationship Id="rId5" Type="http://schemas.openxmlformats.org/officeDocument/2006/relationships/diagramLayout" Target="../diagrams/layout49.xml"/><Relationship Id="rId4" Type="http://schemas.openxmlformats.org/officeDocument/2006/relationships/diagramData" Target="../diagrams/data49.xml"/></Relationships>
</file>

<file path=ppt/slides/_rels/slide73.xml.rels><?xml version="1.0" encoding="UTF-8" standalone="yes"?>
<Relationships xmlns="http://schemas.openxmlformats.org/package/2006/relationships"><Relationship Id="rId8" Type="http://schemas.microsoft.com/office/2007/relationships/diagramDrawing" Target="../diagrams/drawing50.xml"/><Relationship Id="rId3" Type="http://schemas.openxmlformats.org/officeDocument/2006/relationships/image" Target="../media/image3.png"/><Relationship Id="rId7" Type="http://schemas.openxmlformats.org/officeDocument/2006/relationships/diagramColors" Target="../diagrams/colors50.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QuickStyle" Target="../diagrams/quickStyle50.xml"/><Relationship Id="rId5" Type="http://schemas.openxmlformats.org/officeDocument/2006/relationships/diagramLayout" Target="../diagrams/layout50.xml"/><Relationship Id="rId4" Type="http://schemas.openxmlformats.org/officeDocument/2006/relationships/diagramData" Target="../diagrams/data50.xml"/></Relationships>
</file>

<file path=ppt/slides/_rels/slide74.xml.rels><?xml version="1.0" encoding="UTF-8" standalone="yes"?>
<Relationships xmlns="http://schemas.openxmlformats.org/package/2006/relationships"><Relationship Id="rId8" Type="http://schemas.microsoft.com/office/2007/relationships/diagramDrawing" Target="../diagrams/drawing51.xml"/><Relationship Id="rId3" Type="http://schemas.openxmlformats.org/officeDocument/2006/relationships/image" Target="../media/image3.png"/><Relationship Id="rId7" Type="http://schemas.openxmlformats.org/officeDocument/2006/relationships/diagramColors" Target="../diagrams/colors51.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QuickStyle" Target="../diagrams/quickStyle51.xml"/><Relationship Id="rId5" Type="http://schemas.openxmlformats.org/officeDocument/2006/relationships/diagramLayout" Target="../diagrams/layout51.xml"/><Relationship Id="rId4" Type="http://schemas.openxmlformats.org/officeDocument/2006/relationships/diagramData" Target="../diagrams/data51.xml"/></Relationships>
</file>

<file path=ppt/slides/_rels/slide75.xml.rels><?xml version="1.0" encoding="UTF-8" standalone="yes"?>
<Relationships xmlns="http://schemas.openxmlformats.org/package/2006/relationships"><Relationship Id="rId8" Type="http://schemas.microsoft.com/office/2007/relationships/diagramDrawing" Target="../diagrams/drawing52.xml"/><Relationship Id="rId3" Type="http://schemas.openxmlformats.org/officeDocument/2006/relationships/image" Target="../media/image3.png"/><Relationship Id="rId7" Type="http://schemas.openxmlformats.org/officeDocument/2006/relationships/diagramColors" Target="../diagrams/colors52.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QuickStyle" Target="../diagrams/quickStyle52.xml"/><Relationship Id="rId5" Type="http://schemas.openxmlformats.org/officeDocument/2006/relationships/diagramLayout" Target="../diagrams/layout52.xml"/><Relationship Id="rId4" Type="http://schemas.openxmlformats.org/officeDocument/2006/relationships/diagramData" Target="../diagrams/data52.xml"/></Relationships>
</file>

<file path=ppt/slides/_rels/slide76.xml.rels><?xml version="1.0" encoding="UTF-8" standalone="yes"?>
<Relationships xmlns="http://schemas.openxmlformats.org/package/2006/relationships"><Relationship Id="rId8" Type="http://schemas.microsoft.com/office/2007/relationships/diagramDrawing" Target="../diagrams/drawing53.xml"/><Relationship Id="rId3" Type="http://schemas.openxmlformats.org/officeDocument/2006/relationships/image" Target="../media/image3.png"/><Relationship Id="rId7" Type="http://schemas.openxmlformats.org/officeDocument/2006/relationships/diagramColors" Target="../diagrams/colors53.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QuickStyle" Target="../diagrams/quickStyle53.xml"/><Relationship Id="rId5" Type="http://schemas.openxmlformats.org/officeDocument/2006/relationships/diagramLayout" Target="../diagrams/layout53.xml"/><Relationship Id="rId4" Type="http://schemas.openxmlformats.org/officeDocument/2006/relationships/diagramData" Target="../diagrams/data53.xml"/></Relationships>
</file>

<file path=ppt/slides/_rels/slide77.xml.rels><?xml version="1.0" encoding="UTF-8" standalone="yes"?>
<Relationships xmlns="http://schemas.openxmlformats.org/package/2006/relationships"><Relationship Id="rId8" Type="http://schemas.microsoft.com/office/2007/relationships/diagramDrawing" Target="../diagrams/drawing54.xml"/><Relationship Id="rId3" Type="http://schemas.openxmlformats.org/officeDocument/2006/relationships/image" Target="../media/image3.png"/><Relationship Id="rId7" Type="http://schemas.openxmlformats.org/officeDocument/2006/relationships/diagramColors" Target="../diagrams/colors54.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QuickStyle" Target="../diagrams/quickStyle54.xml"/><Relationship Id="rId5" Type="http://schemas.openxmlformats.org/officeDocument/2006/relationships/diagramLayout" Target="../diagrams/layout54.xml"/><Relationship Id="rId4" Type="http://schemas.openxmlformats.org/officeDocument/2006/relationships/diagramData" Target="../diagrams/data54.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8" Type="http://schemas.microsoft.com/office/2007/relationships/diagramDrawing" Target="../diagrams/drawing55.xml"/><Relationship Id="rId3" Type="http://schemas.openxmlformats.org/officeDocument/2006/relationships/image" Target="../media/image3.png"/><Relationship Id="rId7" Type="http://schemas.openxmlformats.org/officeDocument/2006/relationships/diagramColors" Target="../diagrams/colors55.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QuickStyle" Target="../diagrams/quickStyle55.xml"/><Relationship Id="rId5" Type="http://schemas.openxmlformats.org/officeDocument/2006/relationships/diagramLayout" Target="../diagrams/layout55.xml"/><Relationship Id="rId4" Type="http://schemas.openxmlformats.org/officeDocument/2006/relationships/diagramData" Target="../diagrams/data5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8" Type="http://schemas.microsoft.com/office/2007/relationships/diagramDrawing" Target="../diagrams/drawing56.xml"/><Relationship Id="rId3" Type="http://schemas.openxmlformats.org/officeDocument/2006/relationships/image" Target="../media/image3.png"/><Relationship Id="rId7" Type="http://schemas.openxmlformats.org/officeDocument/2006/relationships/diagramColors" Target="../diagrams/colors56.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QuickStyle" Target="../diagrams/quickStyle56.xml"/><Relationship Id="rId5" Type="http://schemas.openxmlformats.org/officeDocument/2006/relationships/diagramLayout" Target="../diagrams/layout56.xml"/><Relationship Id="rId4" Type="http://schemas.openxmlformats.org/officeDocument/2006/relationships/diagramData" Target="../diagrams/data56.xml"/></Relationships>
</file>

<file path=ppt/slides/_rels/slide81.xml.rels><?xml version="1.0" encoding="UTF-8" standalone="yes"?>
<Relationships xmlns="http://schemas.openxmlformats.org/package/2006/relationships"><Relationship Id="rId8" Type="http://schemas.microsoft.com/office/2007/relationships/diagramDrawing" Target="../diagrams/drawing57.xml"/><Relationship Id="rId3" Type="http://schemas.openxmlformats.org/officeDocument/2006/relationships/image" Target="../media/image3.png"/><Relationship Id="rId7" Type="http://schemas.openxmlformats.org/officeDocument/2006/relationships/diagramColors" Target="../diagrams/colors57.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QuickStyle" Target="../diagrams/quickStyle57.xml"/><Relationship Id="rId5" Type="http://schemas.openxmlformats.org/officeDocument/2006/relationships/diagramLayout" Target="../diagrams/layout57.xml"/><Relationship Id="rId4" Type="http://schemas.openxmlformats.org/officeDocument/2006/relationships/diagramData" Target="../diagrams/data57.xml"/></Relationships>
</file>

<file path=ppt/slides/_rels/slide82.xml.rels><?xml version="1.0" encoding="UTF-8" standalone="yes"?>
<Relationships xmlns="http://schemas.openxmlformats.org/package/2006/relationships"><Relationship Id="rId8" Type="http://schemas.microsoft.com/office/2007/relationships/diagramDrawing" Target="../diagrams/drawing58.xml"/><Relationship Id="rId3" Type="http://schemas.openxmlformats.org/officeDocument/2006/relationships/image" Target="../media/image3.png"/><Relationship Id="rId7" Type="http://schemas.openxmlformats.org/officeDocument/2006/relationships/diagramColors" Target="../diagrams/colors58.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QuickStyle" Target="../diagrams/quickStyle58.xml"/><Relationship Id="rId5" Type="http://schemas.openxmlformats.org/officeDocument/2006/relationships/diagramLayout" Target="../diagrams/layout58.xml"/><Relationship Id="rId4" Type="http://schemas.openxmlformats.org/officeDocument/2006/relationships/diagramData" Target="../diagrams/data58.xml"/></Relationships>
</file>

<file path=ppt/slides/_rels/slide83.xml.rels><?xml version="1.0" encoding="UTF-8" standalone="yes"?>
<Relationships xmlns="http://schemas.openxmlformats.org/package/2006/relationships"><Relationship Id="rId8" Type="http://schemas.microsoft.com/office/2007/relationships/diagramDrawing" Target="../diagrams/drawing59.xml"/><Relationship Id="rId3" Type="http://schemas.openxmlformats.org/officeDocument/2006/relationships/image" Target="../media/image3.png"/><Relationship Id="rId7" Type="http://schemas.openxmlformats.org/officeDocument/2006/relationships/diagramColors" Target="../diagrams/colors59.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QuickStyle" Target="../diagrams/quickStyle59.xml"/><Relationship Id="rId5" Type="http://schemas.openxmlformats.org/officeDocument/2006/relationships/diagramLayout" Target="../diagrams/layout59.xml"/><Relationship Id="rId4" Type="http://schemas.openxmlformats.org/officeDocument/2006/relationships/diagramData" Target="../diagrams/data59.xml"/></Relationships>
</file>

<file path=ppt/slides/_rels/slide84.xml.rels><?xml version="1.0" encoding="UTF-8" standalone="yes"?>
<Relationships xmlns="http://schemas.openxmlformats.org/package/2006/relationships"><Relationship Id="rId8" Type="http://schemas.microsoft.com/office/2007/relationships/diagramDrawing" Target="../diagrams/drawing60.xml"/><Relationship Id="rId3" Type="http://schemas.openxmlformats.org/officeDocument/2006/relationships/image" Target="../media/image3.png"/><Relationship Id="rId7" Type="http://schemas.openxmlformats.org/officeDocument/2006/relationships/diagramColors" Target="../diagrams/colors60.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QuickStyle" Target="../diagrams/quickStyle60.xml"/><Relationship Id="rId5" Type="http://schemas.openxmlformats.org/officeDocument/2006/relationships/diagramLayout" Target="../diagrams/layout60.xml"/><Relationship Id="rId4" Type="http://schemas.openxmlformats.org/officeDocument/2006/relationships/diagramData" Target="../diagrams/data60.xml"/></Relationships>
</file>

<file path=ppt/slides/_rels/slide85.xml.rels><?xml version="1.0" encoding="UTF-8" standalone="yes"?>
<Relationships xmlns="http://schemas.openxmlformats.org/package/2006/relationships"><Relationship Id="rId8" Type="http://schemas.microsoft.com/office/2007/relationships/diagramDrawing" Target="../diagrams/drawing61.xml"/><Relationship Id="rId3" Type="http://schemas.openxmlformats.org/officeDocument/2006/relationships/image" Target="../media/image3.png"/><Relationship Id="rId7" Type="http://schemas.openxmlformats.org/officeDocument/2006/relationships/diagramColors" Target="../diagrams/colors61.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QuickStyle" Target="../diagrams/quickStyle61.xml"/><Relationship Id="rId5" Type="http://schemas.openxmlformats.org/officeDocument/2006/relationships/diagramLayout" Target="../diagrams/layout61.xml"/><Relationship Id="rId4" Type="http://schemas.openxmlformats.org/officeDocument/2006/relationships/diagramData" Target="../diagrams/data61.xml"/></Relationships>
</file>

<file path=ppt/slides/_rels/slide86.xml.rels><?xml version="1.0" encoding="UTF-8" standalone="yes"?>
<Relationships xmlns="http://schemas.openxmlformats.org/package/2006/relationships"><Relationship Id="rId8" Type="http://schemas.microsoft.com/office/2007/relationships/diagramDrawing" Target="../diagrams/drawing62.xml"/><Relationship Id="rId3" Type="http://schemas.openxmlformats.org/officeDocument/2006/relationships/image" Target="../media/image3.png"/><Relationship Id="rId7" Type="http://schemas.openxmlformats.org/officeDocument/2006/relationships/diagramColors" Target="../diagrams/colors62.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QuickStyle" Target="../diagrams/quickStyle62.xml"/><Relationship Id="rId5" Type="http://schemas.openxmlformats.org/officeDocument/2006/relationships/diagramLayout" Target="../diagrams/layout62.xml"/><Relationship Id="rId4" Type="http://schemas.openxmlformats.org/officeDocument/2006/relationships/diagramData" Target="../diagrams/data62.xml"/></Relationships>
</file>

<file path=ppt/slides/_rels/slide87.xml.rels><?xml version="1.0" encoding="UTF-8" standalone="yes"?>
<Relationships xmlns="http://schemas.openxmlformats.org/package/2006/relationships"><Relationship Id="rId8" Type="http://schemas.microsoft.com/office/2007/relationships/diagramDrawing" Target="../diagrams/drawing63.xml"/><Relationship Id="rId3" Type="http://schemas.openxmlformats.org/officeDocument/2006/relationships/image" Target="../media/image3.png"/><Relationship Id="rId7" Type="http://schemas.openxmlformats.org/officeDocument/2006/relationships/diagramColors" Target="../diagrams/colors63.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diagramQuickStyle" Target="../diagrams/quickStyle63.xml"/><Relationship Id="rId5" Type="http://schemas.openxmlformats.org/officeDocument/2006/relationships/diagramLayout" Target="../diagrams/layout63.xml"/><Relationship Id="rId4" Type="http://schemas.openxmlformats.org/officeDocument/2006/relationships/diagramData" Target="../diagrams/data63.xml"/></Relationships>
</file>

<file path=ppt/slides/_rels/slide8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4.xml"/><Relationship Id="rId7" Type="http://schemas.microsoft.com/office/2007/relationships/diagramDrawing" Target="../diagrams/drawing64.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Colors" Target="../diagrams/colors64.xml"/><Relationship Id="rId5" Type="http://schemas.openxmlformats.org/officeDocument/2006/relationships/diagramQuickStyle" Target="../diagrams/quickStyle64.xml"/><Relationship Id="rId4" Type="http://schemas.openxmlformats.org/officeDocument/2006/relationships/diagramLayout" Target="../diagrams/layout64.xml"/></Relationships>
</file>

<file path=ppt/slides/_rels/slide89.xml.rels><?xml version="1.0" encoding="UTF-8" standalone="yes"?>
<Relationships xmlns="http://schemas.openxmlformats.org/package/2006/relationships"><Relationship Id="rId8" Type="http://schemas.microsoft.com/office/2007/relationships/diagramDrawing" Target="../diagrams/drawing65.xml"/><Relationship Id="rId3" Type="http://schemas.openxmlformats.org/officeDocument/2006/relationships/image" Target="../media/image3.png"/><Relationship Id="rId7" Type="http://schemas.openxmlformats.org/officeDocument/2006/relationships/diagramColors" Target="../diagrams/colors65.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QuickStyle" Target="../diagrams/quickStyle65.xml"/><Relationship Id="rId5" Type="http://schemas.openxmlformats.org/officeDocument/2006/relationships/diagramLayout" Target="../diagrams/layout65.xml"/><Relationship Id="rId4" Type="http://schemas.openxmlformats.org/officeDocument/2006/relationships/diagramData" Target="../diagrams/data6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0.xml.rels><?xml version="1.0" encoding="UTF-8" standalone="yes"?>
<Relationships xmlns="http://schemas.openxmlformats.org/package/2006/relationships"><Relationship Id="rId8" Type="http://schemas.microsoft.com/office/2007/relationships/diagramDrawing" Target="../diagrams/drawing66.xml"/><Relationship Id="rId3" Type="http://schemas.openxmlformats.org/officeDocument/2006/relationships/image" Target="../media/image3.png"/><Relationship Id="rId7" Type="http://schemas.openxmlformats.org/officeDocument/2006/relationships/diagramColors" Target="../diagrams/colors66.xm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diagramQuickStyle" Target="../diagrams/quickStyle66.xml"/><Relationship Id="rId5" Type="http://schemas.openxmlformats.org/officeDocument/2006/relationships/diagramLayout" Target="../diagrams/layout66.xml"/><Relationship Id="rId4" Type="http://schemas.openxmlformats.org/officeDocument/2006/relationships/diagramData" Target="../diagrams/data66.xml"/></Relationships>
</file>

<file path=ppt/slides/_rels/slide91.xml.rels><?xml version="1.0" encoding="UTF-8" standalone="yes"?>
<Relationships xmlns="http://schemas.openxmlformats.org/package/2006/relationships"><Relationship Id="rId8" Type="http://schemas.microsoft.com/office/2007/relationships/diagramDrawing" Target="../diagrams/drawing67.xml"/><Relationship Id="rId3" Type="http://schemas.openxmlformats.org/officeDocument/2006/relationships/image" Target="../media/image3.png"/><Relationship Id="rId7" Type="http://schemas.openxmlformats.org/officeDocument/2006/relationships/diagramColors" Target="../diagrams/colors67.xm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diagramQuickStyle" Target="../diagrams/quickStyle67.xml"/><Relationship Id="rId5" Type="http://schemas.openxmlformats.org/officeDocument/2006/relationships/diagramLayout" Target="../diagrams/layout67.xml"/><Relationship Id="rId4" Type="http://schemas.openxmlformats.org/officeDocument/2006/relationships/diagramData" Target="../diagrams/data67.xml"/></Relationships>
</file>

<file path=ppt/slides/_rels/slide92.xml.rels><?xml version="1.0" encoding="UTF-8" standalone="yes"?>
<Relationships xmlns="http://schemas.openxmlformats.org/package/2006/relationships"><Relationship Id="rId8" Type="http://schemas.microsoft.com/office/2007/relationships/diagramDrawing" Target="../diagrams/drawing68.xml"/><Relationship Id="rId13" Type="http://schemas.microsoft.com/office/2007/relationships/diagramDrawing" Target="../diagrams/drawing69.xml"/><Relationship Id="rId3" Type="http://schemas.openxmlformats.org/officeDocument/2006/relationships/image" Target="../media/image3.png"/><Relationship Id="rId7" Type="http://schemas.openxmlformats.org/officeDocument/2006/relationships/diagramColors" Target="../diagrams/colors68.xml"/><Relationship Id="rId12" Type="http://schemas.openxmlformats.org/officeDocument/2006/relationships/diagramColors" Target="../diagrams/colors69.xm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diagramQuickStyle" Target="../diagrams/quickStyle68.xml"/><Relationship Id="rId11" Type="http://schemas.openxmlformats.org/officeDocument/2006/relationships/diagramQuickStyle" Target="../diagrams/quickStyle69.xml"/><Relationship Id="rId5" Type="http://schemas.openxmlformats.org/officeDocument/2006/relationships/diagramLayout" Target="../diagrams/layout68.xml"/><Relationship Id="rId10" Type="http://schemas.openxmlformats.org/officeDocument/2006/relationships/diagramLayout" Target="../diagrams/layout69.xml"/><Relationship Id="rId4" Type="http://schemas.openxmlformats.org/officeDocument/2006/relationships/diagramData" Target="../diagrams/data68.xml"/><Relationship Id="rId9" Type="http://schemas.openxmlformats.org/officeDocument/2006/relationships/diagramData" Target="../diagrams/data69.xml"/></Relationships>
</file>

<file path=ppt/slides/_rels/slide93.xml.rels><?xml version="1.0" encoding="UTF-8" standalone="yes"?>
<Relationships xmlns="http://schemas.openxmlformats.org/package/2006/relationships"><Relationship Id="rId8" Type="http://schemas.microsoft.com/office/2007/relationships/diagramDrawing" Target="../diagrams/drawing70.xml"/><Relationship Id="rId3" Type="http://schemas.openxmlformats.org/officeDocument/2006/relationships/image" Target="../media/image3.png"/><Relationship Id="rId7" Type="http://schemas.openxmlformats.org/officeDocument/2006/relationships/diagramColors" Target="../diagrams/colors70.xm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diagramQuickStyle" Target="../diagrams/quickStyle70.xml"/><Relationship Id="rId5" Type="http://schemas.openxmlformats.org/officeDocument/2006/relationships/diagramLayout" Target="../diagrams/layout70.xml"/><Relationship Id="rId4" Type="http://schemas.openxmlformats.org/officeDocument/2006/relationships/diagramData" Target="../diagrams/data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5263096"/>
            <a:ext cx="2162175" cy="885825"/>
          </a:xfrm>
          <a:prstGeom prst="rect">
            <a:avLst/>
          </a:prstGeom>
        </p:spPr>
      </p:pic>
      <p:sp>
        <p:nvSpPr>
          <p:cNvPr id="7" name="6 Rectángulo"/>
          <p:cNvSpPr/>
          <p:nvPr/>
        </p:nvSpPr>
        <p:spPr>
          <a:xfrm>
            <a:off x="1187624" y="5078430"/>
            <a:ext cx="2648417" cy="369332"/>
          </a:xfrm>
          <a:prstGeom prst="rect">
            <a:avLst/>
          </a:prstGeom>
        </p:spPr>
        <p:txBody>
          <a:bodyPr wrap="none">
            <a:spAutoFit/>
          </a:bodyPr>
          <a:lstStyle/>
          <a:p>
            <a:pPr algn="ctr"/>
            <a:r>
              <a:rPr lang="es-CL" dirty="0"/>
              <a:t>Relator: Mauricio Araya N.</a:t>
            </a:r>
          </a:p>
        </p:txBody>
      </p:sp>
      <p:pic>
        <p:nvPicPr>
          <p:cNvPr id="4" name="Picture 2" descr="Los Negocios Intangibles en las Redes Sociales – natandra.tv">
            <a:extLst>
              <a:ext uri="{FF2B5EF4-FFF2-40B4-BE49-F238E27FC236}">
                <a16:creationId xmlns="" xmlns:a16="http://schemas.microsoft.com/office/drawing/2014/main" id="{94CE163F-B9F9-49F2-8AE3-B7A3370137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1" y="2090712"/>
            <a:ext cx="6453884" cy="2958030"/>
          </a:xfrm>
          <a:prstGeom prst="rect">
            <a:avLst/>
          </a:prstGeom>
          <a:noFill/>
          <a:extLst>
            <a:ext uri="{909E8E84-426E-40DD-AFC4-6F175D3DCCD1}">
              <a14:hiddenFill xmlns:a14="http://schemas.microsoft.com/office/drawing/2010/main">
                <a:solidFill>
                  <a:srgbClr val="FFFFFF"/>
                </a:solidFill>
              </a14:hiddenFill>
            </a:ext>
          </a:extLst>
        </p:spPr>
      </p:pic>
      <p:sp>
        <p:nvSpPr>
          <p:cNvPr id="8" name="2 Rectángulo">
            <a:extLst>
              <a:ext uri="{FF2B5EF4-FFF2-40B4-BE49-F238E27FC236}">
                <a16:creationId xmlns="" xmlns:a16="http://schemas.microsoft.com/office/drawing/2014/main" id="{258A5A5F-BAD4-433E-AF42-084F6A092F5D}"/>
              </a:ext>
            </a:extLst>
          </p:cNvPr>
          <p:cNvSpPr/>
          <p:nvPr/>
        </p:nvSpPr>
        <p:spPr>
          <a:xfrm>
            <a:off x="1259631" y="737273"/>
            <a:ext cx="6624738" cy="1169551"/>
          </a:xfrm>
          <a:prstGeom prst="rect">
            <a:avLst/>
          </a:prstGeom>
        </p:spPr>
        <p:txBody>
          <a:bodyPr wrap="square">
            <a:spAutoFit/>
          </a:bodyPr>
          <a:lstStyle/>
          <a:p>
            <a:pPr algn="ctr"/>
            <a:r>
              <a:rPr lang="es-MX" sz="3500" b="1" cap="all" dirty="0">
                <a:solidFill>
                  <a:srgbClr val="0070C0"/>
                </a:solidFill>
              </a:rPr>
              <a:t>Técnicas de Trabajo en Equipo y Comunicación Efectiva</a:t>
            </a:r>
            <a:endParaRPr lang="es-CL" sz="3500" b="1" cap="all" dirty="0">
              <a:solidFill>
                <a:srgbClr val="0070C0"/>
              </a:solidFill>
            </a:endParaRPr>
          </a:p>
        </p:txBody>
      </p:sp>
    </p:spTree>
    <p:extLst>
      <p:ext uri="{BB962C8B-B14F-4D97-AF65-F5344CB8AC3E}">
        <p14:creationId xmlns:p14="http://schemas.microsoft.com/office/powerpoint/2010/main" val="129500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968156596"/>
              </p:ext>
            </p:extLst>
          </p:nvPr>
        </p:nvGraphicFramePr>
        <p:xfrm>
          <a:off x="925727" y="2708920"/>
          <a:ext cx="7638070" cy="3329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2 Rectángulo"/>
          <p:cNvSpPr/>
          <p:nvPr/>
        </p:nvSpPr>
        <p:spPr>
          <a:xfrm>
            <a:off x="899592" y="1628800"/>
            <a:ext cx="8064896" cy="1477328"/>
          </a:xfrm>
          <a:prstGeom prst="rect">
            <a:avLst/>
          </a:prstGeom>
        </p:spPr>
        <p:txBody>
          <a:bodyPr wrap="square">
            <a:spAutoFit/>
          </a:bodyPr>
          <a:lstStyle/>
          <a:p>
            <a:r>
              <a:rPr lang="es-ES" sz="2000" b="1" dirty="0">
                <a:solidFill>
                  <a:srgbClr val="0070C0"/>
                </a:solidFill>
                <a:latin typeface="Arial" pitchFamily="34" charset="0"/>
                <a:cs typeface="Arial" pitchFamily="34" charset="0"/>
              </a:rPr>
              <a:t>1</a:t>
            </a:r>
            <a:r>
              <a:rPr lang="es-ES" sz="2000" b="1" dirty="0" smtClean="0">
                <a:solidFill>
                  <a:srgbClr val="0070C0"/>
                </a:solidFill>
                <a:latin typeface="Arial" pitchFamily="34" charset="0"/>
                <a:cs typeface="Arial" pitchFamily="34" charset="0"/>
              </a:rPr>
              <a:t>.1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pPr algn="just"/>
            <a:r>
              <a:rPr lang="es-ES" dirty="0" smtClean="0">
                <a:solidFill>
                  <a:srgbClr val="0070C0"/>
                </a:solidFill>
                <a:latin typeface="Arial" pitchFamily="34" charset="0"/>
                <a:cs typeface="Arial" pitchFamily="34" charset="0"/>
              </a:rPr>
              <a:t>1.1.3</a:t>
            </a:r>
            <a:r>
              <a:rPr lang="es-ES" dirty="0">
                <a:solidFill>
                  <a:srgbClr val="0070C0"/>
                </a:solidFill>
                <a:latin typeface="Arial" pitchFamily="34" charset="0"/>
                <a:cs typeface="Arial" pitchFamily="34" charset="0"/>
              </a:rPr>
              <a:t>.	Características de un Equipo Eficaz</a:t>
            </a:r>
          </a:p>
          <a:p>
            <a:pPr algn="just"/>
            <a:endParaRPr lang="es-ES" b="1" dirty="0">
              <a:solidFill>
                <a:srgbClr val="FF0000"/>
              </a:solidFill>
              <a:latin typeface="Arial" pitchFamily="34" charset="0"/>
              <a:cs typeface="Arial" pitchFamily="34" charset="0"/>
            </a:endParaRPr>
          </a:p>
          <a:p>
            <a:pPr algn="just"/>
            <a:r>
              <a:rPr lang="es-ES" sz="1400" dirty="0" smtClean="0">
                <a:latin typeface="Arial" pitchFamily="34" charset="0"/>
                <a:cs typeface="Arial" pitchFamily="34" charset="0"/>
              </a:rPr>
              <a:t>Para </a:t>
            </a:r>
            <a:r>
              <a:rPr lang="es-ES" sz="1400" dirty="0">
                <a:latin typeface="Arial" pitchFamily="34" charset="0"/>
                <a:cs typeface="Arial" pitchFamily="34" charset="0"/>
              </a:rPr>
              <a:t>que un equipo sea eficaz, es necesario que cumpla con las siguientes características: </a:t>
            </a:r>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1185970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460346609"/>
              </p:ext>
            </p:extLst>
          </p:nvPr>
        </p:nvGraphicFramePr>
        <p:xfrm>
          <a:off x="925727" y="2708920"/>
          <a:ext cx="7638070" cy="3329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2 Rectángulo"/>
          <p:cNvSpPr/>
          <p:nvPr/>
        </p:nvSpPr>
        <p:spPr>
          <a:xfrm>
            <a:off x="899592" y="1628800"/>
            <a:ext cx="8064896" cy="1477328"/>
          </a:xfrm>
          <a:prstGeom prst="rect">
            <a:avLst/>
          </a:prstGeom>
        </p:spPr>
        <p:txBody>
          <a:bodyPr wrap="square">
            <a:spAutoFit/>
          </a:bodyPr>
          <a:lstStyle/>
          <a:p>
            <a:r>
              <a:rPr lang="es-ES" sz="2000" b="1" dirty="0">
                <a:solidFill>
                  <a:srgbClr val="0070C0"/>
                </a:solidFill>
                <a:latin typeface="Arial" pitchFamily="34" charset="0"/>
                <a:cs typeface="Arial" pitchFamily="34" charset="0"/>
              </a:rPr>
              <a:t>1</a:t>
            </a:r>
            <a:r>
              <a:rPr lang="es-ES" sz="2000" b="1" dirty="0" smtClean="0">
                <a:solidFill>
                  <a:srgbClr val="0070C0"/>
                </a:solidFill>
                <a:latin typeface="Arial" pitchFamily="34" charset="0"/>
                <a:cs typeface="Arial" pitchFamily="34" charset="0"/>
              </a:rPr>
              <a:t>.1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pPr algn="just"/>
            <a:r>
              <a:rPr lang="es-ES" dirty="0" smtClean="0">
                <a:solidFill>
                  <a:srgbClr val="0070C0"/>
                </a:solidFill>
                <a:latin typeface="Arial" pitchFamily="34" charset="0"/>
                <a:cs typeface="Arial" pitchFamily="34" charset="0"/>
              </a:rPr>
              <a:t>1.1.3</a:t>
            </a:r>
            <a:r>
              <a:rPr lang="es-ES" dirty="0">
                <a:solidFill>
                  <a:srgbClr val="0070C0"/>
                </a:solidFill>
                <a:latin typeface="Arial" pitchFamily="34" charset="0"/>
                <a:cs typeface="Arial" pitchFamily="34" charset="0"/>
              </a:rPr>
              <a:t>.	Características de un Equipo Eficaz</a:t>
            </a:r>
          </a:p>
          <a:p>
            <a:pPr algn="just"/>
            <a:endParaRPr lang="es-ES" b="1" dirty="0">
              <a:solidFill>
                <a:srgbClr val="FF0000"/>
              </a:solidFill>
              <a:latin typeface="Arial" pitchFamily="34" charset="0"/>
              <a:cs typeface="Arial" pitchFamily="34" charset="0"/>
            </a:endParaRPr>
          </a:p>
          <a:p>
            <a:pPr algn="just"/>
            <a:r>
              <a:rPr lang="es-ES" sz="1400" dirty="0" smtClean="0">
                <a:latin typeface="Arial" pitchFamily="34" charset="0"/>
                <a:cs typeface="Arial" pitchFamily="34" charset="0"/>
              </a:rPr>
              <a:t>Para </a:t>
            </a:r>
            <a:r>
              <a:rPr lang="es-ES" sz="1400" dirty="0">
                <a:latin typeface="Arial" pitchFamily="34" charset="0"/>
                <a:cs typeface="Arial" pitchFamily="34" charset="0"/>
              </a:rPr>
              <a:t>que un equipo sea eficaz, es necesario que cumpla con las siguientes características: </a:t>
            </a:r>
          </a:p>
        </p:txBody>
      </p:sp>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19165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398995463"/>
              </p:ext>
            </p:extLst>
          </p:nvPr>
        </p:nvGraphicFramePr>
        <p:xfrm>
          <a:off x="899592" y="2708920"/>
          <a:ext cx="7566062" cy="3329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2 Rectángulo"/>
          <p:cNvSpPr/>
          <p:nvPr/>
        </p:nvSpPr>
        <p:spPr>
          <a:xfrm>
            <a:off x="899592" y="1628800"/>
            <a:ext cx="8064896" cy="1477328"/>
          </a:xfrm>
          <a:prstGeom prst="rect">
            <a:avLst/>
          </a:prstGeom>
        </p:spPr>
        <p:txBody>
          <a:bodyPr wrap="square">
            <a:spAutoFit/>
          </a:bodyPr>
          <a:lstStyle/>
          <a:p>
            <a:r>
              <a:rPr lang="es-ES" sz="2000" b="1" dirty="0">
                <a:solidFill>
                  <a:srgbClr val="0070C0"/>
                </a:solidFill>
                <a:latin typeface="Arial" pitchFamily="34" charset="0"/>
                <a:cs typeface="Arial" pitchFamily="34" charset="0"/>
              </a:rPr>
              <a:t>1</a:t>
            </a:r>
            <a:r>
              <a:rPr lang="es-ES" sz="2000" b="1" dirty="0" smtClean="0">
                <a:solidFill>
                  <a:srgbClr val="0070C0"/>
                </a:solidFill>
                <a:latin typeface="Arial" pitchFamily="34" charset="0"/>
                <a:cs typeface="Arial" pitchFamily="34" charset="0"/>
              </a:rPr>
              <a:t>.1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pPr algn="just"/>
            <a:r>
              <a:rPr lang="es-ES" dirty="0" smtClean="0">
                <a:solidFill>
                  <a:srgbClr val="0070C0"/>
                </a:solidFill>
                <a:latin typeface="Arial" pitchFamily="34" charset="0"/>
                <a:cs typeface="Arial" pitchFamily="34" charset="0"/>
              </a:rPr>
              <a:t>1.1.3</a:t>
            </a:r>
            <a:r>
              <a:rPr lang="es-ES" dirty="0">
                <a:solidFill>
                  <a:srgbClr val="0070C0"/>
                </a:solidFill>
                <a:latin typeface="Arial" pitchFamily="34" charset="0"/>
                <a:cs typeface="Arial" pitchFamily="34" charset="0"/>
              </a:rPr>
              <a:t>.	Características de un Equipo Eficaz</a:t>
            </a:r>
          </a:p>
          <a:p>
            <a:pPr algn="just"/>
            <a:endParaRPr lang="es-ES" b="1" dirty="0">
              <a:solidFill>
                <a:srgbClr val="FF0000"/>
              </a:solidFill>
              <a:latin typeface="Arial" pitchFamily="34" charset="0"/>
              <a:cs typeface="Arial" pitchFamily="34" charset="0"/>
            </a:endParaRPr>
          </a:p>
          <a:p>
            <a:pPr algn="just"/>
            <a:r>
              <a:rPr lang="es-ES" sz="1400" dirty="0" smtClean="0">
                <a:latin typeface="Arial" pitchFamily="34" charset="0"/>
                <a:cs typeface="Arial" pitchFamily="34" charset="0"/>
              </a:rPr>
              <a:t>Para </a:t>
            </a:r>
            <a:r>
              <a:rPr lang="es-ES" sz="1400" dirty="0">
                <a:latin typeface="Arial" pitchFamily="34" charset="0"/>
                <a:cs typeface="Arial" pitchFamily="34" charset="0"/>
              </a:rPr>
              <a:t>que un equipo sea eficaz, es necesario que cumpla con las siguientes características: </a:t>
            </a:r>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4046112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877660172"/>
              </p:ext>
            </p:extLst>
          </p:nvPr>
        </p:nvGraphicFramePr>
        <p:xfrm>
          <a:off x="899592" y="2780928"/>
          <a:ext cx="7638070" cy="2880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2 Rectángulo"/>
          <p:cNvSpPr/>
          <p:nvPr/>
        </p:nvSpPr>
        <p:spPr>
          <a:xfrm>
            <a:off x="899592" y="1628800"/>
            <a:ext cx="8064896" cy="1477328"/>
          </a:xfrm>
          <a:prstGeom prst="rect">
            <a:avLst/>
          </a:prstGeom>
        </p:spPr>
        <p:txBody>
          <a:bodyPr wrap="square">
            <a:spAutoFit/>
          </a:bodyPr>
          <a:lstStyle/>
          <a:p>
            <a:r>
              <a:rPr lang="es-ES" sz="2000" b="1" dirty="0">
                <a:solidFill>
                  <a:srgbClr val="0070C0"/>
                </a:solidFill>
                <a:latin typeface="Arial" pitchFamily="34" charset="0"/>
                <a:cs typeface="Arial" pitchFamily="34" charset="0"/>
              </a:rPr>
              <a:t>1</a:t>
            </a:r>
            <a:r>
              <a:rPr lang="es-ES" sz="2000" b="1" dirty="0" smtClean="0">
                <a:solidFill>
                  <a:srgbClr val="0070C0"/>
                </a:solidFill>
                <a:latin typeface="Arial" pitchFamily="34" charset="0"/>
                <a:cs typeface="Arial" pitchFamily="34" charset="0"/>
              </a:rPr>
              <a:t>.1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pPr algn="just"/>
            <a:r>
              <a:rPr lang="es-ES" dirty="0" smtClean="0">
                <a:solidFill>
                  <a:srgbClr val="0070C0"/>
                </a:solidFill>
                <a:latin typeface="Arial" pitchFamily="34" charset="0"/>
                <a:cs typeface="Arial" pitchFamily="34" charset="0"/>
              </a:rPr>
              <a:t>1.1.3</a:t>
            </a:r>
            <a:r>
              <a:rPr lang="es-ES" dirty="0">
                <a:solidFill>
                  <a:srgbClr val="0070C0"/>
                </a:solidFill>
                <a:latin typeface="Arial" pitchFamily="34" charset="0"/>
                <a:cs typeface="Arial" pitchFamily="34" charset="0"/>
              </a:rPr>
              <a:t>.	Características de un Equipo Eficaz</a:t>
            </a:r>
          </a:p>
          <a:p>
            <a:pPr algn="just"/>
            <a:endParaRPr lang="es-ES" b="1" dirty="0">
              <a:solidFill>
                <a:srgbClr val="FF0000"/>
              </a:solidFill>
              <a:latin typeface="Arial" pitchFamily="34" charset="0"/>
              <a:cs typeface="Arial" pitchFamily="34" charset="0"/>
            </a:endParaRPr>
          </a:p>
          <a:p>
            <a:pPr algn="just"/>
            <a:r>
              <a:rPr lang="es-ES" sz="1400" dirty="0" smtClean="0">
                <a:latin typeface="Arial" pitchFamily="34" charset="0"/>
                <a:cs typeface="Arial" pitchFamily="34" charset="0"/>
              </a:rPr>
              <a:t>Para </a:t>
            </a:r>
            <a:r>
              <a:rPr lang="es-ES" sz="1400" dirty="0">
                <a:latin typeface="Arial" pitchFamily="34" charset="0"/>
                <a:cs typeface="Arial" pitchFamily="34" charset="0"/>
              </a:rPr>
              <a:t>que un equipo sea eficaz, es necesario que cumpla con las siguientes características: </a:t>
            </a:r>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607435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8350516"/>
              </p:ext>
            </p:extLst>
          </p:nvPr>
        </p:nvGraphicFramePr>
        <p:xfrm>
          <a:off x="831107" y="2492896"/>
          <a:ext cx="8064896" cy="2880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2 Rectángulo"/>
          <p:cNvSpPr/>
          <p:nvPr/>
        </p:nvSpPr>
        <p:spPr>
          <a:xfrm>
            <a:off x="899592" y="1628800"/>
            <a:ext cx="8064896" cy="1477328"/>
          </a:xfrm>
          <a:prstGeom prst="rect">
            <a:avLst/>
          </a:prstGeom>
        </p:spPr>
        <p:txBody>
          <a:bodyPr wrap="square">
            <a:spAutoFit/>
          </a:bodyPr>
          <a:lstStyle/>
          <a:p>
            <a:r>
              <a:rPr lang="es-ES" sz="2000" b="1" dirty="0">
                <a:solidFill>
                  <a:srgbClr val="0070C0"/>
                </a:solidFill>
                <a:latin typeface="Arial" pitchFamily="34" charset="0"/>
                <a:cs typeface="Arial" pitchFamily="34" charset="0"/>
              </a:rPr>
              <a:t>1</a:t>
            </a:r>
            <a:r>
              <a:rPr lang="es-ES" sz="2000" b="1" dirty="0" smtClean="0">
                <a:solidFill>
                  <a:srgbClr val="0070C0"/>
                </a:solidFill>
                <a:latin typeface="Arial" pitchFamily="34" charset="0"/>
                <a:cs typeface="Arial" pitchFamily="34" charset="0"/>
              </a:rPr>
              <a:t>.1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pPr algn="just"/>
            <a:r>
              <a:rPr lang="es-ES" dirty="0" smtClean="0">
                <a:solidFill>
                  <a:srgbClr val="0070C0"/>
                </a:solidFill>
                <a:latin typeface="Arial" pitchFamily="34" charset="0"/>
                <a:cs typeface="Arial" pitchFamily="34" charset="0"/>
              </a:rPr>
              <a:t>1.1.3</a:t>
            </a:r>
            <a:r>
              <a:rPr lang="es-ES" dirty="0">
                <a:solidFill>
                  <a:srgbClr val="0070C0"/>
                </a:solidFill>
                <a:latin typeface="Arial" pitchFamily="34" charset="0"/>
                <a:cs typeface="Arial" pitchFamily="34" charset="0"/>
              </a:rPr>
              <a:t>.	Características de un Equipo Eficaz</a:t>
            </a:r>
          </a:p>
          <a:p>
            <a:pPr algn="just"/>
            <a:endParaRPr lang="es-ES" b="1" dirty="0">
              <a:solidFill>
                <a:srgbClr val="FF0000"/>
              </a:solidFill>
              <a:latin typeface="Arial" pitchFamily="34" charset="0"/>
              <a:cs typeface="Arial" pitchFamily="34" charset="0"/>
            </a:endParaRPr>
          </a:p>
          <a:p>
            <a:pPr algn="just"/>
            <a:r>
              <a:rPr lang="es-ES" sz="1400" dirty="0" smtClean="0">
                <a:latin typeface="Arial" pitchFamily="34" charset="0"/>
                <a:cs typeface="Arial" pitchFamily="34" charset="0"/>
              </a:rPr>
              <a:t>Para </a:t>
            </a:r>
            <a:r>
              <a:rPr lang="es-ES" sz="1400" dirty="0">
                <a:latin typeface="Arial" pitchFamily="34" charset="0"/>
                <a:cs typeface="Arial" pitchFamily="34" charset="0"/>
              </a:rPr>
              <a:t>que un equipo sea eficaz, es necesario que cumpla con las siguientes características: </a:t>
            </a:r>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1710759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2852936"/>
            <a:ext cx="7704856" cy="1169551"/>
          </a:xfrm>
          <a:prstGeom prst="rect">
            <a:avLst/>
          </a:prstGeom>
        </p:spPr>
        <p:txBody>
          <a:bodyPr wrap="square">
            <a:spAutoFit/>
          </a:bodyPr>
          <a:lstStyle/>
          <a:p>
            <a:pPr algn="just"/>
            <a:r>
              <a:rPr lang="es-ES" sz="1400" dirty="0" smtClean="0">
                <a:latin typeface="Arial" pitchFamily="34" charset="0"/>
                <a:cs typeface="Arial" pitchFamily="34" charset="0"/>
              </a:rPr>
              <a:t>La </a:t>
            </a:r>
            <a:r>
              <a:rPr lang="es-ES" sz="1400" dirty="0">
                <a:latin typeface="Arial" pitchFamily="34" charset="0"/>
                <a:cs typeface="Arial" pitchFamily="34" charset="0"/>
              </a:rPr>
              <a:t>actividad del grupo produce un resultado que excede a la contribución de cualquier miembro tomado individualmente y a la suma de todos ellos. </a:t>
            </a:r>
          </a:p>
          <a:p>
            <a:pPr algn="just"/>
            <a:endParaRPr lang="es-ES" sz="1400" dirty="0">
              <a:latin typeface="Arial" pitchFamily="34" charset="0"/>
              <a:cs typeface="Arial" pitchFamily="34" charset="0"/>
            </a:endParaRPr>
          </a:p>
          <a:p>
            <a:pPr algn="just"/>
            <a:r>
              <a:rPr lang="es-ES" sz="1400" dirty="0">
                <a:latin typeface="Arial" pitchFamily="34" charset="0"/>
                <a:cs typeface="Arial" pitchFamily="34" charset="0"/>
              </a:rPr>
              <a:t>Este hecho se conoce como SINERGIA, un término muy utilizado en medicina donde representa el efecto adicional que dos órganos producen al trabajar asociados. </a:t>
            </a:r>
          </a:p>
        </p:txBody>
      </p:sp>
      <p:sp>
        <p:nvSpPr>
          <p:cNvPr id="5" name="2 Rectángulo"/>
          <p:cNvSpPr/>
          <p:nvPr/>
        </p:nvSpPr>
        <p:spPr>
          <a:xfrm>
            <a:off x="899592" y="1628800"/>
            <a:ext cx="8064896" cy="984885"/>
          </a:xfrm>
          <a:prstGeom prst="rect">
            <a:avLst/>
          </a:prstGeom>
        </p:spPr>
        <p:txBody>
          <a:bodyPr wrap="square">
            <a:spAutoFit/>
          </a:bodyPr>
          <a:lstStyle/>
          <a:p>
            <a:r>
              <a:rPr lang="es-ES" sz="2000" b="1" dirty="0">
                <a:solidFill>
                  <a:srgbClr val="0070C0"/>
                </a:solidFill>
                <a:latin typeface="Arial" pitchFamily="34" charset="0"/>
                <a:cs typeface="Arial" pitchFamily="34" charset="0"/>
              </a:rPr>
              <a:t>1</a:t>
            </a:r>
            <a:r>
              <a:rPr lang="es-ES" sz="2000" b="1" dirty="0" smtClean="0">
                <a:solidFill>
                  <a:srgbClr val="0070C0"/>
                </a:solidFill>
                <a:latin typeface="Arial" pitchFamily="34" charset="0"/>
                <a:cs typeface="Arial" pitchFamily="34" charset="0"/>
              </a:rPr>
              <a:t>.1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pPr algn="just"/>
            <a:r>
              <a:rPr lang="es-MX" dirty="0">
                <a:solidFill>
                  <a:srgbClr val="0070C0"/>
                </a:solidFill>
                <a:latin typeface="Arial" pitchFamily="34" charset="0"/>
                <a:cs typeface="Arial" pitchFamily="34" charset="0"/>
              </a:rPr>
              <a:t>1.1.4.	Ventajas del Trabajo en Equipo</a:t>
            </a:r>
            <a:endParaRPr lang="es-ES" dirty="0">
              <a:solidFill>
                <a:srgbClr val="0070C0"/>
              </a:solidFill>
              <a:latin typeface="Arial" pitchFamily="34" charset="0"/>
              <a:cs typeface="Arial"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1393408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87642" y="2924944"/>
            <a:ext cx="7704856" cy="1169551"/>
          </a:xfrm>
          <a:prstGeom prst="rect">
            <a:avLst/>
          </a:prstGeom>
        </p:spPr>
        <p:txBody>
          <a:bodyPr wrap="square">
            <a:spAutoFit/>
          </a:bodyPr>
          <a:lstStyle/>
          <a:p>
            <a:pPr algn="just"/>
            <a:r>
              <a:rPr lang="es-ES" sz="1400" dirty="0" smtClean="0">
                <a:latin typeface="Arial" pitchFamily="34" charset="0"/>
                <a:cs typeface="Arial" pitchFamily="34" charset="0"/>
              </a:rPr>
              <a:t>Por </a:t>
            </a:r>
            <a:r>
              <a:rPr lang="es-ES" sz="1400" dirty="0">
                <a:latin typeface="Arial" pitchFamily="34" charset="0"/>
                <a:cs typeface="Arial" pitchFamily="34" charset="0"/>
              </a:rPr>
              <a:t>tanto, la sinergia es la suma de energías individuales que se multiplica progresivamente, reflejándose sobre la totalidad del grupo. </a:t>
            </a:r>
          </a:p>
          <a:p>
            <a:pPr algn="just"/>
            <a:endParaRPr lang="es-ES" sz="1400" dirty="0">
              <a:latin typeface="Arial" pitchFamily="34" charset="0"/>
              <a:cs typeface="Arial" pitchFamily="34" charset="0"/>
            </a:endParaRPr>
          </a:p>
          <a:p>
            <a:pPr algn="just"/>
            <a:r>
              <a:rPr lang="es-ES" sz="1400" dirty="0">
                <a:latin typeface="Arial" pitchFamily="34" charset="0"/>
                <a:cs typeface="Arial" pitchFamily="34" charset="0"/>
              </a:rPr>
              <a:t>Por eso se dice que en un equipo de trabajo dos más dos no son cuatro, sino que puede ser cinco, nueve o quince. </a:t>
            </a:r>
          </a:p>
        </p:txBody>
      </p:sp>
      <p:graphicFrame>
        <p:nvGraphicFramePr>
          <p:cNvPr id="5" name="4 Diagrama"/>
          <p:cNvGraphicFramePr/>
          <p:nvPr>
            <p:extLst>
              <p:ext uri="{D42A27DB-BD31-4B8C-83A1-F6EECF244321}">
                <p14:modId xmlns:p14="http://schemas.microsoft.com/office/powerpoint/2010/main" val="512770960"/>
              </p:ext>
            </p:extLst>
          </p:nvPr>
        </p:nvGraphicFramePr>
        <p:xfrm>
          <a:off x="2087724" y="4725144"/>
          <a:ext cx="4824536"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2 Rectángulo"/>
          <p:cNvSpPr/>
          <p:nvPr/>
        </p:nvSpPr>
        <p:spPr>
          <a:xfrm>
            <a:off x="899592" y="1628800"/>
            <a:ext cx="8064896" cy="984885"/>
          </a:xfrm>
          <a:prstGeom prst="rect">
            <a:avLst/>
          </a:prstGeom>
        </p:spPr>
        <p:txBody>
          <a:bodyPr wrap="square">
            <a:spAutoFit/>
          </a:bodyPr>
          <a:lstStyle/>
          <a:p>
            <a:r>
              <a:rPr lang="es-ES" sz="2000" b="1" dirty="0">
                <a:solidFill>
                  <a:srgbClr val="0070C0"/>
                </a:solidFill>
                <a:latin typeface="Arial" pitchFamily="34" charset="0"/>
                <a:cs typeface="Arial" pitchFamily="34" charset="0"/>
              </a:rPr>
              <a:t>1</a:t>
            </a:r>
            <a:r>
              <a:rPr lang="es-ES" sz="2000" b="1" dirty="0" smtClean="0">
                <a:solidFill>
                  <a:srgbClr val="0070C0"/>
                </a:solidFill>
                <a:latin typeface="Arial" pitchFamily="34" charset="0"/>
                <a:cs typeface="Arial" pitchFamily="34" charset="0"/>
              </a:rPr>
              <a:t>.1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pPr algn="just"/>
            <a:r>
              <a:rPr lang="es-MX" dirty="0">
                <a:solidFill>
                  <a:srgbClr val="0070C0"/>
                </a:solidFill>
                <a:latin typeface="Arial" pitchFamily="34" charset="0"/>
                <a:cs typeface="Arial" pitchFamily="34" charset="0"/>
              </a:rPr>
              <a:t>1.1.4.	Ventajas del Trabajo en Equipo</a:t>
            </a:r>
            <a:endParaRPr lang="es-ES"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2163520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2901185"/>
            <a:ext cx="6552728" cy="307777"/>
          </a:xfrm>
          <a:prstGeom prst="rect">
            <a:avLst/>
          </a:prstGeom>
        </p:spPr>
        <p:txBody>
          <a:bodyPr wrap="square">
            <a:spAutoFit/>
          </a:bodyPr>
          <a:lstStyle/>
          <a:p>
            <a:pPr algn="just"/>
            <a:r>
              <a:rPr lang="es-ES" sz="1400" dirty="0" smtClean="0">
                <a:latin typeface="Arial" pitchFamily="34" charset="0"/>
                <a:cs typeface="Arial" pitchFamily="34" charset="0"/>
              </a:rPr>
              <a:t>Otras </a:t>
            </a:r>
            <a:r>
              <a:rPr lang="es-ES" sz="1400" dirty="0">
                <a:latin typeface="Arial" pitchFamily="34" charset="0"/>
                <a:cs typeface="Arial" pitchFamily="34" charset="0"/>
              </a:rPr>
              <a:t>ventajas del trabajo en equipo son: </a:t>
            </a:r>
          </a:p>
        </p:txBody>
      </p:sp>
      <p:graphicFrame>
        <p:nvGraphicFramePr>
          <p:cNvPr id="6" name="5 Diagrama"/>
          <p:cNvGraphicFramePr/>
          <p:nvPr>
            <p:extLst>
              <p:ext uri="{D42A27DB-BD31-4B8C-83A1-F6EECF244321}">
                <p14:modId xmlns:p14="http://schemas.microsoft.com/office/powerpoint/2010/main" val="1094172537"/>
              </p:ext>
            </p:extLst>
          </p:nvPr>
        </p:nvGraphicFramePr>
        <p:xfrm>
          <a:off x="1994145" y="3356992"/>
          <a:ext cx="4032448" cy="282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2 Rectángulo"/>
          <p:cNvSpPr/>
          <p:nvPr/>
        </p:nvSpPr>
        <p:spPr>
          <a:xfrm>
            <a:off x="899592" y="1628800"/>
            <a:ext cx="8064896" cy="984885"/>
          </a:xfrm>
          <a:prstGeom prst="rect">
            <a:avLst/>
          </a:prstGeom>
        </p:spPr>
        <p:txBody>
          <a:bodyPr wrap="square">
            <a:spAutoFit/>
          </a:bodyPr>
          <a:lstStyle/>
          <a:p>
            <a:r>
              <a:rPr lang="es-ES" sz="2000" b="1" dirty="0">
                <a:solidFill>
                  <a:srgbClr val="0070C0"/>
                </a:solidFill>
                <a:latin typeface="Arial" pitchFamily="34" charset="0"/>
                <a:cs typeface="Arial" pitchFamily="34" charset="0"/>
              </a:rPr>
              <a:t>1</a:t>
            </a:r>
            <a:r>
              <a:rPr lang="es-ES" sz="2000" b="1" dirty="0" smtClean="0">
                <a:solidFill>
                  <a:srgbClr val="0070C0"/>
                </a:solidFill>
                <a:latin typeface="Arial" pitchFamily="34" charset="0"/>
                <a:cs typeface="Arial" pitchFamily="34" charset="0"/>
              </a:rPr>
              <a:t>.1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pPr algn="just"/>
            <a:r>
              <a:rPr lang="es-MX" dirty="0">
                <a:solidFill>
                  <a:srgbClr val="0070C0"/>
                </a:solidFill>
                <a:latin typeface="Arial" pitchFamily="34" charset="0"/>
                <a:cs typeface="Arial" pitchFamily="34" charset="0"/>
              </a:rPr>
              <a:t>1.1.4.	Ventajas del Trabajo en Equipo</a:t>
            </a:r>
            <a:endParaRPr lang="es-ES"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3320850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140968"/>
            <a:ext cx="7488832" cy="1384995"/>
          </a:xfrm>
          <a:prstGeom prst="rect">
            <a:avLst/>
          </a:prstGeom>
        </p:spPr>
        <p:txBody>
          <a:bodyPr wrap="square">
            <a:spAutoFit/>
          </a:bodyPr>
          <a:lstStyle/>
          <a:p>
            <a:pPr marL="342900" indent="-342900" algn="just">
              <a:buAutoNum type="alphaLcParenR"/>
            </a:pPr>
            <a:r>
              <a:rPr lang="es-MX" sz="1400" b="1" dirty="0" smtClean="0">
                <a:latin typeface="Arial" pitchFamily="34" charset="0"/>
                <a:cs typeface="Arial" pitchFamily="34" charset="0"/>
              </a:rPr>
              <a:t>Efectos </a:t>
            </a:r>
            <a:r>
              <a:rPr lang="es-MX" sz="1400" b="1" dirty="0">
                <a:latin typeface="Arial" pitchFamily="34" charset="0"/>
                <a:cs typeface="Arial" pitchFamily="34" charset="0"/>
              </a:rPr>
              <a:t>positivos</a:t>
            </a:r>
            <a:r>
              <a:rPr lang="es-MX" sz="1400" b="1" dirty="0" smtClean="0">
                <a:latin typeface="Arial" pitchFamily="34" charset="0"/>
                <a:cs typeface="Arial" pitchFamily="34" charset="0"/>
              </a:rPr>
              <a:t>:</a:t>
            </a:r>
            <a:endParaRPr lang="es-MX" sz="1400" b="1" dirty="0">
              <a:latin typeface="Arial" pitchFamily="34" charset="0"/>
              <a:cs typeface="Arial" pitchFamily="34" charset="0"/>
            </a:endParaRPr>
          </a:p>
          <a:p>
            <a:pPr algn="just"/>
            <a:endParaRPr lang="es-MX" sz="1400" dirty="0">
              <a:latin typeface="Arial" pitchFamily="34" charset="0"/>
              <a:cs typeface="Arial" pitchFamily="34" charset="0"/>
            </a:endParaRPr>
          </a:p>
          <a:p>
            <a:pPr marL="285750" indent="-285750" algn="just">
              <a:buFont typeface="Arial" panose="020B0604020202020204" pitchFamily="34" charset="0"/>
              <a:buChar char="•"/>
            </a:pPr>
            <a:r>
              <a:rPr lang="es-MX" sz="1400" dirty="0" smtClean="0">
                <a:latin typeface="Arial" pitchFamily="34" charset="0"/>
                <a:cs typeface="Arial" pitchFamily="34" charset="0"/>
              </a:rPr>
              <a:t>Mayor </a:t>
            </a:r>
            <a:r>
              <a:rPr lang="es-MX" sz="1400" dirty="0">
                <a:latin typeface="Arial" pitchFamily="34" charset="0"/>
                <a:cs typeface="Arial" pitchFamily="34" charset="0"/>
              </a:rPr>
              <a:t>productividad: </a:t>
            </a:r>
          </a:p>
          <a:p>
            <a:pPr algn="just"/>
            <a:endParaRPr lang="es-MX" sz="1400" dirty="0">
              <a:latin typeface="Arial" pitchFamily="34" charset="0"/>
              <a:cs typeface="Arial" pitchFamily="34" charset="0"/>
            </a:endParaRPr>
          </a:p>
          <a:p>
            <a:pPr algn="just"/>
            <a:r>
              <a:rPr lang="es-MX" sz="1400" dirty="0">
                <a:latin typeface="Arial" pitchFamily="34" charset="0"/>
                <a:cs typeface="Arial" pitchFamily="34" charset="0"/>
              </a:rPr>
              <a:t>Como resultado de tomarse las decisiones por consenso, la cantidad y calidad del trabajo aumenta. Además, hay una mayor aceptación de estos acuerdos.</a:t>
            </a:r>
          </a:p>
        </p:txBody>
      </p:sp>
      <p:sp>
        <p:nvSpPr>
          <p:cNvPr id="5" name="2 Rectángulo"/>
          <p:cNvSpPr/>
          <p:nvPr/>
        </p:nvSpPr>
        <p:spPr>
          <a:xfrm>
            <a:off x="899592" y="1628800"/>
            <a:ext cx="7488832" cy="1261884"/>
          </a:xfrm>
          <a:prstGeom prst="rect">
            <a:avLst/>
          </a:prstGeom>
        </p:spPr>
        <p:txBody>
          <a:bodyPr wrap="square">
            <a:spAutoFit/>
          </a:bodyPr>
          <a:lstStyle/>
          <a:p>
            <a:r>
              <a:rPr lang="es-ES" sz="2000" b="1" dirty="0">
                <a:solidFill>
                  <a:srgbClr val="0070C0"/>
                </a:solidFill>
                <a:latin typeface="Arial" pitchFamily="34" charset="0"/>
                <a:cs typeface="Arial" pitchFamily="34" charset="0"/>
              </a:rPr>
              <a:t>1</a:t>
            </a:r>
            <a:r>
              <a:rPr lang="es-ES" sz="2000" b="1" dirty="0" smtClean="0">
                <a:solidFill>
                  <a:srgbClr val="0070C0"/>
                </a:solidFill>
                <a:latin typeface="Arial" pitchFamily="34" charset="0"/>
                <a:cs typeface="Arial" pitchFamily="34" charset="0"/>
              </a:rPr>
              <a:t>.1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pPr algn="just"/>
            <a:r>
              <a:rPr lang="es-MX" dirty="0">
                <a:solidFill>
                  <a:srgbClr val="0070C0"/>
                </a:solidFill>
                <a:latin typeface="Arial" pitchFamily="34" charset="0"/>
                <a:cs typeface="Arial" pitchFamily="34" charset="0"/>
              </a:rPr>
              <a:t>1.1.5.	Efectos del Trabajo en Equipo para las Empresas y Organizaciones</a:t>
            </a:r>
            <a:endParaRPr lang="es-ES"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173816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140968"/>
            <a:ext cx="7488832" cy="1384995"/>
          </a:xfrm>
          <a:prstGeom prst="rect">
            <a:avLst/>
          </a:prstGeom>
        </p:spPr>
        <p:txBody>
          <a:bodyPr wrap="square">
            <a:spAutoFit/>
          </a:bodyPr>
          <a:lstStyle/>
          <a:p>
            <a:pPr marL="342900" indent="-342900" algn="just">
              <a:buAutoNum type="alphaLcParenR"/>
            </a:pPr>
            <a:r>
              <a:rPr lang="es-MX" sz="1400" b="1" dirty="0" smtClean="0">
                <a:latin typeface="Arial" pitchFamily="34" charset="0"/>
                <a:cs typeface="Arial" pitchFamily="34" charset="0"/>
              </a:rPr>
              <a:t>Efectos </a:t>
            </a:r>
            <a:r>
              <a:rPr lang="es-MX" sz="1400" b="1" dirty="0">
                <a:latin typeface="Arial" pitchFamily="34" charset="0"/>
                <a:cs typeface="Arial" pitchFamily="34" charset="0"/>
              </a:rPr>
              <a:t>positivos</a:t>
            </a:r>
            <a:r>
              <a:rPr lang="es-MX" sz="1400" b="1" dirty="0" smtClean="0">
                <a:latin typeface="Arial" pitchFamily="34" charset="0"/>
                <a:cs typeface="Arial" pitchFamily="34" charset="0"/>
              </a:rPr>
              <a:t>:</a:t>
            </a:r>
            <a:endParaRPr lang="es-MX" sz="1400" b="1" dirty="0">
              <a:latin typeface="Arial" pitchFamily="34" charset="0"/>
              <a:cs typeface="Arial" pitchFamily="34" charset="0"/>
            </a:endParaRPr>
          </a:p>
          <a:p>
            <a:pPr algn="just"/>
            <a:endParaRPr lang="es-MX" sz="1400" dirty="0">
              <a:latin typeface="Arial" pitchFamily="34" charset="0"/>
              <a:cs typeface="Arial" pitchFamily="34" charset="0"/>
            </a:endParaRPr>
          </a:p>
          <a:p>
            <a:pPr marL="342900" lvl="0" indent="-342900" algn="just">
              <a:spcAft>
                <a:spcPts val="0"/>
              </a:spcAft>
              <a:buSzPts val="1000"/>
              <a:buFont typeface="Symbol" panose="05050102010706020507" pitchFamily="18" charset="2"/>
              <a:buChar char=""/>
              <a:tabLst>
                <a:tab pos="457200" algn="l"/>
              </a:tabLst>
            </a:pPr>
            <a:r>
              <a:rPr lang="es-CL" sz="1400" dirty="0">
                <a:latin typeface="Arial" panose="020B0604020202020204" pitchFamily="34" charset="0"/>
                <a:ea typeface="Calibri" panose="020F0502020204030204" pitchFamily="34" charset="0"/>
                <a:cs typeface="Times New Roman" panose="02020603050405020304" pitchFamily="18" charset="0"/>
              </a:rPr>
              <a:t>Mayor aceptación: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1400"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1400" dirty="0">
                <a:latin typeface="Arial" panose="020B0604020202020204" pitchFamily="34" charset="0"/>
                <a:ea typeface="Calibri" panose="020F0502020204030204" pitchFamily="34" charset="0"/>
                <a:cs typeface="Times New Roman" panose="02020603050405020304" pitchFamily="18" charset="0"/>
              </a:rPr>
              <a:t>Las decisiones que se toman con la participación de todo el equipo tienen mayor aceptación que las decisiones tomadas por un solo individuo.</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61884"/>
          </a:xfrm>
          <a:prstGeom prst="rect">
            <a:avLst/>
          </a:prstGeom>
        </p:spPr>
        <p:txBody>
          <a:bodyPr wrap="square">
            <a:spAutoFit/>
          </a:bodyPr>
          <a:lstStyle/>
          <a:p>
            <a:r>
              <a:rPr lang="es-ES" sz="2000" b="1" dirty="0">
                <a:solidFill>
                  <a:srgbClr val="0070C0"/>
                </a:solidFill>
                <a:latin typeface="Arial" pitchFamily="34" charset="0"/>
                <a:cs typeface="Arial" pitchFamily="34" charset="0"/>
              </a:rPr>
              <a:t>1</a:t>
            </a:r>
            <a:r>
              <a:rPr lang="es-ES" sz="2000" b="1" dirty="0" smtClean="0">
                <a:solidFill>
                  <a:srgbClr val="0070C0"/>
                </a:solidFill>
                <a:latin typeface="Arial" pitchFamily="34" charset="0"/>
                <a:cs typeface="Arial" pitchFamily="34" charset="0"/>
              </a:rPr>
              <a:t>.1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pPr algn="just"/>
            <a:r>
              <a:rPr lang="es-MX" dirty="0">
                <a:solidFill>
                  <a:srgbClr val="0070C0"/>
                </a:solidFill>
                <a:latin typeface="Arial" pitchFamily="34" charset="0"/>
                <a:cs typeface="Arial" pitchFamily="34" charset="0"/>
              </a:rPr>
              <a:t>1.1.5.	Efectos del Trabajo en Equipo para las Empresas y Organizaciones</a:t>
            </a:r>
            <a:endParaRPr lang="es-ES"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472459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9EAEDC15-8641-4747-B016-EB7F9ABB949A}"/>
              </a:ext>
            </a:extLst>
          </p:cNvPr>
          <p:cNvSpPr txBox="1"/>
          <p:nvPr/>
        </p:nvSpPr>
        <p:spPr>
          <a:xfrm>
            <a:off x="1497226" y="2132856"/>
            <a:ext cx="6149547" cy="3693319"/>
          </a:xfrm>
          <a:prstGeom prst="rect">
            <a:avLst/>
          </a:prstGeom>
          <a:noFill/>
        </p:spPr>
        <p:txBody>
          <a:bodyPr wrap="square">
            <a:spAutoFit/>
          </a:bodyPr>
          <a:lstStyle/>
          <a:p>
            <a:pPr algn="ctr"/>
            <a:r>
              <a:rPr lang="es-CL" b="1" dirty="0">
                <a:solidFill>
                  <a:srgbClr val="0070C0"/>
                </a:solidFill>
              </a:rPr>
              <a:t>CONTENIDO</a:t>
            </a:r>
          </a:p>
          <a:p>
            <a:pPr algn="ctr"/>
            <a:endParaRPr lang="es-CL" b="1" dirty="0">
              <a:solidFill>
                <a:srgbClr val="0070C0"/>
              </a:solidFill>
            </a:endParaRPr>
          </a:p>
          <a:p>
            <a:r>
              <a:rPr lang="es-CL" dirty="0">
                <a:solidFill>
                  <a:schemeClr val="tx1">
                    <a:lumMod val="65000"/>
                    <a:lumOff val="35000"/>
                  </a:schemeClr>
                </a:solidFill>
              </a:rPr>
              <a:t>Módulo 1: </a:t>
            </a:r>
            <a:r>
              <a:rPr lang="es-MX" dirty="0">
                <a:solidFill>
                  <a:schemeClr val="tx1">
                    <a:lumMod val="65000"/>
                    <a:lumOff val="35000"/>
                  </a:schemeClr>
                </a:solidFill>
              </a:rPr>
              <a:t>Definición y Casos</a:t>
            </a:r>
            <a:endParaRPr lang="es-CL" dirty="0">
              <a:solidFill>
                <a:schemeClr val="tx1">
                  <a:lumMod val="65000"/>
                  <a:lumOff val="35000"/>
                </a:schemeClr>
              </a:solidFill>
            </a:endParaRPr>
          </a:p>
          <a:p>
            <a:endParaRPr lang="es-CL" dirty="0">
              <a:solidFill>
                <a:schemeClr val="tx1">
                  <a:lumMod val="65000"/>
                  <a:lumOff val="35000"/>
                </a:schemeClr>
              </a:solidFill>
            </a:endParaRPr>
          </a:p>
          <a:p>
            <a:r>
              <a:rPr lang="es-CL" dirty="0">
                <a:solidFill>
                  <a:schemeClr val="tx1">
                    <a:lumMod val="65000"/>
                    <a:lumOff val="35000"/>
                  </a:schemeClr>
                </a:solidFill>
              </a:rPr>
              <a:t>Módulo 2: Liderazgo y Roles</a:t>
            </a:r>
          </a:p>
          <a:p>
            <a:endParaRPr lang="es-CL" dirty="0">
              <a:solidFill>
                <a:schemeClr val="tx1">
                  <a:lumMod val="65000"/>
                  <a:lumOff val="35000"/>
                </a:schemeClr>
              </a:solidFill>
            </a:endParaRPr>
          </a:p>
          <a:p>
            <a:r>
              <a:rPr lang="es-CL" dirty="0">
                <a:solidFill>
                  <a:schemeClr val="tx1">
                    <a:lumMod val="65000"/>
                    <a:lumOff val="35000"/>
                  </a:schemeClr>
                </a:solidFill>
              </a:rPr>
              <a:t>Módulo 3: </a:t>
            </a:r>
            <a:r>
              <a:rPr lang="es-MX" dirty="0">
                <a:solidFill>
                  <a:schemeClr val="tx1">
                    <a:lumMod val="65000"/>
                    <a:lumOff val="35000"/>
                  </a:schemeClr>
                </a:solidFill>
              </a:rPr>
              <a:t>Problemas en los Equipos de Trabajo</a:t>
            </a:r>
            <a:endParaRPr lang="es-CL" dirty="0">
              <a:solidFill>
                <a:schemeClr val="tx1">
                  <a:lumMod val="65000"/>
                  <a:lumOff val="35000"/>
                </a:schemeClr>
              </a:solidFill>
            </a:endParaRPr>
          </a:p>
          <a:p>
            <a:endParaRPr lang="es-CL" dirty="0">
              <a:solidFill>
                <a:schemeClr val="tx1">
                  <a:lumMod val="65000"/>
                  <a:lumOff val="35000"/>
                </a:schemeClr>
              </a:solidFill>
            </a:endParaRPr>
          </a:p>
          <a:p>
            <a:r>
              <a:rPr lang="es-CL" dirty="0">
                <a:solidFill>
                  <a:schemeClr val="tx1">
                    <a:lumMod val="65000"/>
                    <a:lumOff val="35000"/>
                  </a:schemeClr>
                </a:solidFill>
              </a:rPr>
              <a:t>Módulo 4: </a:t>
            </a:r>
            <a:r>
              <a:rPr lang="es-MX" dirty="0">
                <a:solidFill>
                  <a:schemeClr val="tx1">
                    <a:lumMod val="65000"/>
                    <a:lumOff val="35000"/>
                  </a:schemeClr>
                </a:solidFill>
              </a:rPr>
              <a:t>Conducción de Equipos de Trabajo</a:t>
            </a:r>
          </a:p>
          <a:p>
            <a:endParaRPr lang="es-MX" dirty="0">
              <a:solidFill>
                <a:schemeClr val="tx1">
                  <a:lumMod val="65000"/>
                  <a:lumOff val="35000"/>
                </a:schemeClr>
              </a:solidFill>
            </a:endParaRPr>
          </a:p>
          <a:p>
            <a:r>
              <a:rPr lang="es-MX" dirty="0">
                <a:solidFill>
                  <a:schemeClr val="tx1">
                    <a:lumMod val="65000"/>
                    <a:lumOff val="35000"/>
                  </a:schemeClr>
                </a:solidFill>
              </a:rPr>
              <a:t>Módulo 5: Innovación y Creatividad</a:t>
            </a:r>
          </a:p>
          <a:p>
            <a:endParaRPr lang="es-MX" dirty="0">
              <a:solidFill>
                <a:schemeClr val="tx1">
                  <a:lumMod val="65000"/>
                  <a:lumOff val="35000"/>
                </a:schemeClr>
              </a:solidFill>
            </a:endParaRPr>
          </a:p>
          <a:p>
            <a:r>
              <a:rPr lang="es-MX" dirty="0">
                <a:solidFill>
                  <a:schemeClr val="tx1">
                    <a:lumMod val="65000"/>
                    <a:lumOff val="35000"/>
                  </a:schemeClr>
                </a:solidFill>
              </a:rPr>
              <a:t>Módulo 6: Comunicación de los Equipos de Trabajo</a:t>
            </a:r>
          </a:p>
        </p:txBody>
      </p:sp>
      <p:pic>
        <p:nvPicPr>
          <p:cNvPr id="4" name="Picture 2">
            <a:extLst>
              <a:ext uri="{FF2B5EF4-FFF2-40B4-BE49-F238E27FC236}">
                <a16:creationId xmlns="" xmlns:a16="http://schemas.microsoft.com/office/drawing/2014/main" id="{6A8E5CC4-C9FD-4C1C-BA2B-7F249A957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Rectángulo">
            <a:extLst>
              <a:ext uri="{FF2B5EF4-FFF2-40B4-BE49-F238E27FC236}">
                <a16:creationId xmlns="" xmlns:a16="http://schemas.microsoft.com/office/drawing/2014/main" id="{C2386D54-CA13-415A-94C9-0B911E21B16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2751062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140968"/>
            <a:ext cx="7488832" cy="307777"/>
          </a:xfrm>
          <a:prstGeom prst="rect">
            <a:avLst/>
          </a:prstGeom>
        </p:spPr>
        <p:txBody>
          <a:bodyPr wrap="square">
            <a:spAutoFit/>
          </a:bodyPr>
          <a:lstStyle/>
          <a:p>
            <a:pPr marL="342900" indent="-342900" algn="just">
              <a:buAutoNum type="alphaLcParenR"/>
            </a:pPr>
            <a:r>
              <a:rPr lang="es-MX" sz="1400" b="1" dirty="0" smtClean="0">
                <a:latin typeface="Arial" pitchFamily="34" charset="0"/>
                <a:cs typeface="Arial" pitchFamily="34" charset="0"/>
              </a:rPr>
              <a:t>Efectos </a:t>
            </a:r>
            <a:r>
              <a:rPr lang="es-MX" sz="1400" b="1" dirty="0">
                <a:latin typeface="Arial" pitchFamily="34" charset="0"/>
                <a:cs typeface="Arial" pitchFamily="34" charset="0"/>
              </a:rPr>
              <a:t>positivos</a:t>
            </a:r>
            <a:r>
              <a:rPr lang="es-MX" sz="1400" b="1" dirty="0" smtClean="0">
                <a:latin typeface="Arial" pitchFamily="34" charset="0"/>
                <a:cs typeface="Arial" pitchFamily="34" charset="0"/>
              </a:rPr>
              <a:t>:</a:t>
            </a:r>
            <a:endParaRPr lang="es-MX" sz="1400" b="1" dirty="0">
              <a:latin typeface="Arial" pitchFamily="34" charset="0"/>
              <a:cs typeface="Arial" pitchFamily="34" charset="0"/>
            </a:endParaRPr>
          </a:p>
        </p:txBody>
      </p:sp>
      <p:sp>
        <p:nvSpPr>
          <p:cNvPr id="5" name="2 Rectángulo"/>
          <p:cNvSpPr/>
          <p:nvPr/>
        </p:nvSpPr>
        <p:spPr>
          <a:xfrm>
            <a:off x="899592" y="1628800"/>
            <a:ext cx="7488832" cy="1261884"/>
          </a:xfrm>
          <a:prstGeom prst="rect">
            <a:avLst/>
          </a:prstGeom>
        </p:spPr>
        <p:txBody>
          <a:bodyPr wrap="square">
            <a:spAutoFit/>
          </a:bodyPr>
          <a:lstStyle/>
          <a:p>
            <a:r>
              <a:rPr lang="es-ES" sz="2000" b="1" dirty="0">
                <a:solidFill>
                  <a:srgbClr val="0070C0"/>
                </a:solidFill>
                <a:latin typeface="Arial" pitchFamily="34" charset="0"/>
                <a:cs typeface="Arial" pitchFamily="34" charset="0"/>
              </a:rPr>
              <a:t>1</a:t>
            </a:r>
            <a:r>
              <a:rPr lang="es-ES" sz="2000" b="1" dirty="0" smtClean="0">
                <a:solidFill>
                  <a:srgbClr val="0070C0"/>
                </a:solidFill>
                <a:latin typeface="Arial" pitchFamily="34" charset="0"/>
                <a:cs typeface="Arial" pitchFamily="34" charset="0"/>
              </a:rPr>
              <a:t>.1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pPr algn="just"/>
            <a:r>
              <a:rPr lang="es-MX" dirty="0">
                <a:solidFill>
                  <a:srgbClr val="0070C0"/>
                </a:solidFill>
                <a:latin typeface="Arial" pitchFamily="34" charset="0"/>
                <a:cs typeface="Arial" pitchFamily="34" charset="0"/>
              </a:rPr>
              <a:t>1.1.5.	Efectos del Trabajo en Equipo para las Empresas y Organizaciones</a:t>
            </a:r>
            <a:endParaRPr lang="es-ES"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4" name="Diagrama 3"/>
          <p:cNvGraphicFramePr/>
          <p:nvPr>
            <p:extLst>
              <p:ext uri="{D42A27DB-BD31-4B8C-83A1-F6EECF244321}">
                <p14:modId xmlns:p14="http://schemas.microsoft.com/office/powerpoint/2010/main" val="1620078189"/>
              </p:ext>
            </p:extLst>
          </p:nvPr>
        </p:nvGraphicFramePr>
        <p:xfrm>
          <a:off x="1043608" y="3717032"/>
          <a:ext cx="7632848"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463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140968"/>
            <a:ext cx="7488832" cy="2031325"/>
          </a:xfrm>
          <a:prstGeom prst="rect">
            <a:avLst/>
          </a:prstGeom>
        </p:spPr>
        <p:txBody>
          <a:bodyPr wrap="square">
            <a:spAutoFit/>
          </a:bodyPr>
          <a:lstStyle/>
          <a:p>
            <a:pPr marL="342900" lvl="0" indent="-342900" algn="just">
              <a:buAutoNum type="alphaLcParenR" startAt="2"/>
            </a:pPr>
            <a:r>
              <a:rPr lang="es-CL" sz="1400" b="1" dirty="0" smtClean="0">
                <a:latin typeface="Arial" panose="020B0604020202020204" pitchFamily="34" charset="0"/>
                <a:cs typeface="Arial" panose="020B0604020202020204" pitchFamily="34" charset="0"/>
              </a:rPr>
              <a:t>Comportamientos </a:t>
            </a:r>
            <a:r>
              <a:rPr lang="es-CL" sz="1400" b="1" dirty="0">
                <a:latin typeface="Arial" panose="020B0604020202020204" pitchFamily="34" charset="0"/>
                <a:cs typeface="Arial" panose="020B0604020202020204" pitchFamily="34" charset="0"/>
              </a:rPr>
              <a:t>organizacionales positivos y negativos</a:t>
            </a:r>
            <a:r>
              <a:rPr lang="es-CL" sz="1400" b="1" dirty="0" smtClean="0">
                <a:latin typeface="Arial" panose="020B0604020202020204" pitchFamily="34" charset="0"/>
                <a:cs typeface="Arial" panose="020B0604020202020204" pitchFamily="34" charset="0"/>
              </a:rPr>
              <a:t>:</a:t>
            </a:r>
            <a:endParaRPr lang="es-CL" sz="1400" dirty="0">
              <a:latin typeface="Arial" panose="020B0604020202020204" pitchFamily="34" charset="0"/>
              <a:cs typeface="Arial" panose="020B0604020202020204" pitchFamily="34" charset="0"/>
            </a:endParaRPr>
          </a:p>
          <a:p>
            <a:pPr algn="just"/>
            <a:r>
              <a:rPr lang="es-CL" sz="1400" dirty="0">
                <a:latin typeface="Arial" panose="020B0604020202020204" pitchFamily="34" charset="0"/>
                <a:cs typeface="Arial" panose="020B0604020202020204" pitchFamily="34" charset="0"/>
              </a:rPr>
              <a:t> </a:t>
            </a:r>
          </a:p>
          <a:p>
            <a:pPr marL="285750" lvl="0" indent="-285750" algn="just">
              <a:buFont typeface="Arial" panose="020B0604020202020204" pitchFamily="34" charset="0"/>
              <a:buChar char="•"/>
            </a:pPr>
            <a:r>
              <a:rPr lang="es-CL" sz="1400" dirty="0">
                <a:latin typeface="Arial" panose="020B0604020202020204" pitchFamily="34" charset="0"/>
                <a:cs typeface="Arial" panose="020B0604020202020204" pitchFamily="34" charset="0"/>
              </a:rPr>
              <a:t>Comportamientos organizacionales positivos:</a:t>
            </a:r>
          </a:p>
          <a:p>
            <a:pPr algn="just"/>
            <a:r>
              <a:rPr lang="es-CL" sz="1400" dirty="0">
                <a:latin typeface="Arial" panose="020B0604020202020204" pitchFamily="34" charset="0"/>
                <a:cs typeface="Arial" panose="020B0604020202020204" pitchFamily="34" charset="0"/>
              </a:rPr>
              <a:t> </a:t>
            </a:r>
          </a:p>
          <a:p>
            <a:pPr marL="285750" lvl="0" indent="-285750" algn="just">
              <a:buFont typeface="Wingdings" panose="05000000000000000000" pitchFamily="2" charset="2"/>
              <a:buChar char="ü"/>
            </a:pPr>
            <a:r>
              <a:rPr lang="es-CL" sz="1400" dirty="0">
                <a:latin typeface="Arial" panose="020B0604020202020204" pitchFamily="34" charset="0"/>
                <a:cs typeface="Arial" panose="020B0604020202020204" pitchFamily="34" charset="0"/>
              </a:rPr>
              <a:t>Definición:</a:t>
            </a:r>
          </a:p>
          <a:p>
            <a:pPr algn="just"/>
            <a:r>
              <a:rPr lang="es-CL" sz="1400" dirty="0">
                <a:latin typeface="Arial" panose="020B0604020202020204" pitchFamily="34" charset="0"/>
                <a:cs typeface="Arial" panose="020B0604020202020204" pitchFamily="34" charset="0"/>
              </a:rPr>
              <a:t> </a:t>
            </a:r>
          </a:p>
          <a:p>
            <a:pPr algn="just"/>
            <a:r>
              <a:rPr lang="es-CL" sz="1400" dirty="0">
                <a:latin typeface="Arial" panose="020B0604020202020204" pitchFamily="34" charset="0"/>
                <a:cs typeface="Arial" panose="020B0604020202020204" pitchFamily="34" charset="0"/>
              </a:rPr>
              <a:t>Estudio y aplicación de fortalezas y capacidades psicológicas del recurso humano orientadas positivamente, que pueden ser medidas, desarrolladas y efectivamente manejadas para mejorar el desempeño laboral (</a:t>
            </a:r>
            <a:r>
              <a:rPr lang="es-CL" sz="1400" dirty="0" err="1">
                <a:latin typeface="Arial" panose="020B0604020202020204" pitchFamily="34" charset="0"/>
                <a:cs typeface="Arial" panose="020B0604020202020204" pitchFamily="34" charset="0"/>
              </a:rPr>
              <a:t>Luthans</a:t>
            </a:r>
            <a:r>
              <a:rPr lang="es-CL" sz="1400" dirty="0">
                <a:latin typeface="Arial" panose="020B0604020202020204" pitchFamily="34" charset="0"/>
                <a:cs typeface="Arial" panose="020B0604020202020204" pitchFamily="34" charset="0"/>
              </a:rPr>
              <a:t>, 2002</a:t>
            </a:r>
            <a:r>
              <a:rPr lang="es-CL" sz="1400" dirty="0" smtClean="0">
                <a:latin typeface="Arial" panose="020B0604020202020204" pitchFamily="34" charset="0"/>
                <a:cs typeface="Arial" panose="020B0604020202020204" pitchFamily="34" charset="0"/>
              </a:rPr>
              <a:t>).</a:t>
            </a:r>
            <a:endParaRPr lang="es-CL" sz="1400" dirty="0">
              <a:latin typeface="Arial" panose="020B0604020202020204" pitchFamily="34" charset="0"/>
              <a:cs typeface="Arial" panose="020B0604020202020204" pitchFamily="34" charset="0"/>
            </a:endParaRPr>
          </a:p>
        </p:txBody>
      </p:sp>
      <p:sp>
        <p:nvSpPr>
          <p:cNvPr id="5" name="2 Rectángulo"/>
          <p:cNvSpPr/>
          <p:nvPr/>
        </p:nvSpPr>
        <p:spPr>
          <a:xfrm>
            <a:off x="899592" y="1628800"/>
            <a:ext cx="7488832" cy="1261884"/>
          </a:xfrm>
          <a:prstGeom prst="rect">
            <a:avLst/>
          </a:prstGeom>
        </p:spPr>
        <p:txBody>
          <a:bodyPr wrap="square">
            <a:spAutoFit/>
          </a:bodyPr>
          <a:lstStyle/>
          <a:p>
            <a:r>
              <a:rPr lang="es-ES" sz="2000" b="1" dirty="0">
                <a:solidFill>
                  <a:srgbClr val="0070C0"/>
                </a:solidFill>
                <a:latin typeface="Arial" pitchFamily="34" charset="0"/>
                <a:cs typeface="Arial" pitchFamily="34" charset="0"/>
              </a:rPr>
              <a:t>1</a:t>
            </a:r>
            <a:r>
              <a:rPr lang="es-ES" sz="2000" b="1" dirty="0" smtClean="0">
                <a:solidFill>
                  <a:srgbClr val="0070C0"/>
                </a:solidFill>
                <a:latin typeface="Arial" pitchFamily="34" charset="0"/>
                <a:cs typeface="Arial" pitchFamily="34" charset="0"/>
              </a:rPr>
              <a:t>.1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pPr algn="just"/>
            <a:r>
              <a:rPr lang="es-MX" dirty="0">
                <a:solidFill>
                  <a:srgbClr val="0070C0"/>
                </a:solidFill>
                <a:latin typeface="Arial" pitchFamily="34" charset="0"/>
                <a:cs typeface="Arial" pitchFamily="34" charset="0"/>
              </a:rPr>
              <a:t>1.1.5.	Efectos del Trabajo en Equipo para las Empresas y Organizaciones</a:t>
            </a:r>
            <a:endParaRPr lang="es-ES"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3756041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140968"/>
            <a:ext cx="7488832" cy="1169551"/>
          </a:xfrm>
          <a:prstGeom prst="rect">
            <a:avLst/>
          </a:prstGeom>
        </p:spPr>
        <p:txBody>
          <a:bodyPr wrap="square">
            <a:spAutoFit/>
          </a:bodyPr>
          <a:lstStyle/>
          <a:p>
            <a:pPr marL="342900" lvl="0" indent="-342900" algn="just">
              <a:buAutoNum type="alphaLcParenR" startAt="2"/>
            </a:pPr>
            <a:r>
              <a:rPr lang="es-CL" sz="1400" b="1" dirty="0" smtClean="0">
                <a:latin typeface="Arial" panose="020B0604020202020204" pitchFamily="34" charset="0"/>
                <a:cs typeface="Arial" panose="020B0604020202020204" pitchFamily="34" charset="0"/>
              </a:rPr>
              <a:t>Comportamientos </a:t>
            </a:r>
            <a:r>
              <a:rPr lang="es-CL" sz="1400" b="1" dirty="0">
                <a:latin typeface="Arial" panose="020B0604020202020204" pitchFamily="34" charset="0"/>
                <a:cs typeface="Arial" panose="020B0604020202020204" pitchFamily="34" charset="0"/>
              </a:rPr>
              <a:t>organizacionales positivos y negativos</a:t>
            </a:r>
            <a:r>
              <a:rPr lang="es-CL" sz="1400" b="1" dirty="0" smtClean="0">
                <a:latin typeface="Arial" panose="020B0604020202020204" pitchFamily="34" charset="0"/>
                <a:cs typeface="Arial" panose="020B0604020202020204" pitchFamily="34" charset="0"/>
              </a:rPr>
              <a:t>:</a:t>
            </a:r>
            <a:endParaRPr lang="es-CL" sz="1400" dirty="0">
              <a:latin typeface="Arial" panose="020B0604020202020204" pitchFamily="34" charset="0"/>
              <a:cs typeface="Arial" panose="020B0604020202020204" pitchFamily="34" charset="0"/>
            </a:endParaRPr>
          </a:p>
          <a:p>
            <a:pPr algn="just"/>
            <a:r>
              <a:rPr lang="es-CL" sz="1400" dirty="0">
                <a:latin typeface="Arial" panose="020B0604020202020204" pitchFamily="34" charset="0"/>
                <a:cs typeface="Arial" panose="020B0604020202020204" pitchFamily="34" charset="0"/>
              </a:rPr>
              <a:t> </a:t>
            </a:r>
          </a:p>
          <a:p>
            <a:pPr marL="285750" lvl="0" indent="-285750" algn="just">
              <a:buFont typeface="Arial" panose="020B0604020202020204" pitchFamily="34" charset="0"/>
              <a:buChar char="•"/>
            </a:pPr>
            <a:r>
              <a:rPr lang="es-CL" sz="1400" dirty="0">
                <a:latin typeface="Arial" panose="020B0604020202020204" pitchFamily="34" charset="0"/>
                <a:cs typeface="Arial" panose="020B0604020202020204" pitchFamily="34" charset="0"/>
              </a:rPr>
              <a:t>Comportamientos organizacionales positivos:</a:t>
            </a:r>
          </a:p>
          <a:p>
            <a:pPr algn="just"/>
            <a:r>
              <a:rPr lang="es-CL" sz="1400" dirty="0">
                <a:latin typeface="Arial" panose="020B0604020202020204" pitchFamily="34" charset="0"/>
                <a:cs typeface="Arial" panose="020B0604020202020204" pitchFamily="34" charset="0"/>
              </a:rPr>
              <a:t> </a:t>
            </a:r>
          </a:p>
          <a:p>
            <a:pPr marL="285750" lvl="0" indent="-285750" algn="just">
              <a:buFont typeface="Wingdings" panose="05000000000000000000" pitchFamily="2" charset="2"/>
              <a:buChar char="ü"/>
            </a:pPr>
            <a:r>
              <a:rPr lang="es-CL" sz="1400" dirty="0" smtClean="0">
                <a:latin typeface="Arial" panose="020B0604020202020204" pitchFamily="34" charset="0"/>
                <a:cs typeface="Arial" panose="020B0604020202020204" pitchFamily="34" charset="0"/>
              </a:rPr>
              <a:t>Características:</a:t>
            </a:r>
            <a:endParaRPr lang="es-CL" sz="1400" dirty="0">
              <a:latin typeface="Arial" panose="020B0604020202020204" pitchFamily="34" charset="0"/>
              <a:cs typeface="Arial" panose="020B0604020202020204" pitchFamily="34" charset="0"/>
            </a:endParaRPr>
          </a:p>
        </p:txBody>
      </p:sp>
      <p:sp>
        <p:nvSpPr>
          <p:cNvPr id="5" name="2 Rectángulo"/>
          <p:cNvSpPr/>
          <p:nvPr/>
        </p:nvSpPr>
        <p:spPr>
          <a:xfrm>
            <a:off x="899592" y="1628800"/>
            <a:ext cx="7488832" cy="1261884"/>
          </a:xfrm>
          <a:prstGeom prst="rect">
            <a:avLst/>
          </a:prstGeom>
        </p:spPr>
        <p:txBody>
          <a:bodyPr wrap="square">
            <a:spAutoFit/>
          </a:bodyPr>
          <a:lstStyle/>
          <a:p>
            <a:r>
              <a:rPr lang="es-ES" sz="2000" b="1" dirty="0">
                <a:solidFill>
                  <a:srgbClr val="0070C0"/>
                </a:solidFill>
                <a:latin typeface="Arial" pitchFamily="34" charset="0"/>
                <a:cs typeface="Arial" pitchFamily="34" charset="0"/>
              </a:rPr>
              <a:t>1</a:t>
            </a:r>
            <a:r>
              <a:rPr lang="es-ES" sz="2000" b="1" dirty="0" smtClean="0">
                <a:solidFill>
                  <a:srgbClr val="0070C0"/>
                </a:solidFill>
                <a:latin typeface="Arial" pitchFamily="34" charset="0"/>
                <a:cs typeface="Arial" pitchFamily="34" charset="0"/>
              </a:rPr>
              <a:t>.1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pPr algn="just"/>
            <a:r>
              <a:rPr lang="es-MX" dirty="0">
                <a:solidFill>
                  <a:srgbClr val="0070C0"/>
                </a:solidFill>
                <a:latin typeface="Arial" pitchFamily="34" charset="0"/>
                <a:cs typeface="Arial" pitchFamily="34" charset="0"/>
              </a:rPr>
              <a:t>1.1.5.	Efectos del Trabajo en Equipo para las Empresas y Organizaciones</a:t>
            </a:r>
            <a:endParaRPr lang="es-ES"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4" name="Diagrama 3"/>
          <p:cNvGraphicFramePr/>
          <p:nvPr>
            <p:extLst>
              <p:ext uri="{D42A27DB-BD31-4B8C-83A1-F6EECF244321}">
                <p14:modId xmlns:p14="http://schemas.microsoft.com/office/powerpoint/2010/main" val="4237600504"/>
              </p:ext>
            </p:extLst>
          </p:nvPr>
        </p:nvGraphicFramePr>
        <p:xfrm>
          <a:off x="1079612" y="4310519"/>
          <a:ext cx="7128792"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2689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140968"/>
            <a:ext cx="7488832" cy="1169551"/>
          </a:xfrm>
          <a:prstGeom prst="rect">
            <a:avLst/>
          </a:prstGeom>
        </p:spPr>
        <p:txBody>
          <a:bodyPr wrap="square">
            <a:spAutoFit/>
          </a:bodyPr>
          <a:lstStyle/>
          <a:p>
            <a:pPr marL="342900" lvl="0" indent="-342900" algn="just">
              <a:buAutoNum type="alphaLcParenR" startAt="2"/>
            </a:pPr>
            <a:r>
              <a:rPr lang="es-CL" sz="1400" b="1" dirty="0" smtClean="0">
                <a:latin typeface="Arial" panose="020B0604020202020204" pitchFamily="34" charset="0"/>
                <a:cs typeface="Arial" panose="020B0604020202020204" pitchFamily="34" charset="0"/>
              </a:rPr>
              <a:t>Comportamientos </a:t>
            </a:r>
            <a:r>
              <a:rPr lang="es-CL" sz="1400" b="1" dirty="0">
                <a:latin typeface="Arial" panose="020B0604020202020204" pitchFamily="34" charset="0"/>
                <a:cs typeface="Arial" panose="020B0604020202020204" pitchFamily="34" charset="0"/>
              </a:rPr>
              <a:t>organizacionales positivos y negativos</a:t>
            </a:r>
            <a:r>
              <a:rPr lang="es-CL" sz="1400" b="1" dirty="0" smtClean="0">
                <a:latin typeface="Arial" panose="020B0604020202020204" pitchFamily="34" charset="0"/>
                <a:cs typeface="Arial" panose="020B0604020202020204" pitchFamily="34" charset="0"/>
              </a:rPr>
              <a:t>:</a:t>
            </a:r>
            <a:endParaRPr lang="es-CL" sz="1400" dirty="0">
              <a:latin typeface="Arial" panose="020B0604020202020204" pitchFamily="34" charset="0"/>
              <a:cs typeface="Arial" panose="020B0604020202020204" pitchFamily="34" charset="0"/>
            </a:endParaRPr>
          </a:p>
          <a:p>
            <a:pPr algn="just"/>
            <a:r>
              <a:rPr lang="es-CL" sz="1400" dirty="0">
                <a:latin typeface="Arial" panose="020B0604020202020204" pitchFamily="34" charset="0"/>
                <a:cs typeface="Arial" panose="020B0604020202020204" pitchFamily="34" charset="0"/>
              </a:rPr>
              <a:t> </a:t>
            </a:r>
          </a:p>
          <a:p>
            <a:pPr marL="285750" lvl="0" indent="-285750" algn="just">
              <a:buFont typeface="Arial" panose="020B0604020202020204" pitchFamily="34" charset="0"/>
              <a:buChar char="•"/>
            </a:pPr>
            <a:r>
              <a:rPr lang="es-CL" sz="1400" dirty="0">
                <a:latin typeface="Arial" panose="020B0604020202020204" pitchFamily="34" charset="0"/>
                <a:cs typeface="Arial" panose="020B0604020202020204" pitchFamily="34" charset="0"/>
              </a:rPr>
              <a:t>Comportamientos organizacionales positivos:</a:t>
            </a:r>
          </a:p>
          <a:p>
            <a:pPr algn="just"/>
            <a:r>
              <a:rPr lang="es-CL" sz="1400" dirty="0">
                <a:latin typeface="Arial" panose="020B0604020202020204" pitchFamily="34" charset="0"/>
                <a:cs typeface="Arial" panose="020B0604020202020204" pitchFamily="34" charset="0"/>
              </a:rPr>
              <a:t> </a:t>
            </a:r>
          </a:p>
          <a:p>
            <a:pPr marL="285750" lvl="0" indent="-285750" algn="just">
              <a:buFont typeface="Wingdings" panose="05000000000000000000" pitchFamily="2" charset="2"/>
              <a:buChar char="ü"/>
            </a:pPr>
            <a:r>
              <a:rPr lang="es-CL" sz="1400" dirty="0" smtClean="0">
                <a:latin typeface="Arial" panose="020B0604020202020204" pitchFamily="34" charset="0"/>
                <a:cs typeface="Arial" panose="020B0604020202020204" pitchFamily="34" charset="0"/>
              </a:rPr>
              <a:t>Ejemplos</a:t>
            </a:r>
            <a:r>
              <a:rPr lang="es-CL" sz="1400" dirty="0">
                <a:latin typeface="Arial" panose="020B0604020202020204" pitchFamily="34" charset="0"/>
                <a:cs typeface="Arial" panose="020B0604020202020204" pitchFamily="34" charset="0"/>
              </a:rPr>
              <a:t>:</a:t>
            </a:r>
          </a:p>
        </p:txBody>
      </p:sp>
      <p:sp>
        <p:nvSpPr>
          <p:cNvPr id="5" name="2 Rectángulo"/>
          <p:cNvSpPr/>
          <p:nvPr/>
        </p:nvSpPr>
        <p:spPr>
          <a:xfrm>
            <a:off x="899592" y="1628800"/>
            <a:ext cx="7488832" cy="1261884"/>
          </a:xfrm>
          <a:prstGeom prst="rect">
            <a:avLst/>
          </a:prstGeom>
        </p:spPr>
        <p:txBody>
          <a:bodyPr wrap="square">
            <a:spAutoFit/>
          </a:bodyPr>
          <a:lstStyle/>
          <a:p>
            <a:r>
              <a:rPr lang="es-ES" sz="2000" b="1" dirty="0">
                <a:solidFill>
                  <a:srgbClr val="0070C0"/>
                </a:solidFill>
                <a:latin typeface="Arial" pitchFamily="34" charset="0"/>
                <a:cs typeface="Arial" pitchFamily="34" charset="0"/>
              </a:rPr>
              <a:t>1</a:t>
            </a:r>
            <a:r>
              <a:rPr lang="es-ES" sz="2000" b="1" dirty="0" smtClean="0">
                <a:solidFill>
                  <a:srgbClr val="0070C0"/>
                </a:solidFill>
                <a:latin typeface="Arial" pitchFamily="34" charset="0"/>
                <a:cs typeface="Arial" pitchFamily="34" charset="0"/>
              </a:rPr>
              <a:t>.1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pPr algn="just"/>
            <a:r>
              <a:rPr lang="es-MX" dirty="0">
                <a:solidFill>
                  <a:srgbClr val="0070C0"/>
                </a:solidFill>
                <a:latin typeface="Arial" pitchFamily="34" charset="0"/>
                <a:cs typeface="Arial" pitchFamily="34" charset="0"/>
              </a:rPr>
              <a:t>1.1.5.	Efectos del Trabajo en Equipo para las Empresas y Organizaciones</a:t>
            </a:r>
            <a:endParaRPr lang="es-ES"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9" name="Diagrama 8"/>
          <p:cNvGraphicFramePr/>
          <p:nvPr>
            <p:extLst>
              <p:ext uri="{D42A27DB-BD31-4B8C-83A1-F6EECF244321}">
                <p14:modId xmlns:p14="http://schemas.microsoft.com/office/powerpoint/2010/main" val="2317807795"/>
              </p:ext>
            </p:extLst>
          </p:nvPr>
        </p:nvGraphicFramePr>
        <p:xfrm>
          <a:off x="924278" y="4501624"/>
          <a:ext cx="7464145" cy="1879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4372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195553"/>
            <a:ext cx="7488832" cy="1169551"/>
          </a:xfrm>
          <a:prstGeom prst="rect">
            <a:avLst/>
          </a:prstGeom>
        </p:spPr>
        <p:txBody>
          <a:bodyPr wrap="square">
            <a:spAutoFit/>
          </a:bodyPr>
          <a:lstStyle/>
          <a:p>
            <a:pPr marL="342900" lvl="0" indent="-342900" algn="just">
              <a:buAutoNum type="alphaLcParenR" startAt="2"/>
            </a:pPr>
            <a:r>
              <a:rPr lang="es-CL" sz="1400" b="1" dirty="0" smtClean="0">
                <a:latin typeface="Arial" panose="020B0604020202020204" pitchFamily="34" charset="0"/>
                <a:cs typeface="Arial" panose="020B0604020202020204" pitchFamily="34" charset="0"/>
              </a:rPr>
              <a:t>Comportamientos </a:t>
            </a:r>
            <a:r>
              <a:rPr lang="es-CL" sz="1400" b="1" dirty="0">
                <a:latin typeface="Arial" panose="020B0604020202020204" pitchFamily="34" charset="0"/>
                <a:cs typeface="Arial" panose="020B0604020202020204" pitchFamily="34" charset="0"/>
              </a:rPr>
              <a:t>organizacionales positivos y negativos</a:t>
            </a:r>
            <a:r>
              <a:rPr lang="es-CL" sz="1400" b="1" dirty="0" smtClean="0">
                <a:latin typeface="Arial" panose="020B0604020202020204" pitchFamily="34" charset="0"/>
                <a:cs typeface="Arial" panose="020B0604020202020204" pitchFamily="34" charset="0"/>
              </a:rPr>
              <a:t>:</a:t>
            </a:r>
            <a:endParaRPr lang="es-CL" sz="1400" dirty="0">
              <a:latin typeface="Arial" panose="020B0604020202020204" pitchFamily="34" charset="0"/>
              <a:cs typeface="Arial" panose="020B0604020202020204" pitchFamily="34" charset="0"/>
            </a:endParaRPr>
          </a:p>
          <a:p>
            <a:pPr algn="just"/>
            <a:r>
              <a:rPr lang="es-CL" sz="1400" dirty="0">
                <a:latin typeface="Arial" panose="020B0604020202020204" pitchFamily="34" charset="0"/>
                <a:cs typeface="Arial" panose="020B0604020202020204" pitchFamily="34" charset="0"/>
              </a:rPr>
              <a:t> </a:t>
            </a:r>
          </a:p>
          <a:p>
            <a:pPr marL="285750" lvl="0" indent="-285750" algn="just">
              <a:buFont typeface="Arial" panose="020B0604020202020204" pitchFamily="34" charset="0"/>
              <a:buChar char="•"/>
            </a:pPr>
            <a:r>
              <a:rPr lang="es-CL" sz="1400" dirty="0">
                <a:latin typeface="Arial" panose="020B0604020202020204" pitchFamily="34" charset="0"/>
                <a:cs typeface="Arial" panose="020B0604020202020204" pitchFamily="34" charset="0"/>
              </a:rPr>
              <a:t>Comportamientos organizacionales positivos:</a:t>
            </a:r>
          </a:p>
          <a:p>
            <a:pPr algn="just"/>
            <a:r>
              <a:rPr lang="es-CL" sz="1400" dirty="0">
                <a:latin typeface="Arial" panose="020B0604020202020204" pitchFamily="34" charset="0"/>
                <a:cs typeface="Arial" panose="020B0604020202020204" pitchFamily="34" charset="0"/>
              </a:rPr>
              <a:t> </a:t>
            </a:r>
          </a:p>
          <a:p>
            <a:pPr marL="285750" lvl="0" indent="-285750" algn="just">
              <a:buFont typeface="Wingdings" panose="05000000000000000000" pitchFamily="2" charset="2"/>
              <a:buChar char="ü"/>
            </a:pPr>
            <a:r>
              <a:rPr lang="es-CL" sz="1400" dirty="0" smtClean="0">
                <a:latin typeface="Arial" panose="020B0604020202020204" pitchFamily="34" charset="0"/>
                <a:cs typeface="Arial" panose="020B0604020202020204" pitchFamily="34" charset="0"/>
              </a:rPr>
              <a:t>Ejemplos</a:t>
            </a:r>
            <a:r>
              <a:rPr lang="es-CL" sz="1400" dirty="0">
                <a:latin typeface="Arial" panose="020B0604020202020204" pitchFamily="34" charset="0"/>
                <a:cs typeface="Arial" panose="020B0604020202020204" pitchFamily="34" charset="0"/>
              </a:rPr>
              <a:t>:</a:t>
            </a:r>
          </a:p>
        </p:txBody>
      </p:sp>
      <p:sp>
        <p:nvSpPr>
          <p:cNvPr id="5" name="2 Rectángulo"/>
          <p:cNvSpPr/>
          <p:nvPr/>
        </p:nvSpPr>
        <p:spPr>
          <a:xfrm>
            <a:off x="899592" y="1628800"/>
            <a:ext cx="7488832" cy="1261884"/>
          </a:xfrm>
          <a:prstGeom prst="rect">
            <a:avLst/>
          </a:prstGeom>
        </p:spPr>
        <p:txBody>
          <a:bodyPr wrap="square">
            <a:spAutoFit/>
          </a:bodyPr>
          <a:lstStyle/>
          <a:p>
            <a:r>
              <a:rPr lang="es-ES" sz="2000" b="1" dirty="0">
                <a:solidFill>
                  <a:srgbClr val="0070C0"/>
                </a:solidFill>
                <a:latin typeface="Arial" pitchFamily="34" charset="0"/>
                <a:cs typeface="Arial" pitchFamily="34" charset="0"/>
              </a:rPr>
              <a:t>1</a:t>
            </a:r>
            <a:r>
              <a:rPr lang="es-ES" sz="2000" b="1" dirty="0" smtClean="0">
                <a:solidFill>
                  <a:srgbClr val="0070C0"/>
                </a:solidFill>
                <a:latin typeface="Arial" pitchFamily="34" charset="0"/>
                <a:cs typeface="Arial" pitchFamily="34" charset="0"/>
              </a:rPr>
              <a:t>.1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pPr algn="just"/>
            <a:r>
              <a:rPr lang="es-MX" dirty="0">
                <a:solidFill>
                  <a:srgbClr val="0070C0"/>
                </a:solidFill>
                <a:latin typeface="Arial" pitchFamily="34" charset="0"/>
                <a:cs typeface="Arial" pitchFamily="34" charset="0"/>
              </a:rPr>
              <a:t>1.1.5.	Efectos del Trabajo en Equipo para las Empresas y Organizaciones</a:t>
            </a:r>
            <a:endParaRPr lang="es-ES"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4" name="Diagrama 3"/>
          <p:cNvGraphicFramePr/>
          <p:nvPr>
            <p:extLst>
              <p:ext uri="{D42A27DB-BD31-4B8C-83A1-F6EECF244321}">
                <p14:modId xmlns:p14="http://schemas.microsoft.com/office/powerpoint/2010/main" val="1526101087"/>
              </p:ext>
            </p:extLst>
          </p:nvPr>
        </p:nvGraphicFramePr>
        <p:xfrm>
          <a:off x="611560" y="4509120"/>
          <a:ext cx="7776864" cy="1600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1673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12976"/>
            <a:ext cx="7488832" cy="2523768"/>
          </a:xfrm>
          <a:prstGeom prst="rect">
            <a:avLst/>
          </a:prstGeom>
        </p:spPr>
        <p:txBody>
          <a:bodyPr wrap="square">
            <a:spAutoFit/>
          </a:bodyPr>
          <a:lstStyle/>
          <a:p>
            <a:pPr marL="342900" lvl="0" indent="-342900" algn="just">
              <a:buAutoNum type="alphaLcParenR" startAt="2"/>
            </a:pPr>
            <a:r>
              <a:rPr lang="es-CL" sz="1400" b="1" dirty="0" smtClean="0">
                <a:latin typeface="Arial" panose="020B0604020202020204" pitchFamily="34" charset="0"/>
                <a:cs typeface="Arial" panose="020B0604020202020204" pitchFamily="34" charset="0"/>
              </a:rPr>
              <a:t>Comportamientos </a:t>
            </a:r>
            <a:r>
              <a:rPr lang="es-CL" sz="1400" b="1" dirty="0">
                <a:latin typeface="Arial" panose="020B0604020202020204" pitchFamily="34" charset="0"/>
                <a:cs typeface="Arial" panose="020B0604020202020204" pitchFamily="34" charset="0"/>
              </a:rPr>
              <a:t>organizacionales positivos y negativos</a:t>
            </a:r>
            <a:r>
              <a:rPr lang="es-CL" sz="1400" b="1" dirty="0" smtClean="0">
                <a:latin typeface="Arial" panose="020B0604020202020204" pitchFamily="34" charset="0"/>
                <a:cs typeface="Arial" panose="020B0604020202020204" pitchFamily="34" charset="0"/>
              </a:rPr>
              <a:t>:</a:t>
            </a:r>
            <a:endParaRPr lang="es-CL" sz="1400" dirty="0">
              <a:latin typeface="Arial" panose="020B0604020202020204" pitchFamily="34" charset="0"/>
              <a:cs typeface="Arial" panose="020B0604020202020204" pitchFamily="34" charset="0"/>
            </a:endParaRPr>
          </a:p>
          <a:p>
            <a:pPr algn="just"/>
            <a:r>
              <a:rPr lang="es-CL" sz="1400" dirty="0">
                <a:latin typeface="Arial" panose="020B0604020202020204" pitchFamily="34" charset="0"/>
                <a:cs typeface="Arial" panose="020B0604020202020204" pitchFamily="34" charset="0"/>
              </a:rPr>
              <a:t> </a:t>
            </a:r>
          </a:p>
          <a:p>
            <a:pPr marL="285750" lvl="0" indent="-285750" algn="just">
              <a:buFont typeface="Arial" panose="020B0604020202020204" pitchFamily="34" charset="0"/>
              <a:buChar char="•"/>
            </a:pPr>
            <a:r>
              <a:rPr lang="es-CL" sz="1400" dirty="0">
                <a:latin typeface="Arial" panose="020B0604020202020204" pitchFamily="34" charset="0"/>
                <a:cs typeface="Arial" panose="020B0604020202020204" pitchFamily="34" charset="0"/>
              </a:rPr>
              <a:t>Comportamientos organizacionales positivos:</a:t>
            </a:r>
          </a:p>
          <a:p>
            <a:pPr algn="just"/>
            <a:r>
              <a:rPr lang="es-CL" sz="1400" dirty="0">
                <a:latin typeface="Arial" panose="020B0604020202020204" pitchFamily="34" charset="0"/>
                <a:cs typeface="Arial" panose="020B0604020202020204" pitchFamily="34" charset="0"/>
              </a:rPr>
              <a:t> </a:t>
            </a:r>
          </a:p>
          <a:p>
            <a:pPr marL="342900" lvl="0" indent="-342900" algn="just">
              <a:spcAft>
                <a:spcPts val="0"/>
              </a:spcAft>
              <a:buFont typeface="Wingdings" panose="05000000000000000000" pitchFamily="2" charset="2"/>
              <a:buChar char=""/>
            </a:pPr>
            <a:r>
              <a:rPr lang="es-CL" sz="1400" dirty="0">
                <a:latin typeface="Arial" panose="020B0604020202020204" pitchFamily="34" charset="0"/>
                <a:ea typeface="Calibri" panose="020F0502020204030204" pitchFamily="34" charset="0"/>
                <a:cs typeface="Times New Roman" panose="02020603050405020304" pitchFamily="18" charset="0"/>
              </a:rPr>
              <a:t>Intervenciones:</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1400"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1400" dirty="0">
                <a:latin typeface="Arial" panose="020B0604020202020204" pitchFamily="34" charset="0"/>
                <a:ea typeface="Calibri" panose="020F0502020204030204" pitchFamily="34" charset="0"/>
                <a:cs typeface="Times New Roman" panose="02020603050405020304" pitchFamily="18" charset="0"/>
              </a:rPr>
              <a:t>Para favorecer y desarrollarlos.</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1400"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CL" sz="1400" dirty="0">
                <a:latin typeface="Arial" panose="020B0604020202020204" pitchFamily="34" charset="0"/>
                <a:ea typeface="Calibri" panose="020F0502020204030204" pitchFamily="34" charset="0"/>
                <a:cs typeface="Times New Roman" panose="02020603050405020304" pitchFamily="18" charset="0"/>
              </a:rPr>
              <a:t>Intención:</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1400"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1400" dirty="0">
                <a:latin typeface="Arial" panose="020B0604020202020204" pitchFamily="34" charset="0"/>
                <a:ea typeface="Calibri" panose="020F0502020204030204" pitchFamily="34" charset="0"/>
                <a:cs typeface="Times New Roman" panose="02020603050405020304" pitchFamily="18" charset="0"/>
              </a:rPr>
              <a:t>Pueden ser intencionados y/o resultantes de factores personales y</a:t>
            </a:r>
            <a:r>
              <a:rPr lang="es-CL" sz="1400" dirty="0">
                <a:latin typeface="Calibri" panose="020F0502020204030204" pitchFamily="34" charset="0"/>
                <a:ea typeface="Calibri" panose="020F0502020204030204" pitchFamily="34" charset="0"/>
                <a:cs typeface="Times New Roman" panose="02020603050405020304" pitchFamily="18" charset="0"/>
              </a:rPr>
              <a:t> </a:t>
            </a:r>
            <a:r>
              <a:rPr lang="es-CL" sz="1400" dirty="0">
                <a:latin typeface="Arial" panose="020B0604020202020204" pitchFamily="34" charset="0"/>
                <a:ea typeface="Calibri" panose="020F0502020204030204" pitchFamily="34" charset="0"/>
                <a:cs typeface="Times New Roman" panose="02020603050405020304" pitchFamily="18" charset="0"/>
              </a:rPr>
              <a:t>organizacionales.</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61884"/>
          </a:xfrm>
          <a:prstGeom prst="rect">
            <a:avLst/>
          </a:prstGeom>
        </p:spPr>
        <p:txBody>
          <a:bodyPr wrap="square">
            <a:spAutoFit/>
          </a:bodyPr>
          <a:lstStyle/>
          <a:p>
            <a:r>
              <a:rPr lang="es-ES" sz="2000" b="1" dirty="0">
                <a:solidFill>
                  <a:srgbClr val="0070C0"/>
                </a:solidFill>
                <a:latin typeface="Arial" pitchFamily="34" charset="0"/>
                <a:cs typeface="Arial" pitchFamily="34" charset="0"/>
              </a:rPr>
              <a:t>1</a:t>
            </a:r>
            <a:r>
              <a:rPr lang="es-ES" sz="2000" b="1" dirty="0" smtClean="0">
                <a:solidFill>
                  <a:srgbClr val="0070C0"/>
                </a:solidFill>
                <a:latin typeface="Arial" pitchFamily="34" charset="0"/>
                <a:cs typeface="Arial" pitchFamily="34" charset="0"/>
              </a:rPr>
              <a:t>.1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pPr algn="just"/>
            <a:r>
              <a:rPr lang="es-MX" dirty="0">
                <a:solidFill>
                  <a:srgbClr val="0070C0"/>
                </a:solidFill>
                <a:latin typeface="Arial" pitchFamily="34" charset="0"/>
                <a:cs typeface="Arial" pitchFamily="34" charset="0"/>
              </a:rPr>
              <a:t>1.1.5.	Efectos del Trabajo en Equipo para las Empresas y Organizaciones</a:t>
            </a:r>
            <a:endParaRPr lang="es-ES"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3428563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12976"/>
            <a:ext cx="7488832" cy="1600438"/>
          </a:xfrm>
          <a:prstGeom prst="rect">
            <a:avLst/>
          </a:prstGeom>
        </p:spPr>
        <p:txBody>
          <a:bodyPr wrap="square">
            <a:spAutoFit/>
          </a:bodyPr>
          <a:lstStyle/>
          <a:p>
            <a:pPr marL="342900" lvl="0" indent="-342900" algn="just">
              <a:buAutoNum type="alphaLcParenR" startAt="2"/>
            </a:pPr>
            <a:r>
              <a:rPr lang="es-CL" sz="1400" b="1" dirty="0" smtClean="0">
                <a:latin typeface="Arial" panose="020B0604020202020204" pitchFamily="34" charset="0"/>
                <a:cs typeface="Arial" panose="020B0604020202020204" pitchFamily="34" charset="0"/>
              </a:rPr>
              <a:t>Comportamientos </a:t>
            </a:r>
            <a:r>
              <a:rPr lang="es-CL" sz="1400" b="1" dirty="0">
                <a:latin typeface="Arial" panose="020B0604020202020204" pitchFamily="34" charset="0"/>
                <a:cs typeface="Arial" panose="020B0604020202020204" pitchFamily="34" charset="0"/>
              </a:rPr>
              <a:t>organizacionales positivos y negativos</a:t>
            </a:r>
            <a:r>
              <a:rPr lang="es-CL" sz="1400" b="1" dirty="0" smtClean="0">
                <a:latin typeface="Arial" panose="020B0604020202020204" pitchFamily="34" charset="0"/>
                <a:cs typeface="Arial" panose="020B0604020202020204" pitchFamily="34" charset="0"/>
              </a:rPr>
              <a:t>:</a:t>
            </a:r>
            <a:endParaRPr lang="es-CL" sz="1400" dirty="0">
              <a:latin typeface="Arial" panose="020B0604020202020204" pitchFamily="34" charset="0"/>
              <a:cs typeface="Arial" panose="020B0604020202020204" pitchFamily="34" charset="0"/>
            </a:endParaRPr>
          </a:p>
          <a:p>
            <a:pPr algn="just"/>
            <a:r>
              <a:rPr lang="es-CL" sz="1400" dirty="0">
                <a:latin typeface="Arial" panose="020B0604020202020204" pitchFamily="34" charset="0"/>
                <a:cs typeface="Arial" panose="020B0604020202020204" pitchFamily="34" charset="0"/>
              </a:rPr>
              <a:t> </a:t>
            </a:r>
          </a:p>
          <a:p>
            <a:pPr marL="285750" lvl="0" indent="-285750" algn="just">
              <a:buFont typeface="Arial" panose="020B0604020202020204" pitchFamily="34" charset="0"/>
              <a:buChar char="•"/>
            </a:pPr>
            <a:r>
              <a:rPr lang="es-CL" sz="1400" dirty="0">
                <a:latin typeface="Arial" panose="020B0604020202020204" pitchFamily="34" charset="0"/>
                <a:cs typeface="Arial" panose="020B0604020202020204" pitchFamily="34" charset="0"/>
              </a:rPr>
              <a:t>Comportamientos organizacionales positivos:</a:t>
            </a:r>
          </a:p>
          <a:p>
            <a:pPr algn="just"/>
            <a:r>
              <a:rPr lang="es-CL" sz="1400" dirty="0">
                <a:latin typeface="Arial" panose="020B0604020202020204" pitchFamily="34" charset="0"/>
                <a:cs typeface="Arial" panose="020B0604020202020204" pitchFamily="34" charset="0"/>
              </a:rPr>
              <a:t> </a:t>
            </a:r>
          </a:p>
          <a:p>
            <a:pPr marL="342900" lvl="0" indent="-342900" algn="just">
              <a:spcAft>
                <a:spcPts val="0"/>
              </a:spcAft>
              <a:buFont typeface="Wingdings" panose="05000000000000000000" pitchFamily="2" charset="2"/>
              <a:buChar char=""/>
            </a:pPr>
            <a:r>
              <a:rPr lang="es-CL" sz="1400" dirty="0">
                <a:latin typeface="Arial" panose="020B0604020202020204" pitchFamily="34" charset="0"/>
                <a:ea typeface="Calibri" panose="020F0502020204030204" pitchFamily="34" charset="0"/>
                <a:cs typeface="Times New Roman" panose="02020603050405020304" pitchFamily="18" charset="0"/>
              </a:rPr>
              <a:t>Antecedentes:</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1400"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1400" dirty="0">
                <a:latin typeface="Arial" panose="020B0604020202020204" pitchFamily="34" charset="0"/>
                <a:ea typeface="Calibri" panose="020F0502020204030204" pitchFamily="34" charset="0"/>
                <a:cs typeface="Times New Roman" panose="02020603050405020304" pitchFamily="18" charset="0"/>
              </a:rPr>
              <a:t>Múltiples factores, destacando los factores personales y organizacionales.</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61884"/>
          </a:xfrm>
          <a:prstGeom prst="rect">
            <a:avLst/>
          </a:prstGeom>
        </p:spPr>
        <p:txBody>
          <a:bodyPr wrap="square">
            <a:spAutoFit/>
          </a:bodyPr>
          <a:lstStyle/>
          <a:p>
            <a:r>
              <a:rPr lang="es-ES" sz="2000" b="1" dirty="0">
                <a:solidFill>
                  <a:srgbClr val="0070C0"/>
                </a:solidFill>
                <a:latin typeface="Arial" pitchFamily="34" charset="0"/>
                <a:cs typeface="Arial" pitchFamily="34" charset="0"/>
              </a:rPr>
              <a:t>1</a:t>
            </a:r>
            <a:r>
              <a:rPr lang="es-ES" sz="2000" b="1" dirty="0" smtClean="0">
                <a:solidFill>
                  <a:srgbClr val="0070C0"/>
                </a:solidFill>
                <a:latin typeface="Arial" pitchFamily="34" charset="0"/>
                <a:cs typeface="Arial" pitchFamily="34" charset="0"/>
              </a:rPr>
              <a:t>.1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pPr algn="just"/>
            <a:r>
              <a:rPr lang="es-MX" dirty="0">
                <a:solidFill>
                  <a:srgbClr val="0070C0"/>
                </a:solidFill>
                <a:latin typeface="Arial" pitchFamily="34" charset="0"/>
                <a:cs typeface="Arial" pitchFamily="34" charset="0"/>
              </a:rPr>
              <a:t>1.1.5.	Efectos del Trabajo en Equipo para las Empresas y Organizaciones</a:t>
            </a:r>
            <a:endParaRPr lang="es-ES"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1649705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12976"/>
            <a:ext cx="7488832" cy="2246769"/>
          </a:xfrm>
          <a:prstGeom prst="rect">
            <a:avLst/>
          </a:prstGeom>
        </p:spPr>
        <p:txBody>
          <a:bodyPr wrap="square">
            <a:spAutoFit/>
          </a:bodyPr>
          <a:lstStyle/>
          <a:p>
            <a:pPr marL="342900" lvl="0" indent="-342900" algn="just">
              <a:buAutoNum type="alphaLcParenR" startAt="2"/>
            </a:pPr>
            <a:r>
              <a:rPr lang="es-CL" sz="1400" b="1" dirty="0" smtClean="0">
                <a:latin typeface="Arial" panose="020B0604020202020204" pitchFamily="34" charset="0"/>
                <a:cs typeface="Arial" panose="020B0604020202020204" pitchFamily="34" charset="0"/>
              </a:rPr>
              <a:t>Comportamientos </a:t>
            </a:r>
            <a:r>
              <a:rPr lang="es-CL" sz="1400" b="1" dirty="0">
                <a:latin typeface="Arial" panose="020B0604020202020204" pitchFamily="34" charset="0"/>
                <a:cs typeface="Arial" panose="020B0604020202020204" pitchFamily="34" charset="0"/>
              </a:rPr>
              <a:t>organizacionales positivos y negativos</a:t>
            </a:r>
            <a:r>
              <a:rPr lang="es-CL" sz="1400" b="1" dirty="0" smtClean="0">
                <a:latin typeface="Arial" panose="020B0604020202020204" pitchFamily="34" charset="0"/>
                <a:cs typeface="Arial" panose="020B0604020202020204" pitchFamily="34" charset="0"/>
              </a:rPr>
              <a:t>:</a:t>
            </a:r>
            <a:endParaRPr lang="es-CL" sz="1400" dirty="0">
              <a:latin typeface="Arial" panose="020B0604020202020204" pitchFamily="34" charset="0"/>
              <a:cs typeface="Arial" panose="020B0604020202020204" pitchFamily="34" charset="0"/>
            </a:endParaRPr>
          </a:p>
          <a:p>
            <a:pPr algn="just"/>
            <a:r>
              <a:rPr lang="es-CL" sz="1400" dirty="0">
                <a:latin typeface="Arial" panose="020B0604020202020204" pitchFamily="34" charset="0"/>
                <a:cs typeface="Arial" panose="020B0604020202020204" pitchFamily="34" charset="0"/>
              </a:rPr>
              <a:t> </a:t>
            </a:r>
          </a:p>
          <a:p>
            <a:pPr marL="342900" lvl="0" indent="-342900">
              <a:spcAft>
                <a:spcPts val="0"/>
              </a:spcAft>
              <a:buFont typeface="Symbol" panose="05050102010706020507" pitchFamily="18" charset="2"/>
              <a:buChar char=""/>
            </a:pPr>
            <a:r>
              <a:rPr lang="es-CL" sz="1400" dirty="0">
                <a:latin typeface="Arial" panose="020B0604020202020204" pitchFamily="34" charset="0"/>
                <a:ea typeface="Calibri" panose="020F0502020204030204" pitchFamily="34" charset="0"/>
                <a:cs typeface="Times New Roman" panose="02020603050405020304" pitchFamily="18" charset="0"/>
              </a:rPr>
              <a:t>Comportamientos organizacionales negativos:</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CL" sz="1400"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s-CL" sz="1400" dirty="0">
                <a:latin typeface="Arial" panose="020B0604020202020204" pitchFamily="34" charset="0"/>
                <a:ea typeface="Calibri" panose="020F0502020204030204" pitchFamily="34" charset="0"/>
                <a:cs typeface="Times New Roman" panose="02020603050405020304" pitchFamily="18" charset="0"/>
              </a:rPr>
              <a:t>Definición:</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CL" sz="1400"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L" sz="1400" dirty="0">
                <a:latin typeface="Arial" panose="020B0604020202020204" pitchFamily="34" charset="0"/>
                <a:ea typeface="Calibri" panose="020F0502020204030204" pitchFamily="34" charset="0"/>
                <a:cs typeface="Times New Roman" panose="02020603050405020304" pitchFamily="18" charset="0"/>
              </a:rPr>
              <a:t>Comportamientos motivados por un trabajador o un grupo de trabajadores, que tienen consecuencias negativas para otro miembro de la organización, otro grupo de trabajadores de la organización o para la organización misma; generan un costo e inciden negativamente en el desempeño organizacional (Griffin y O’Leary-Kelly, 2004).</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61884"/>
          </a:xfrm>
          <a:prstGeom prst="rect">
            <a:avLst/>
          </a:prstGeom>
        </p:spPr>
        <p:txBody>
          <a:bodyPr wrap="square">
            <a:spAutoFit/>
          </a:bodyPr>
          <a:lstStyle/>
          <a:p>
            <a:r>
              <a:rPr lang="es-ES" sz="2000" b="1" dirty="0">
                <a:solidFill>
                  <a:srgbClr val="0070C0"/>
                </a:solidFill>
                <a:latin typeface="Arial" pitchFamily="34" charset="0"/>
                <a:cs typeface="Arial" pitchFamily="34" charset="0"/>
              </a:rPr>
              <a:t>1</a:t>
            </a:r>
            <a:r>
              <a:rPr lang="es-ES" sz="2000" b="1" dirty="0" smtClean="0">
                <a:solidFill>
                  <a:srgbClr val="0070C0"/>
                </a:solidFill>
                <a:latin typeface="Arial" pitchFamily="34" charset="0"/>
                <a:cs typeface="Arial" pitchFamily="34" charset="0"/>
              </a:rPr>
              <a:t>.1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pPr algn="just"/>
            <a:r>
              <a:rPr lang="es-MX" dirty="0">
                <a:solidFill>
                  <a:srgbClr val="0070C0"/>
                </a:solidFill>
                <a:latin typeface="Arial" pitchFamily="34" charset="0"/>
                <a:cs typeface="Arial" pitchFamily="34" charset="0"/>
              </a:rPr>
              <a:t>1.1.5.	Efectos del Trabajo en Equipo para las Empresas y Organizaciones</a:t>
            </a:r>
            <a:endParaRPr lang="es-ES"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5115123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12976"/>
            <a:ext cx="7488832" cy="1169551"/>
          </a:xfrm>
          <a:prstGeom prst="rect">
            <a:avLst/>
          </a:prstGeom>
        </p:spPr>
        <p:txBody>
          <a:bodyPr wrap="square">
            <a:spAutoFit/>
          </a:bodyPr>
          <a:lstStyle/>
          <a:p>
            <a:pPr marL="342900" lvl="0" indent="-342900" algn="just">
              <a:buAutoNum type="alphaLcParenR" startAt="2"/>
            </a:pPr>
            <a:r>
              <a:rPr lang="es-CL" sz="1400" b="1" dirty="0" smtClean="0">
                <a:latin typeface="Arial" panose="020B0604020202020204" pitchFamily="34" charset="0"/>
                <a:cs typeface="Arial" panose="020B0604020202020204" pitchFamily="34" charset="0"/>
              </a:rPr>
              <a:t>Comportamientos </a:t>
            </a:r>
            <a:r>
              <a:rPr lang="es-CL" sz="1400" b="1" dirty="0">
                <a:latin typeface="Arial" panose="020B0604020202020204" pitchFamily="34" charset="0"/>
                <a:cs typeface="Arial" panose="020B0604020202020204" pitchFamily="34" charset="0"/>
              </a:rPr>
              <a:t>organizacionales positivos y negativos</a:t>
            </a:r>
            <a:r>
              <a:rPr lang="es-CL" sz="1400" b="1" dirty="0" smtClean="0">
                <a:latin typeface="Arial" panose="020B0604020202020204" pitchFamily="34" charset="0"/>
                <a:cs typeface="Arial" panose="020B0604020202020204" pitchFamily="34" charset="0"/>
              </a:rPr>
              <a:t>:</a:t>
            </a:r>
            <a:endParaRPr lang="es-CL" sz="1400" dirty="0">
              <a:latin typeface="Arial" panose="020B0604020202020204" pitchFamily="34" charset="0"/>
              <a:cs typeface="Arial" panose="020B0604020202020204" pitchFamily="34" charset="0"/>
            </a:endParaRPr>
          </a:p>
          <a:p>
            <a:pPr algn="just"/>
            <a:r>
              <a:rPr lang="es-CL" sz="1400" dirty="0">
                <a:latin typeface="Arial" panose="020B0604020202020204" pitchFamily="34" charset="0"/>
                <a:cs typeface="Arial" panose="020B0604020202020204" pitchFamily="34" charset="0"/>
              </a:rPr>
              <a:t> </a:t>
            </a:r>
          </a:p>
          <a:p>
            <a:pPr marL="342900" lvl="0" indent="-342900">
              <a:spcAft>
                <a:spcPts val="0"/>
              </a:spcAft>
              <a:buFont typeface="Symbol" panose="05050102010706020507" pitchFamily="18" charset="2"/>
              <a:buChar char=""/>
            </a:pPr>
            <a:r>
              <a:rPr lang="es-CL" sz="1400" dirty="0">
                <a:latin typeface="Arial" panose="020B0604020202020204" pitchFamily="34" charset="0"/>
                <a:ea typeface="Calibri" panose="020F0502020204030204" pitchFamily="34" charset="0"/>
                <a:cs typeface="Times New Roman" panose="02020603050405020304" pitchFamily="18" charset="0"/>
              </a:rPr>
              <a:t>Comportamientos organizacionales negativos:</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CL" sz="1400"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s-CL" sz="1400" dirty="0" smtClean="0">
                <a:latin typeface="Arial" panose="020B0604020202020204" pitchFamily="34" charset="0"/>
                <a:ea typeface="Calibri" panose="020F0502020204030204" pitchFamily="34" charset="0"/>
                <a:cs typeface="Times New Roman" panose="02020603050405020304" pitchFamily="18" charset="0"/>
              </a:rPr>
              <a:t>Características:</a:t>
            </a:r>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61884"/>
          </a:xfrm>
          <a:prstGeom prst="rect">
            <a:avLst/>
          </a:prstGeom>
        </p:spPr>
        <p:txBody>
          <a:bodyPr wrap="square">
            <a:spAutoFit/>
          </a:bodyPr>
          <a:lstStyle/>
          <a:p>
            <a:r>
              <a:rPr lang="es-ES" sz="2000" b="1" dirty="0">
                <a:solidFill>
                  <a:srgbClr val="0070C0"/>
                </a:solidFill>
                <a:latin typeface="Arial" pitchFamily="34" charset="0"/>
                <a:cs typeface="Arial" pitchFamily="34" charset="0"/>
              </a:rPr>
              <a:t>1</a:t>
            </a:r>
            <a:r>
              <a:rPr lang="es-ES" sz="2000" b="1" dirty="0" smtClean="0">
                <a:solidFill>
                  <a:srgbClr val="0070C0"/>
                </a:solidFill>
                <a:latin typeface="Arial" pitchFamily="34" charset="0"/>
                <a:cs typeface="Arial" pitchFamily="34" charset="0"/>
              </a:rPr>
              <a:t>.1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pPr algn="just"/>
            <a:r>
              <a:rPr lang="es-MX" dirty="0">
                <a:solidFill>
                  <a:srgbClr val="0070C0"/>
                </a:solidFill>
                <a:latin typeface="Arial" pitchFamily="34" charset="0"/>
                <a:cs typeface="Arial" pitchFamily="34" charset="0"/>
              </a:rPr>
              <a:t>1.1.5.	Efectos del Trabajo en Equipo para las Empresas y Organizaciones</a:t>
            </a:r>
            <a:endParaRPr lang="es-ES"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4" name="Diagrama 3"/>
          <p:cNvGraphicFramePr/>
          <p:nvPr>
            <p:extLst>
              <p:ext uri="{D42A27DB-BD31-4B8C-83A1-F6EECF244321}">
                <p14:modId xmlns:p14="http://schemas.microsoft.com/office/powerpoint/2010/main" val="3006531243"/>
              </p:ext>
            </p:extLst>
          </p:nvPr>
        </p:nvGraphicFramePr>
        <p:xfrm>
          <a:off x="2358008" y="4797152"/>
          <a:ext cx="4572000" cy="120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5093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12976"/>
            <a:ext cx="7488832" cy="1169551"/>
          </a:xfrm>
          <a:prstGeom prst="rect">
            <a:avLst/>
          </a:prstGeom>
        </p:spPr>
        <p:txBody>
          <a:bodyPr wrap="square">
            <a:spAutoFit/>
          </a:bodyPr>
          <a:lstStyle/>
          <a:p>
            <a:pPr marL="342900" lvl="0" indent="-342900" algn="just">
              <a:buAutoNum type="alphaLcParenR" startAt="2"/>
            </a:pPr>
            <a:r>
              <a:rPr lang="es-CL" sz="1400" b="1" dirty="0" smtClean="0">
                <a:latin typeface="Arial" panose="020B0604020202020204" pitchFamily="34" charset="0"/>
                <a:cs typeface="Arial" panose="020B0604020202020204" pitchFamily="34" charset="0"/>
              </a:rPr>
              <a:t>Comportamientos </a:t>
            </a:r>
            <a:r>
              <a:rPr lang="es-CL" sz="1400" b="1" dirty="0">
                <a:latin typeface="Arial" panose="020B0604020202020204" pitchFamily="34" charset="0"/>
                <a:cs typeface="Arial" panose="020B0604020202020204" pitchFamily="34" charset="0"/>
              </a:rPr>
              <a:t>organizacionales positivos y negativos</a:t>
            </a:r>
            <a:r>
              <a:rPr lang="es-CL" sz="1400" b="1" dirty="0" smtClean="0">
                <a:latin typeface="Arial" panose="020B0604020202020204" pitchFamily="34" charset="0"/>
                <a:cs typeface="Arial" panose="020B0604020202020204" pitchFamily="34" charset="0"/>
              </a:rPr>
              <a:t>:</a:t>
            </a:r>
            <a:endParaRPr lang="es-CL" sz="1400" dirty="0">
              <a:latin typeface="Arial" panose="020B0604020202020204" pitchFamily="34" charset="0"/>
              <a:cs typeface="Arial" panose="020B0604020202020204" pitchFamily="34" charset="0"/>
            </a:endParaRPr>
          </a:p>
          <a:p>
            <a:pPr algn="just"/>
            <a:r>
              <a:rPr lang="es-CL" sz="1400" dirty="0">
                <a:latin typeface="Arial" panose="020B0604020202020204" pitchFamily="34" charset="0"/>
                <a:cs typeface="Arial" panose="020B0604020202020204" pitchFamily="34" charset="0"/>
              </a:rPr>
              <a:t> </a:t>
            </a:r>
          </a:p>
          <a:p>
            <a:pPr marL="342900" lvl="0" indent="-342900">
              <a:spcAft>
                <a:spcPts val="0"/>
              </a:spcAft>
              <a:buFont typeface="Symbol" panose="05050102010706020507" pitchFamily="18" charset="2"/>
              <a:buChar char=""/>
            </a:pPr>
            <a:r>
              <a:rPr lang="es-CL" sz="1400" dirty="0">
                <a:latin typeface="Arial" panose="020B0604020202020204" pitchFamily="34" charset="0"/>
                <a:ea typeface="Calibri" panose="020F0502020204030204" pitchFamily="34" charset="0"/>
                <a:cs typeface="Times New Roman" panose="02020603050405020304" pitchFamily="18" charset="0"/>
              </a:rPr>
              <a:t>Comportamientos organizacionales negativos:</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CL" sz="1400"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s-CL" sz="1400" dirty="0" smtClean="0">
                <a:latin typeface="Arial" panose="020B0604020202020204" pitchFamily="34" charset="0"/>
                <a:ea typeface="Calibri" panose="020F0502020204030204" pitchFamily="34" charset="0"/>
                <a:cs typeface="Times New Roman" panose="02020603050405020304" pitchFamily="18" charset="0"/>
              </a:rPr>
              <a:t>Ejemplos</a:t>
            </a:r>
            <a:r>
              <a:rPr lang="es-CL" sz="1400" dirty="0">
                <a:latin typeface="Arial" panose="020B060402020202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61884"/>
          </a:xfrm>
          <a:prstGeom prst="rect">
            <a:avLst/>
          </a:prstGeom>
        </p:spPr>
        <p:txBody>
          <a:bodyPr wrap="square">
            <a:spAutoFit/>
          </a:bodyPr>
          <a:lstStyle/>
          <a:p>
            <a:r>
              <a:rPr lang="es-ES" sz="2000" b="1" dirty="0">
                <a:solidFill>
                  <a:srgbClr val="0070C0"/>
                </a:solidFill>
                <a:latin typeface="Arial" pitchFamily="34" charset="0"/>
                <a:cs typeface="Arial" pitchFamily="34" charset="0"/>
              </a:rPr>
              <a:t>1</a:t>
            </a:r>
            <a:r>
              <a:rPr lang="es-ES" sz="2000" b="1" dirty="0" smtClean="0">
                <a:solidFill>
                  <a:srgbClr val="0070C0"/>
                </a:solidFill>
                <a:latin typeface="Arial" pitchFamily="34" charset="0"/>
                <a:cs typeface="Arial" pitchFamily="34" charset="0"/>
              </a:rPr>
              <a:t>.1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pPr algn="just"/>
            <a:r>
              <a:rPr lang="es-MX" dirty="0">
                <a:solidFill>
                  <a:srgbClr val="0070C0"/>
                </a:solidFill>
                <a:latin typeface="Arial" pitchFamily="34" charset="0"/>
                <a:cs typeface="Arial" pitchFamily="34" charset="0"/>
              </a:rPr>
              <a:t>1.1.5.	Efectos del Trabajo en Equipo para las Empresas y Organizaciones</a:t>
            </a:r>
            <a:endParaRPr lang="es-ES"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6" name="Diagrama 5"/>
          <p:cNvGraphicFramePr/>
          <p:nvPr>
            <p:extLst>
              <p:ext uri="{D42A27DB-BD31-4B8C-83A1-F6EECF244321}">
                <p14:modId xmlns:p14="http://schemas.microsoft.com/office/powerpoint/2010/main" val="3506963546"/>
              </p:ext>
            </p:extLst>
          </p:nvPr>
        </p:nvGraphicFramePr>
        <p:xfrm>
          <a:off x="1907704" y="4500873"/>
          <a:ext cx="6077539"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1093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1712421"/>
            <a:ext cx="8064896" cy="1292662"/>
          </a:xfrm>
          <a:prstGeom prst="rect">
            <a:avLst/>
          </a:prstGeom>
        </p:spPr>
        <p:txBody>
          <a:bodyPr wrap="square">
            <a:spAutoFit/>
          </a:bodyPr>
          <a:lstStyle/>
          <a:p>
            <a:r>
              <a:rPr lang="es-ES" sz="2000" b="1" dirty="0" smtClean="0">
                <a:solidFill>
                  <a:srgbClr val="0070C0"/>
                </a:solidFill>
                <a:latin typeface="Arial" pitchFamily="34" charset="0"/>
                <a:cs typeface="Arial" pitchFamily="34" charset="0"/>
              </a:rPr>
              <a:t>1.1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endParaRPr lang="es-ES" sz="2000" b="1" dirty="0">
              <a:solidFill>
                <a:srgbClr val="0070C0"/>
              </a:solidFill>
              <a:latin typeface="Arial" pitchFamily="34" charset="0"/>
              <a:cs typeface="Arial" pitchFamily="34" charset="0"/>
            </a:endParaRPr>
          </a:p>
          <a:p>
            <a:pPr algn="just"/>
            <a:r>
              <a:rPr lang="es-ES" dirty="0" smtClean="0">
                <a:solidFill>
                  <a:srgbClr val="0070C0"/>
                </a:solidFill>
                <a:latin typeface="Arial" pitchFamily="34" charset="0"/>
                <a:cs typeface="Arial" pitchFamily="34" charset="0"/>
              </a:rPr>
              <a:t>1.1.1</a:t>
            </a:r>
            <a:r>
              <a:rPr lang="es-ES" dirty="0">
                <a:solidFill>
                  <a:srgbClr val="0070C0"/>
                </a:solidFill>
                <a:latin typeface="Arial" pitchFamily="34" charset="0"/>
                <a:cs typeface="Arial" pitchFamily="34" charset="0"/>
              </a:rPr>
              <a:t>.	</a:t>
            </a:r>
            <a:r>
              <a:rPr lang="es-ES" dirty="0" smtClean="0">
                <a:solidFill>
                  <a:srgbClr val="0070C0"/>
                </a:solidFill>
                <a:latin typeface="Arial" pitchFamily="34" charset="0"/>
                <a:cs typeface="Arial" pitchFamily="34" charset="0"/>
              </a:rPr>
              <a:t>Concepto </a:t>
            </a:r>
            <a:r>
              <a:rPr lang="es-ES" dirty="0">
                <a:solidFill>
                  <a:srgbClr val="0070C0"/>
                </a:solidFill>
                <a:latin typeface="Arial" pitchFamily="34" charset="0"/>
                <a:cs typeface="Arial" pitchFamily="34" charset="0"/>
              </a:rPr>
              <a:t>de Trabajo en Equipo </a:t>
            </a:r>
          </a:p>
        </p:txBody>
      </p:sp>
      <p:graphicFrame>
        <p:nvGraphicFramePr>
          <p:cNvPr id="5" name="4 Diagrama"/>
          <p:cNvGraphicFramePr/>
          <p:nvPr>
            <p:extLst>
              <p:ext uri="{D42A27DB-BD31-4B8C-83A1-F6EECF244321}">
                <p14:modId xmlns:p14="http://schemas.microsoft.com/office/powerpoint/2010/main" val="1527142658"/>
              </p:ext>
            </p:extLst>
          </p:nvPr>
        </p:nvGraphicFramePr>
        <p:xfrm>
          <a:off x="1259632" y="3933056"/>
          <a:ext cx="6131095"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
        <p:nvSpPr>
          <p:cNvPr id="2" name="Rectángulo 1"/>
          <p:cNvSpPr/>
          <p:nvPr/>
        </p:nvSpPr>
        <p:spPr>
          <a:xfrm>
            <a:off x="899592" y="3376204"/>
            <a:ext cx="4572000" cy="307777"/>
          </a:xfrm>
          <a:prstGeom prst="rect">
            <a:avLst/>
          </a:prstGeom>
        </p:spPr>
        <p:txBody>
          <a:bodyPr>
            <a:spAutoFit/>
          </a:bodyPr>
          <a:lstStyle/>
          <a:p>
            <a:pPr lvl="0" algn="just"/>
            <a:r>
              <a:rPr lang="es-ES" sz="1400" dirty="0">
                <a:solidFill>
                  <a:prstClr val="black"/>
                </a:solidFill>
                <a:latin typeface="Arial" pitchFamily="34" charset="0"/>
                <a:cs typeface="Arial" pitchFamily="34" charset="0"/>
              </a:rPr>
              <a:t>El trabajo en equipo brinda grandes fortalezas:</a:t>
            </a:r>
          </a:p>
        </p:txBody>
      </p:sp>
    </p:spTree>
    <p:extLst>
      <p:ext uri="{BB962C8B-B14F-4D97-AF65-F5344CB8AC3E}">
        <p14:creationId xmlns:p14="http://schemas.microsoft.com/office/powerpoint/2010/main" val="38880465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12976"/>
            <a:ext cx="7488832" cy="1169551"/>
          </a:xfrm>
          <a:prstGeom prst="rect">
            <a:avLst/>
          </a:prstGeom>
        </p:spPr>
        <p:txBody>
          <a:bodyPr wrap="square">
            <a:spAutoFit/>
          </a:bodyPr>
          <a:lstStyle/>
          <a:p>
            <a:pPr marL="342900" lvl="0" indent="-342900" algn="just">
              <a:buAutoNum type="alphaLcParenR" startAt="2"/>
            </a:pPr>
            <a:r>
              <a:rPr lang="es-CL" sz="1400" b="1" dirty="0" smtClean="0">
                <a:latin typeface="Arial" panose="020B0604020202020204" pitchFamily="34" charset="0"/>
                <a:cs typeface="Arial" panose="020B0604020202020204" pitchFamily="34" charset="0"/>
              </a:rPr>
              <a:t>Comportamientos </a:t>
            </a:r>
            <a:r>
              <a:rPr lang="es-CL" sz="1400" b="1" dirty="0">
                <a:latin typeface="Arial" panose="020B0604020202020204" pitchFamily="34" charset="0"/>
                <a:cs typeface="Arial" panose="020B0604020202020204" pitchFamily="34" charset="0"/>
              </a:rPr>
              <a:t>organizacionales positivos y negativos</a:t>
            </a:r>
            <a:r>
              <a:rPr lang="es-CL" sz="1400" b="1" dirty="0" smtClean="0">
                <a:latin typeface="Arial" panose="020B0604020202020204" pitchFamily="34" charset="0"/>
                <a:cs typeface="Arial" panose="020B0604020202020204" pitchFamily="34" charset="0"/>
              </a:rPr>
              <a:t>:</a:t>
            </a:r>
            <a:endParaRPr lang="es-CL" sz="1400" dirty="0">
              <a:latin typeface="Arial" panose="020B0604020202020204" pitchFamily="34" charset="0"/>
              <a:cs typeface="Arial" panose="020B0604020202020204" pitchFamily="34" charset="0"/>
            </a:endParaRPr>
          </a:p>
          <a:p>
            <a:pPr algn="just"/>
            <a:r>
              <a:rPr lang="es-CL" sz="1400" dirty="0">
                <a:latin typeface="Arial" panose="020B0604020202020204" pitchFamily="34" charset="0"/>
                <a:cs typeface="Arial" panose="020B0604020202020204" pitchFamily="34" charset="0"/>
              </a:rPr>
              <a:t> </a:t>
            </a:r>
          </a:p>
          <a:p>
            <a:pPr marL="342900" lvl="0" indent="-342900">
              <a:spcAft>
                <a:spcPts val="0"/>
              </a:spcAft>
              <a:buFont typeface="Symbol" panose="05050102010706020507" pitchFamily="18" charset="2"/>
              <a:buChar char=""/>
            </a:pPr>
            <a:r>
              <a:rPr lang="es-CL" sz="1400" dirty="0">
                <a:latin typeface="Arial" panose="020B0604020202020204" pitchFamily="34" charset="0"/>
                <a:ea typeface="Calibri" panose="020F0502020204030204" pitchFamily="34" charset="0"/>
                <a:cs typeface="Times New Roman" panose="02020603050405020304" pitchFamily="18" charset="0"/>
              </a:rPr>
              <a:t>Comportamientos organizacionales negativos:</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CL" sz="1400"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s-CL" sz="1400" dirty="0" smtClean="0">
                <a:latin typeface="Arial" panose="020B0604020202020204" pitchFamily="34" charset="0"/>
                <a:ea typeface="Calibri" panose="020F0502020204030204" pitchFamily="34" charset="0"/>
                <a:cs typeface="Times New Roman" panose="02020603050405020304" pitchFamily="18" charset="0"/>
              </a:rPr>
              <a:t>Ejemplos</a:t>
            </a:r>
            <a:r>
              <a:rPr lang="es-CL" sz="1400" dirty="0">
                <a:latin typeface="Arial" panose="020B060402020202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61884"/>
          </a:xfrm>
          <a:prstGeom prst="rect">
            <a:avLst/>
          </a:prstGeom>
        </p:spPr>
        <p:txBody>
          <a:bodyPr wrap="square">
            <a:spAutoFit/>
          </a:bodyPr>
          <a:lstStyle/>
          <a:p>
            <a:r>
              <a:rPr lang="es-ES" sz="2000" b="1" dirty="0">
                <a:solidFill>
                  <a:srgbClr val="0070C0"/>
                </a:solidFill>
                <a:latin typeface="Arial" pitchFamily="34" charset="0"/>
                <a:cs typeface="Arial" pitchFamily="34" charset="0"/>
              </a:rPr>
              <a:t>1</a:t>
            </a:r>
            <a:r>
              <a:rPr lang="es-ES" sz="2000" b="1" dirty="0" smtClean="0">
                <a:solidFill>
                  <a:srgbClr val="0070C0"/>
                </a:solidFill>
                <a:latin typeface="Arial" pitchFamily="34" charset="0"/>
                <a:cs typeface="Arial" pitchFamily="34" charset="0"/>
              </a:rPr>
              <a:t>.1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pPr algn="just"/>
            <a:r>
              <a:rPr lang="es-MX" dirty="0">
                <a:solidFill>
                  <a:srgbClr val="0070C0"/>
                </a:solidFill>
                <a:latin typeface="Arial" pitchFamily="34" charset="0"/>
                <a:cs typeface="Arial" pitchFamily="34" charset="0"/>
              </a:rPr>
              <a:t>1.1.5.	Efectos del Trabajo en Equipo para las Empresas y Organizaciones</a:t>
            </a:r>
            <a:endParaRPr lang="es-ES"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4" name="Diagrama 3"/>
          <p:cNvGraphicFramePr/>
          <p:nvPr>
            <p:extLst>
              <p:ext uri="{D42A27DB-BD31-4B8C-83A1-F6EECF244321}">
                <p14:modId xmlns:p14="http://schemas.microsoft.com/office/powerpoint/2010/main" val="589911713"/>
              </p:ext>
            </p:extLst>
          </p:nvPr>
        </p:nvGraphicFramePr>
        <p:xfrm>
          <a:off x="1979712" y="4581128"/>
          <a:ext cx="5958408" cy="1600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02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12976"/>
            <a:ext cx="7488832" cy="1169551"/>
          </a:xfrm>
          <a:prstGeom prst="rect">
            <a:avLst/>
          </a:prstGeom>
        </p:spPr>
        <p:txBody>
          <a:bodyPr wrap="square">
            <a:spAutoFit/>
          </a:bodyPr>
          <a:lstStyle/>
          <a:p>
            <a:pPr marL="342900" lvl="0" indent="-342900" algn="just">
              <a:buAutoNum type="alphaLcParenR" startAt="2"/>
            </a:pPr>
            <a:r>
              <a:rPr lang="es-CL" sz="1400" b="1" dirty="0" smtClean="0">
                <a:latin typeface="Arial" panose="020B0604020202020204" pitchFamily="34" charset="0"/>
                <a:cs typeface="Arial" panose="020B0604020202020204" pitchFamily="34" charset="0"/>
              </a:rPr>
              <a:t>Comportamientos </a:t>
            </a:r>
            <a:r>
              <a:rPr lang="es-CL" sz="1400" b="1" dirty="0">
                <a:latin typeface="Arial" panose="020B0604020202020204" pitchFamily="34" charset="0"/>
                <a:cs typeface="Arial" panose="020B0604020202020204" pitchFamily="34" charset="0"/>
              </a:rPr>
              <a:t>organizacionales positivos y negativos</a:t>
            </a:r>
            <a:r>
              <a:rPr lang="es-CL" sz="1400" b="1" dirty="0" smtClean="0">
                <a:latin typeface="Arial" panose="020B0604020202020204" pitchFamily="34" charset="0"/>
                <a:cs typeface="Arial" panose="020B0604020202020204" pitchFamily="34" charset="0"/>
              </a:rPr>
              <a:t>:</a:t>
            </a:r>
            <a:endParaRPr lang="es-CL" sz="1400" dirty="0">
              <a:latin typeface="Arial" panose="020B0604020202020204" pitchFamily="34" charset="0"/>
              <a:cs typeface="Arial" panose="020B0604020202020204" pitchFamily="34" charset="0"/>
            </a:endParaRPr>
          </a:p>
          <a:p>
            <a:pPr algn="just"/>
            <a:r>
              <a:rPr lang="es-CL" sz="1400" dirty="0">
                <a:latin typeface="Arial" panose="020B0604020202020204" pitchFamily="34" charset="0"/>
                <a:cs typeface="Arial" panose="020B0604020202020204" pitchFamily="34" charset="0"/>
              </a:rPr>
              <a:t> </a:t>
            </a:r>
          </a:p>
          <a:p>
            <a:pPr marL="342900" lvl="0" indent="-342900">
              <a:spcAft>
                <a:spcPts val="0"/>
              </a:spcAft>
              <a:buFont typeface="Symbol" panose="05050102010706020507" pitchFamily="18" charset="2"/>
              <a:buChar char=""/>
            </a:pPr>
            <a:r>
              <a:rPr lang="es-CL" sz="1400" dirty="0">
                <a:latin typeface="Arial" panose="020B0604020202020204" pitchFamily="34" charset="0"/>
                <a:ea typeface="Calibri" panose="020F0502020204030204" pitchFamily="34" charset="0"/>
                <a:cs typeface="Times New Roman" panose="02020603050405020304" pitchFamily="18" charset="0"/>
              </a:rPr>
              <a:t>Comportamientos organizacionales negativos:</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CL" sz="1400"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s-CL" sz="1400" dirty="0" smtClean="0">
                <a:latin typeface="Arial" panose="020B0604020202020204" pitchFamily="34" charset="0"/>
                <a:ea typeface="Calibri" panose="020F0502020204030204" pitchFamily="34" charset="0"/>
                <a:cs typeface="Times New Roman" panose="02020603050405020304" pitchFamily="18" charset="0"/>
              </a:rPr>
              <a:t>Intervenciones</a:t>
            </a:r>
            <a:r>
              <a:rPr lang="es-CL" sz="1400" dirty="0">
                <a:latin typeface="Arial" panose="020B060402020202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61884"/>
          </a:xfrm>
          <a:prstGeom prst="rect">
            <a:avLst/>
          </a:prstGeom>
        </p:spPr>
        <p:txBody>
          <a:bodyPr wrap="square">
            <a:spAutoFit/>
          </a:bodyPr>
          <a:lstStyle/>
          <a:p>
            <a:r>
              <a:rPr lang="es-ES" sz="2000" b="1" dirty="0">
                <a:solidFill>
                  <a:srgbClr val="0070C0"/>
                </a:solidFill>
                <a:latin typeface="Arial" pitchFamily="34" charset="0"/>
                <a:cs typeface="Arial" pitchFamily="34" charset="0"/>
              </a:rPr>
              <a:t>1</a:t>
            </a:r>
            <a:r>
              <a:rPr lang="es-ES" sz="2000" b="1" dirty="0" smtClean="0">
                <a:solidFill>
                  <a:srgbClr val="0070C0"/>
                </a:solidFill>
                <a:latin typeface="Arial" pitchFamily="34" charset="0"/>
                <a:cs typeface="Arial" pitchFamily="34" charset="0"/>
              </a:rPr>
              <a:t>.1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pPr algn="just"/>
            <a:r>
              <a:rPr lang="es-MX" dirty="0">
                <a:solidFill>
                  <a:srgbClr val="0070C0"/>
                </a:solidFill>
                <a:latin typeface="Arial" pitchFamily="34" charset="0"/>
                <a:cs typeface="Arial" pitchFamily="34" charset="0"/>
              </a:rPr>
              <a:t>1.1.5.	Efectos del Trabajo en Equipo para las Empresas y Organizaciones</a:t>
            </a:r>
            <a:endParaRPr lang="es-ES"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6" name="Diagrama 5"/>
          <p:cNvGraphicFramePr/>
          <p:nvPr>
            <p:extLst>
              <p:ext uri="{D42A27DB-BD31-4B8C-83A1-F6EECF244321}">
                <p14:modId xmlns:p14="http://schemas.microsoft.com/office/powerpoint/2010/main" val="3829935311"/>
              </p:ext>
            </p:extLst>
          </p:nvPr>
        </p:nvGraphicFramePr>
        <p:xfrm>
          <a:off x="899592" y="4653136"/>
          <a:ext cx="7488832" cy="120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9825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12976"/>
            <a:ext cx="7488832" cy="2862322"/>
          </a:xfrm>
          <a:prstGeom prst="rect">
            <a:avLst/>
          </a:prstGeom>
        </p:spPr>
        <p:txBody>
          <a:bodyPr wrap="square">
            <a:spAutoFit/>
          </a:bodyPr>
          <a:lstStyle/>
          <a:p>
            <a:pPr marL="342900" lvl="0" indent="-342900" algn="just">
              <a:buAutoNum type="alphaLcParenR" startAt="2"/>
            </a:pPr>
            <a:r>
              <a:rPr lang="es-CL" sz="1400" b="1" dirty="0" smtClean="0">
                <a:latin typeface="Arial" panose="020B0604020202020204" pitchFamily="34" charset="0"/>
                <a:cs typeface="Arial" panose="020B0604020202020204" pitchFamily="34" charset="0"/>
              </a:rPr>
              <a:t>Comportamientos organizacionales positivos y negativos:</a:t>
            </a:r>
            <a:endParaRPr lang="es-CL" sz="1400" dirty="0" smtClean="0">
              <a:latin typeface="Arial" panose="020B0604020202020204" pitchFamily="34" charset="0"/>
              <a:cs typeface="Arial" panose="020B0604020202020204" pitchFamily="34" charset="0"/>
            </a:endParaRPr>
          </a:p>
          <a:p>
            <a:pPr algn="just"/>
            <a:r>
              <a:rPr lang="es-CL" sz="1400" dirty="0" smtClean="0">
                <a:latin typeface="Arial" panose="020B0604020202020204" pitchFamily="34" charset="0"/>
                <a:cs typeface="Arial" panose="020B0604020202020204" pitchFamily="34" charset="0"/>
              </a:rPr>
              <a:t> </a:t>
            </a:r>
          </a:p>
          <a:p>
            <a:pPr marL="342900" lvl="0" indent="-342900">
              <a:spcAft>
                <a:spcPts val="0"/>
              </a:spcAft>
              <a:buFont typeface="Symbol" panose="05050102010706020507" pitchFamily="18" charset="2"/>
              <a:buChar char=""/>
            </a:pPr>
            <a:r>
              <a:rPr lang="es-CL" sz="1400" dirty="0" smtClean="0">
                <a:latin typeface="Arial" panose="020B0604020202020204" pitchFamily="34" charset="0"/>
                <a:ea typeface="Calibri" panose="020F0502020204030204" pitchFamily="34" charset="0"/>
                <a:cs typeface="Times New Roman" panose="02020603050405020304" pitchFamily="18" charset="0"/>
              </a:rPr>
              <a:t>Comportamientos organizacionales negativos:</a:t>
            </a:r>
            <a:endParaRPr lang="es-CL" sz="14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CL" sz="1400" dirty="0" smtClean="0">
                <a:latin typeface="Arial" panose="020B0604020202020204" pitchFamily="34" charset="0"/>
                <a:ea typeface="Calibri" panose="020F0502020204030204" pitchFamily="34" charset="0"/>
                <a:cs typeface="Times New Roman" panose="02020603050405020304" pitchFamily="18" charset="0"/>
              </a:rPr>
              <a:t> </a:t>
            </a:r>
            <a:endParaRPr lang="es-CL" sz="14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s-CL" sz="1400" dirty="0" smtClean="0">
                <a:latin typeface="Arial" panose="020B0604020202020204" pitchFamily="34" charset="0"/>
                <a:ea typeface="Calibri" panose="020F0502020204030204" pitchFamily="34" charset="0"/>
                <a:cs typeface="Times New Roman" panose="02020603050405020304" pitchFamily="18" charset="0"/>
              </a:rPr>
              <a:t>Intención:</a:t>
            </a:r>
            <a:endParaRPr lang="es-CL" sz="14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CL" sz="1400" dirty="0" smtClean="0">
                <a:latin typeface="Arial" panose="020B0604020202020204" pitchFamily="34" charset="0"/>
                <a:ea typeface="Calibri" panose="020F0502020204030204" pitchFamily="34" charset="0"/>
                <a:cs typeface="Times New Roman" panose="02020603050405020304" pitchFamily="18" charset="0"/>
              </a:rPr>
              <a:t> </a:t>
            </a:r>
            <a:endParaRPr lang="es-CL" sz="14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CL" sz="2000" dirty="0" smtClean="0">
                <a:solidFill>
                  <a:srgbClr val="000000"/>
                </a:solidFill>
                <a:latin typeface="Arial" panose="020B0604020202020204" pitchFamily="34" charset="0"/>
                <a:ea typeface="Calibri" panose="020F0502020204030204" pitchFamily="34" charset="0"/>
              </a:rPr>
              <a:t> </a:t>
            </a:r>
            <a:r>
              <a:rPr lang="es-CL" sz="1400" dirty="0" smtClean="0">
                <a:solidFill>
                  <a:srgbClr val="000000"/>
                </a:solidFill>
                <a:latin typeface="Arial" panose="020B0604020202020204" pitchFamily="34" charset="0"/>
                <a:ea typeface="Calibri" panose="020F0502020204030204" pitchFamily="34" charset="0"/>
              </a:rPr>
              <a:t>Son intencionados y/o son resultantes o consecuentes de factores organizacionales.</a:t>
            </a:r>
            <a:endParaRPr lang="es-CL" sz="2000" dirty="0" smtClean="0">
              <a:solidFill>
                <a:srgbClr val="000000"/>
              </a:solidFill>
              <a:latin typeface="Arial" panose="020B0604020202020204" pitchFamily="34" charset="0"/>
              <a:ea typeface="Calibri" panose="020F0502020204030204" pitchFamily="34" charset="0"/>
            </a:endParaRPr>
          </a:p>
          <a:p>
            <a:pPr>
              <a:spcAft>
                <a:spcPts val="0"/>
              </a:spcAft>
            </a:pPr>
            <a:r>
              <a:rPr lang="es-CL" sz="1400" dirty="0" smtClean="0">
                <a:solidFill>
                  <a:srgbClr val="000000"/>
                </a:solidFill>
                <a:latin typeface="Arial" panose="020B0604020202020204" pitchFamily="34" charset="0"/>
                <a:ea typeface="Calibri" panose="020F0502020204030204" pitchFamily="34" charset="0"/>
              </a:rPr>
              <a:t> </a:t>
            </a:r>
            <a:endParaRPr lang="es-CL" sz="2000" dirty="0" smtClean="0">
              <a:solidFill>
                <a:srgbClr val="000000"/>
              </a:solidFill>
              <a:latin typeface="Arial" panose="020B0604020202020204" pitchFamily="34" charset="0"/>
              <a:ea typeface="Calibri" panose="020F0502020204030204" pitchFamily="34" charset="0"/>
            </a:endParaRPr>
          </a:p>
          <a:p>
            <a:pPr>
              <a:spcAft>
                <a:spcPts val="0"/>
              </a:spcAft>
            </a:pPr>
            <a:r>
              <a:rPr lang="es-CL" sz="1400" dirty="0" smtClean="0">
                <a:latin typeface="Arial" panose="020B0604020202020204" pitchFamily="34" charset="0"/>
                <a:ea typeface="Calibri" panose="020F0502020204030204" pitchFamily="34" charset="0"/>
                <a:cs typeface="Times New Roman" panose="02020603050405020304" pitchFamily="18" charset="0"/>
              </a:rPr>
              <a:t> </a:t>
            </a:r>
            <a:endParaRPr lang="es-CL" sz="14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s-CL" sz="1400" dirty="0" smtClean="0">
                <a:latin typeface="Arial" panose="020B0604020202020204" pitchFamily="34" charset="0"/>
                <a:ea typeface="Calibri" panose="020F0502020204030204" pitchFamily="34" charset="0"/>
                <a:cs typeface="Times New Roman" panose="02020603050405020304" pitchFamily="18" charset="0"/>
              </a:rPr>
              <a:t>Antecedentes:</a:t>
            </a:r>
            <a:endParaRPr lang="es-CL" sz="14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CL" sz="2000" dirty="0" smtClean="0">
                <a:solidFill>
                  <a:srgbClr val="000000"/>
                </a:solidFill>
                <a:latin typeface="Arial" panose="020B0604020202020204" pitchFamily="34" charset="0"/>
                <a:ea typeface="Calibri" panose="020F0502020204030204" pitchFamily="34" charset="0"/>
              </a:rPr>
              <a:t> </a:t>
            </a:r>
          </a:p>
          <a:p>
            <a:pPr algn="just">
              <a:spcAft>
                <a:spcPts val="0"/>
              </a:spcAft>
            </a:pPr>
            <a:r>
              <a:rPr lang="es-CL" sz="1400" dirty="0" smtClean="0">
                <a:solidFill>
                  <a:srgbClr val="000000"/>
                </a:solidFill>
                <a:latin typeface="Arial" panose="020B0604020202020204" pitchFamily="34" charset="0"/>
                <a:ea typeface="Calibri" panose="020F0502020204030204" pitchFamily="34" charset="0"/>
              </a:rPr>
              <a:t>Múltiples factores, principalmente inherentes a la organización y al trabajo desempeñado. </a:t>
            </a:r>
            <a:endParaRPr lang="es-CL" sz="2000" dirty="0">
              <a:solidFill>
                <a:srgbClr val="000000"/>
              </a:solidFill>
              <a:effectLst/>
              <a:latin typeface="Arial" panose="020B0604020202020204" pitchFamily="34" charset="0"/>
              <a:ea typeface="Calibri" panose="020F0502020204030204" pitchFamily="34" charset="0"/>
            </a:endParaRPr>
          </a:p>
        </p:txBody>
      </p:sp>
      <p:sp>
        <p:nvSpPr>
          <p:cNvPr id="5" name="2 Rectángulo"/>
          <p:cNvSpPr/>
          <p:nvPr/>
        </p:nvSpPr>
        <p:spPr>
          <a:xfrm>
            <a:off x="899592" y="1628800"/>
            <a:ext cx="7488832" cy="1261884"/>
          </a:xfrm>
          <a:prstGeom prst="rect">
            <a:avLst/>
          </a:prstGeom>
        </p:spPr>
        <p:txBody>
          <a:bodyPr wrap="square">
            <a:spAutoFit/>
          </a:bodyPr>
          <a:lstStyle/>
          <a:p>
            <a:r>
              <a:rPr lang="es-ES" sz="2000" b="1" dirty="0">
                <a:solidFill>
                  <a:srgbClr val="0070C0"/>
                </a:solidFill>
                <a:latin typeface="Arial" pitchFamily="34" charset="0"/>
                <a:cs typeface="Arial" pitchFamily="34" charset="0"/>
              </a:rPr>
              <a:t>1</a:t>
            </a:r>
            <a:r>
              <a:rPr lang="es-ES" sz="2000" b="1" dirty="0" smtClean="0">
                <a:solidFill>
                  <a:srgbClr val="0070C0"/>
                </a:solidFill>
                <a:latin typeface="Arial" pitchFamily="34" charset="0"/>
                <a:cs typeface="Arial" pitchFamily="34" charset="0"/>
              </a:rPr>
              <a:t>.1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pPr algn="just"/>
            <a:r>
              <a:rPr lang="es-MX" dirty="0">
                <a:solidFill>
                  <a:srgbClr val="0070C0"/>
                </a:solidFill>
                <a:latin typeface="Arial" pitchFamily="34" charset="0"/>
                <a:cs typeface="Arial" pitchFamily="34" charset="0"/>
              </a:rPr>
              <a:t>1.1.5.	Efectos del Trabajo en Equipo para las Empresas y Organizaciones</a:t>
            </a:r>
            <a:endParaRPr lang="es-ES"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2333261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12976"/>
            <a:ext cx="7488832" cy="1169551"/>
          </a:xfrm>
          <a:prstGeom prst="rect">
            <a:avLst/>
          </a:prstGeom>
        </p:spPr>
        <p:txBody>
          <a:bodyPr wrap="square">
            <a:spAutoFit/>
          </a:bodyPr>
          <a:lstStyle/>
          <a:p>
            <a:pPr marL="342900" lvl="0" indent="-342900" algn="just">
              <a:spcAft>
                <a:spcPts val="0"/>
              </a:spcAft>
              <a:buFont typeface="+mj-lt"/>
              <a:buAutoNum type="alphaLcParenR"/>
            </a:pPr>
            <a:r>
              <a:rPr lang="es-US" sz="1400" b="1" dirty="0">
                <a:latin typeface="Arial" panose="020B0604020202020204" pitchFamily="34" charset="0"/>
                <a:ea typeface="Calibri" panose="020F0502020204030204" pitchFamily="34" charset="0"/>
                <a:cs typeface="Times New Roman" panose="02020603050405020304" pitchFamily="18" charset="0"/>
              </a:rPr>
              <a:t>Caso Nestlé:</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s-US" sz="1400"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dirty="0">
                <a:latin typeface="Arial" panose="020B0604020202020204" pitchFamily="34" charset="0"/>
                <a:ea typeface="Calibri" panose="020F0502020204030204" pitchFamily="34" charset="0"/>
                <a:cs typeface="Times New Roman" panose="02020603050405020304" pitchFamily="18" charset="0"/>
              </a:rPr>
              <a:t>Nestlé parte de una visión clara, que consiste en “contribuir a la nutrición, la salud y el bienestar de las personas poniendo en sus manos productos sabrosos, equilibrados y de la máxima calidad para todas las etapas de la vida” (Grupo Nestlé, s.f.). </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2807833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2031325"/>
          </a:xfrm>
          <a:prstGeom prst="rect">
            <a:avLst/>
          </a:prstGeom>
        </p:spPr>
        <p:txBody>
          <a:bodyPr wrap="square">
            <a:spAutoFit/>
          </a:bodyPr>
          <a:lstStyle/>
          <a:p>
            <a:pPr marL="342900" lvl="0" indent="-342900" algn="just">
              <a:spcAft>
                <a:spcPts val="0"/>
              </a:spcAft>
              <a:buFont typeface="+mj-lt"/>
              <a:buAutoNum type="alphaLcParenR"/>
            </a:pPr>
            <a:r>
              <a:rPr lang="es-US" sz="1400" b="1" dirty="0">
                <a:latin typeface="Arial" panose="020B0604020202020204" pitchFamily="34" charset="0"/>
                <a:ea typeface="Calibri" panose="020F0502020204030204" pitchFamily="34" charset="0"/>
                <a:cs typeface="Arial" panose="020B0604020202020204" pitchFamily="34" charset="0"/>
              </a:rPr>
              <a:t>Caso Nestlé:</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Nestlé parte de una visión clara, que consiste en “contribuir a la nutrición, la salud y el bienestar de las personas poniendo en sus manos productos sabrosos, equilibrados y de la máxima calidad para todas las etapas de la vida” (Grupo Nestlé, s.f.). </a:t>
            </a:r>
            <a:endParaRPr lang="es-US" sz="1400" dirty="0" smtClean="0">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US" sz="1400" dirty="0">
              <a:effectLst/>
              <a:latin typeface="Arial" panose="020B0604020202020204" pitchFamily="34" charset="0"/>
              <a:ea typeface="Calibri" panose="020F0502020204030204" pitchFamily="34" charset="0"/>
              <a:cs typeface="Arial" panose="020B0604020202020204" pitchFamily="34" charset="0"/>
            </a:endParaRPr>
          </a:p>
          <a:p>
            <a:pPr algn="just"/>
            <a:r>
              <a:rPr lang="es-US" sz="1400" dirty="0">
                <a:latin typeface="Arial" panose="020B0604020202020204" pitchFamily="34" charset="0"/>
                <a:cs typeface="Arial" panose="020B0604020202020204" pitchFamily="34" charset="0"/>
              </a:rPr>
              <a:t>Por eso, la empresa dice tener la “más amplia gama de productos, desde alimentos infantiles hasta suplementos nutricionales, que satisfacen necesidades específicas” (Gómez, 2013</a:t>
            </a:r>
            <a:r>
              <a:rPr lang="es-US" sz="1400" dirty="0" smtClean="0">
                <a:latin typeface="Arial" panose="020B0604020202020204" pitchFamily="34" charset="0"/>
                <a:cs typeface="Arial" panose="020B0604020202020204" pitchFamily="34" charset="0"/>
              </a:rPr>
              <a:t>).</a:t>
            </a:r>
            <a:endParaRPr lang="es-CL" sz="1400" dirty="0">
              <a:latin typeface="Arial" panose="020B0604020202020204" pitchFamily="34" charset="0"/>
              <a:cs typeface="Arial" panose="020B0604020202020204" pitchFamily="34"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1885732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2031325"/>
          </a:xfrm>
          <a:prstGeom prst="rect">
            <a:avLst/>
          </a:prstGeom>
        </p:spPr>
        <p:txBody>
          <a:bodyPr wrap="square">
            <a:spAutoFit/>
          </a:bodyPr>
          <a:lstStyle/>
          <a:p>
            <a:pPr marL="342900" lvl="0" indent="-342900" algn="just">
              <a:spcAft>
                <a:spcPts val="0"/>
              </a:spcAft>
              <a:buFont typeface="+mj-lt"/>
              <a:buAutoNum type="alphaLcParenR"/>
            </a:pPr>
            <a:r>
              <a:rPr lang="es-US" sz="1400" b="1" dirty="0">
                <a:latin typeface="Arial" panose="020B0604020202020204" pitchFamily="34" charset="0"/>
                <a:ea typeface="Calibri" panose="020F0502020204030204" pitchFamily="34" charset="0"/>
                <a:cs typeface="Arial" panose="020B0604020202020204" pitchFamily="34" charset="0"/>
              </a:rPr>
              <a:t>Caso Nestlé:</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La empresa (Grupo Nestlé, s.f.) remonta sus orígenes a 1867, cuando su fundador, Henri Nestlé, desarrolló la primera harina lacteada para bebés y logró salvar la vida de un recién nacido. </a:t>
            </a:r>
          </a:p>
          <a:p>
            <a:pPr algn="just">
              <a:spcAft>
                <a:spcPts val="0"/>
              </a:spcAft>
            </a:pPr>
            <a:endParaRPr lang="es-MX" sz="14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Desde entonces, su labor se centró en “dar respuesta a las necesidades sociales en relación a la nutrición, la salud y el bienestar, basando su actividad en sólidos valores y principios humanos”. </a:t>
            </a: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27618219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738664"/>
          </a:xfrm>
          <a:prstGeom prst="rect">
            <a:avLst/>
          </a:prstGeom>
        </p:spPr>
        <p:txBody>
          <a:bodyPr wrap="square">
            <a:spAutoFit/>
          </a:bodyPr>
          <a:lstStyle/>
          <a:p>
            <a:pPr marL="342900" lvl="0" indent="-342900" algn="just">
              <a:spcAft>
                <a:spcPts val="0"/>
              </a:spcAft>
              <a:buFont typeface="+mj-lt"/>
              <a:buAutoNum type="alphaLcParenR"/>
            </a:pPr>
            <a:r>
              <a:rPr lang="es-US" sz="1400" b="1" dirty="0">
                <a:latin typeface="Arial" panose="020B0604020202020204" pitchFamily="34" charset="0"/>
                <a:ea typeface="Calibri" panose="020F0502020204030204" pitchFamily="34" charset="0"/>
                <a:cs typeface="Arial" panose="020B0604020202020204" pitchFamily="34" charset="0"/>
              </a:rPr>
              <a:t>Caso Nestlé:</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La filosofía del Grupo Nestlé se basa en:</a:t>
            </a: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4" name="Diagrama 3"/>
          <p:cNvGraphicFramePr/>
          <p:nvPr>
            <p:extLst>
              <p:ext uri="{D42A27DB-BD31-4B8C-83A1-F6EECF244321}">
                <p14:modId xmlns:p14="http://schemas.microsoft.com/office/powerpoint/2010/main" val="3924624677"/>
              </p:ext>
            </p:extLst>
          </p:nvPr>
        </p:nvGraphicFramePr>
        <p:xfrm>
          <a:off x="899592" y="4101962"/>
          <a:ext cx="7056784" cy="2308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568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1815882"/>
          </a:xfrm>
          <a:prstGeom prst="rect">
            <a:avLst/>
          </a:prstGeom>
        </p:spPr>
        <p:txBody>
          <a:bodyPr wrap="square">
            <a:spAutoFit/>
          </a:bodyPr>
          <a:lstStyle/>
          <a:p>
            <a:pPr marL="342900" lvl="0" indent="-342900" algn="just">
              <a:spcAft>
                <a:spcPts val="0"/>
              </a:spcAft>
              <a:buFont typeface="+mj-lt"/>
              <a:buAutoNum type="alphaLcParenR"/>
            </a:pPr>
            <a:r>
              <a:rPr lang="es-US" sz="1400" b="1" dirty="0">
                <a:latin typeface="Arial" panose="020B0604020202020204" pitchFamily="34" charset="0"/>
                <a:ea typeface="Calibri" panose="020F0502020204030204" pitchFamily="34" charset="0"/>
                <a:cs typeface="Arial" panose="020B0604020202020204" pitchFamily="34" charset="0"/>
              </a:rPr>
              <a:t>Caso Nestlé:</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Es lo que denominan “Creación de valor compartido”, una visión de la Responsabilidad Social Corporativa (RSC) que, en su opinión, les ha permitido gozar del “respeto y la confianza de los consumidores durante casi 150 años” (Grupo Nestlé, s.f.). </a:t>
            </a:r>
          </a:p>
          <a:p>
            <a:pPr algn="just">
              <a:spcAft>
                <a:spcPts val="0"/>
              </a:spcAft>
            </a:pPr>
            <a:endParaRPr lang="es-MX" sz="14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Esta compañía dice comprometerse con sus consumidores, el medio ambiente y con cualquier empleado.</a:t>
            </a: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2224860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1600438"/>
          </a:xfrm>
          <a:prstGeom prst="rect">
            <a:avLst/>
          </a:prstGeom>
        </p:spPr>
        <p:txBody>
          <a:bodyPr wrap="square">
            <a:spAutoFit/>
          </a:bodyPr>
          <a:lstStyle/>
          <a:p>
            <a:pPr marL="342900" lvl="0" indent="-342900" algn="just">
              <a:spcAft>
                <a:spcPts val="0"/>
              </a:spcAft>
              <a:buFont typeface="+mj-lt"/>
              <a:buAutoNum type="alphaLcParenR"/>
            </a:pPr>
            <a:r>
              <a:rPr lang="es-US" sz="1400" b="1" dirty="0">
                <a:latin typeface="Arial" panose="020B0604020202020204" pitchFamily="34" charset="0"/>
                <a:ea typeface="Calibri" panose="020F0502020204030204" pitchFamily="34" charset="0"/>
                <a:cs typeface="Arial" panose="020B0604020202020204" pitchFamily="34" charset="0"/>
              </a:rPr>
              <a:t>Caso Nestlé:</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Responsabilidad Social Corporativa (RSC), García (1998):</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MX" sz="1400" dirty="0">
                <a:latin typeface="Arial" panose="020B0604020202020204" pitchFamily="34" charset="0"/>
                <a:ea typeface="Calibri" panose="020F0502020204030204" pitchFamily="34" charset="0"/>
                <a:cs typeface="Times New Roman" panose="02020603050405020304" pitchFamily="18" charset="0"/>
              </a:rPr>
              <a:t>Tal y como se describe en el Informe sobre desarrollo humano de Nestlé (Nestlé S.A., </a:t>
            </a:r>
            <a:r>
              <a:rPr lang="es-MX" sz="1400" dirty="0" err="1">
                <a:latin typeface="Arial" panose="020B0604020202020204" pitchFamily="34" charset="0"/>
                <a:ea typeface="Calibri" panose="020F0502020204030204" pitchFamily="34" charset="0"/>
                <a:cs typeface="Times New Roman" panose="02020603050405020304" pitchFamily="18" charset="0"/>
              </a:rPr>
              <a:t>Public</a:t>
            </a:r>
            <a:r>
              <a:rPr lang="es-MX" sz="1400" dirty="0">
                <a:latin typeface="Arial" panose="020B0604020202020204" pitchFamily="34" charset="0"/>
                <a:ea typeface="Calibri" panose="020F0502020204030204" pitchFamily="34" charset="0"/>
                <a:cs typeface="Times New Roman" panose="02020603050405020304" pitchFamily="18" charset="0"/>
              </a:rPr>
              <a:t> </a:t>
            </a:r>
            <a:r>
              <a:rPr lang="es-MX" sz="1400" dirty="0" err="1">
                <a:latin typeface="Arial" panose="020B0604020202020204" pitchFamily="34" charset="0"/>
                <a:ea typeface="Calibri" panose="020F0502020204030204" pitchFamily="34" charset="0"/>
                <a:cs typeface="Times New Roman" panose="02020603050405020304" pitchFamily="18" charset="0"/>
              </a:rPr>
              <a:t>Affairs</a:t>
            </a:r>
            <a:r>
              <a:rPr lang="es-MX" sz="1400" dirty="0">
                <a:latin typeface="Arial" panose="020B0604020202020204" pitchFamily="34" charset="0"/>
                <a:ea typeface="Calibri" panose="020F0502020204030204" pitchFamily="34" charset="0"/>
                <a:cs typeface="Times New Roman" panose="02020603050405020304" pitchFamily="18" charset="0"/>
              </a:rPr>
              <a:t>, 2003), su modelo comercial consiste en implantar empresas “fuertes” a un nivel nacional y regional</a:t>
            </a:r>
            <a:r>
              <a:rPr lang="es-MX" sz="1400" dirty="0" smtClean="0">
                <a:latin typeface="Arial" panose="020B0604020202020204" pitchFamily="34" charset="0"/>
                <a:ea typeface="Calibri" panose="020F0502020204030204" pitchFamily="34" charset="0"/>
                <a:cs typeface="Times New Roman" panose="02020603050405020304" pitchFamily="18" charset="0"/>
              </a:rPr>
              <a:t>.</a:t>
            </a:r>
            <a:endParaRPr lang="es-MX" sz="14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30110819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738664"/>
          </a:xfrm>
          <a:prstGeom prst="rect">
            <a:avLst/>
          </a:prstGeom>
        </p:spPr>
        <p:txBody>
          <a:bodyPr wrap="square">
            <a:spAutoFit/>
          </a:bodyPr>
          <a:lstStyle/>
          <a:p>
            <a:pPr marL="342900" lvl="0" indent="-342900" algn="just">
              <a:spcAft>
                <a:spcPts val="0"/>
              </a:spcAft>
              <a:buFont typeface="+mj-lt"/>
              <a:buAutoNum type="alphaLcParenR"/>
            </a:pPr>
            <a:r>
              <a:rPr lang="es-US" sz="1400" b="1" dirty="0">
                <a:latin typeface="Arial" panose="020B0604020202020204" pitchFamily="34" charset="0"/>
                <a:ea typeface="Calibri" panose="020F0502020204030204" pitchFamily="34" charset="0"/>
                <a:cs typeface="Arial" panose="020B0604020202020204" pitchFamily="34" charset="0"/>
              </a:rPr>
              <a:t>Caso Nestlé:</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Arial" panose="020B0604020202020204" pitchFamily="34" charset="0"/>
              </a:rPr>
              <a:t>Responsabilidad Social Corporativa (RSC), García (1998</a:t>
            </a:r>
            <a:r>
              <a:rPr lang="es-US" sz="1400" dirty="0" smtClean="0">
                <a:latin typeface="Arial" panose="020B0604020202020204" pitchFamily="34" charset="0"/>
                <a:ea typeface="Calibri" panose="020F0502020204030204" pitchFamily="34" charset="0"/>
                <a:cs typeface="Arial" panose="020B0604020202020204" pitchFamily="34" charset="0"/>
              </a:rPr>
              <a:t>): </a:t>
            </a:r>
            <a:r>
              <a:rPr lang="es-MX" sz="1400" dirty="0" smtClean="0">
                <a:latin typeface="Arial" panose="020B0604020202020204" pitchFamily="34" charset="0"/>
                <a:ea typeface="Calibri" panose="020F0502020204030204" pitchFamily="34" charset="0"/>
                <a:cs typeface="Arial" panose="020B0604020202020204" pitchFamily="34" charset="0"/>
              </a:rPr>
              <a:t>En </a:t>
            </a:r>
            <a:r>
              <a:rPr lang="es-MX" sz="1400" dirty="0">
                <a:latin typeface="Arial" panose="020B0604020202020204" pitchFamily="34" charset="0"/>
                <a:ea typeface="Calibri" panose="020F0502020204030204" pitchFamily="34" charset="0"/>
                <a:cs typeface="Arial" panose="020B0604020202020204" pitchFamily="34" charset="0"/>
              </a:rPr>
              <a:t>concreto: </a:t>
            </a: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6" name="Diagrama 5"/>
          <p:cNvGraphicFramePr/>
          <p:nvPr>
            <p:extLst>
              <p:ext uri="{D42A27DB-BD31-4B8C-83A1-F6EECF244321}">
                <p14:modId xmlns:p14="http://schemas.microsoft.com/office/powerpoint/2010/main" val="884766815"/>
              </p:ext>
            </p:extLst>
          </p:nvPr>
        </p:nvGraphicFramePr>
        <p:xfrm>
          <a:off x="1025146" y="4293096"/>
          <a:ext cx="7291269" cy="1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1779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376204"/>
            <a:ext cx="6696744" cy="307777"/>
          </a:xfrm>
          <a:prstGeom prst="rect">
            <a:avLst/>
          </a:prstGeom>
        </p:spPr>
        <p:txBody>
          <a:bodyPr wrap="square">
            <a:spAutoFit/>
          </a:bodyPr>
          <a:lstStyle/>
          <a:p>
            <a:pPr algn="just"/>
            <a:r>
              <a:rPr lang="es-ES" sz="1400" dirty="0" smtClean="0">
                <a:latin typeface="Arial" pitchFamily="34" charset="0"/>
                <a:cs typeface="Arial" pitchFamily="34" charset="0"/>
              </a:rPr>
              <a:t>No </a:t>
            </a:r>
            <a:r>
              <a:rPr lang="es-ES" sz="1400" dirty="0">
                <a:latin typeface="Arial" pitchFamily="34" charset="0"/>
                <a:cs typeface="Arial" pitchFamily="34" charset="0"/>
              </a:rPr>
              <a:t>significa:</a:t>
            </a:r>
          </a:p>
        </p:txBody>
      </p:sp>
      <p:graphicFrame>
        <p:nvGraphicFramePr>
          <p:cNvPr id="6" name="5 Diagrama"/>
          <p:cNvGraphicFramePr/>
          <p:nvPr>
            <p:extLst>
              <p:ext uri="{D42A27DB-BD31-4B8C-83A1-F6EECF244321}">
                <p14:modId xmlns:p14="http://schemas.microsoft.com/office/powerpoint/2010/main" val="1541869972"/>
              </p:ext>
            </p:extLst>
          </p:nvPr>
        </p:nvGraphicFramePr>
        <p:xfrm>
          <a:off x="683568" y="3861048"/>
          <a:ext cx="7848872" cy="1224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2 Rectángulo"/>
          <p:cNvSpPr/>
          <p:nvPr/>
        </p:nvSpPr>
        <p:spPr>
          <a:xfrm>
            <a:off x="899592" y="1642523"/>
            <a:ext cx="7560840" cy="1292662"/>
          </a:xfrm>
          <a:prstGeom prst="rect">
            <a:avLst/>
          </a:prstGeom>
        </p:spPr>
        <p:txBody>
          <a:bodyPr wrap="square">
            <a:spAutoFit/>
          </a:bodyPr>
          <a:lstStyle/>
          <a:p>
            <a:r>
              <a:rPr lang="es-ES" sz="2000" b="1" dirty="0" smtClean="0">
                <a:solidFill>
                  <a:srgbClr val="0070C0"/>
                </a:solidFill>
                <a:latin typeface="Arial" pitchFamily="34" charset="0"/>
                <a:cs typeface="Arial" pitchFamily="34" charset="0"/>
              </a:rPr>
              <a:t>1.1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endParaRPr lang="es-ES" sz="2000" b="1" dirty="0">
              <a:solidFill>
                <a:srgbClr val="0070C0"/>
              </a:solidFill>
              <a:latin typeface="Arial" pitchFamily="34" charset="0"/>
              <a:cs typeface="Arial" pitchFamily="34" charset="0"/>
            </a:endParaRPr>
          </a:p>
          <a:p>
            <a:pPr algn="just"/>
            <a:r>
              <a:rPr lang="es-ES" dirty="0" smtClean="0">
                <a:solidFill>
                  <a:srgbClr val="0070C0"/>
                </a:solidFill>
                <a:latin typeface="Arial" pitchFamily="34" charset="0"/>
                <a:cs typeface="Arial" pitchFamily="34" charset="0"/>
              </a:rPr>
              <a:t>1.1.1</a:t>
            </a:r>
            <a:r>
              <a:rPr lang="es-ES" dirty="0">
                <a:solidFill>
                  <a:srgbClr val="0070C0"/>
                </a:solidFill>
                <a:latin typeface="Arial" pitchFamily="34" charset="0"/>
                <a:cs typeface="Arial" pitchFamily="34" charset="0"/>
              </a:rPr>
              <a:t>.	</a:t>
            </a:r>
            <a:r>
              <a:rPr lang="es-ES" dirty="0" smtClean="0">
                <a:solidFill>
                  <a:srgbClr val="0070C0"/>
                </a:solidFill>
                <a:latin typeface="Arial" pitchFamily="34" charset="0"/>
                <a:cs typeface="Arial" pitchFamily="34" charset="0"/>
              </a:rPr>
              <a:t>Concepto </a:t>
            </a:r>
            <a:r>
              <a:rPr lang="es-ES" dirty="0">
                <a:solidFill>
                  <a:srgbClr val="0070C0"/>
                </a:solidFill>
                <a:latin typeface="Arial" pitchFamily="34" charset="0"/>
                <a:cs typeface="Arial" pitchFamily="34" charset="0"/>
              </a:rPr>
              <a:t>de Trabajo en Equipo </a:t>
            </a:r>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20404223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1600438"/>
          </a:xfrm>
          <a:prstGeom prst="rect">
            <a:avLst/>
          </a:prstGeom>
        </p:spPr>
        <p:txBody>
          <a:bodyPr wrap="square">
            <a:spAutoFit/>
          </a:bodyPr>
          <a:lstStyle/>
          <a:p>
            <a:pPr marL="342900" lvl="0" indent="-342900" algn="just">
              <a:spcAft>
                <a:spcPts val="0"/>
              </a:spcAft>
              <a:buFont typeface="+mj-lt"/>
              <a:buAutoNum type="alphaLcParenR"/>
            </a:pPr>
            <a:r>
              <a:rPr lang="es-US" sz="1400" b="1" dirty="0">
                <a:latin typeface="Arial" panose="020B0604020202020204" pitchFamily="34" charset="0"/>
                <a:ea typeface="Calibri" panose="020F0502020204030204" pitchFamily="34" charset="0"/>
                <a:cs typeface="Arial" panose="020B0604020202020204" pitchFamily="34" charset="0"/>
              </a:rPr>
              <a:t>Caso Nestlé:</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Estrategias de comunicación interna de Nestlé:</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b="1"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dirty="0">
                <a:latin typeface="Arial" panose="020B0604020202020204" pitchFamily="34" charset="0"/>
                <a:ea typeface="Calibri" panose="020F0502020204030204" pitchFamily="34" charset="0"/>
                <a:cs typeface="Times New Roman" panose="02020603050405020304" pitchFamily="18" charset="0"/>
              </a:rPr>
              <a:t>En la actualidad la empresa cuenta con una serie se elementos de comunicación interna para fortalecer el trabajo en equipo entre todos los departamentos de las distintas plantas que poseen en todo el mundo, tales como:</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6" name="Diagrama 5"/>
          <p:cNvGraphicFramePr/>
          <p:nvPr>
            <p:extLst>
              <p:ext uri="{D42A27DB-BD31-4B8C-83A1-F6EECF244321}">
                <p14:modId xmlns:p14="http://schemas.microsoft.com/office/powerpoint/2010/main" val="3796601028"/>
              </p:ext>
            </p:extLst>
          </p:nvPr>
        </p:nvGraphicFramePr>
        <p:xfrm>
          <a:off x="899592" y="4878101"/>
          <a:ext cx="7488832" cy="1431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2233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738664"/>
          </a:xfrm>
          <a:prstGeom prst="rect">
            <a:avLst/>
          </a:prstGeom>
        </p:spPr>
        <p:txBody>
          <a:bodyPr wrap="square">
            <a:spAutoFit/>
          </a:bodyPr>
          <a:lstStyle/>
          <a:p>
            <a:pPr marL="342900" lvl="0" indent="-342900" algn="just">
              <a:spcAft>
                <a:spcPts val="0"/>
              </a:spcAft>
              <a:buFont typeface="+mj-lt"/>
              <a:buAutoNum type="alphaLcParenR"/>
            </a:pPr>
            <a:r>
              <a:rPr lang="es-US" sz="1400" b="1" dirty="0">
                <a:latin typeface="Arial" panose="020B0604020202020204" pitchFamily="34" charset="0"/>
                <a:ea typeface="Calibri" panose="020F0502020204030204" pitchFamily="34" charset="0"/>
                <a:cs typeface="Arial" panose="020B0604020202020204" pitchFamily="34" charset="0"/>
              </a:rPr>
              <a:t>Caso Nestlé:</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Estrategias de comunicación interna de Nestlé</a:t>
            </a:r>
            <a:r>
              <a:rPr lang="es-US" sz="1400" dirty="0" smtClean="0">
                <a:latin typeface="Arial" panose="020B060402020202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9" name="Diagrama 8"/>
          <p:cNvGraphicFramePr/>
          <p:nvPr>
            <p:extLst>
              <p:ext uri="{D42A27DB-BD31-4B8C-83A1-F6EECF244321}">
                <p14:modId xmlns:p14="http://schemas.microsoft.com/office/powerpoint/2010/main" val="172147517"/>
              </p:ext>
            </p:extLst>
          </p:nvPr>
        </p:nvGraphicFramePr>
        <p:xfrm>
          <a:off x="1025146" y="4293096"/>
          <a:ext cx="7291269" cy="1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53370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738664"/>
          </a:xfrm>
          <a:prstGeom prst="rect">
            <a:avLst/>
          </a:prstGeom>
        </p:spPr>
        <p:txBody>
          <a:bodyPr wrap="square">
            <a:spAutoFit/>
          </a:bodyPr>
          <a:lstStyle/>
          <a:p>
            <a:pPr marL="342900" lvl="0" indent="-342900" algn="just">
              <a:spcAft>
                <a:spcPts val="0"/>
              </a:spcAft>
              <a:buFont typeface="+mj-lt"/>
              <a:buAutoNum type="alphaLcParenR"/>
            </a:pPr>
            <a:r>
              <a:rPr lang="es-US" sz="1400" b="1" dirty="0">
                <a:latin typeface="Arial" panose="020B0604020202020204" pitchFamily="34" charset="0"/>
                <a:ea typeface="Calibri" panose="020F0502020204030204" pitchFamily="34" charset="0"/>
                <a:cs typeface="Arial" panose="020B0604020202020204" pitchFamily="34" charset="0"/>
              </a:rPr>
              <a:t>Caso Nestlé:</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Estrategias de comunicación interna de Nestlé</a:t>
            </a:r>
            <a:r>
              <a:rPr lang="es-US" sz="1400" dirty="0" smtClean="0">
                <a:latin typeface="Arial" panose="020B060402020202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9" name="Diagrama 8"/>
          <p:cNvGraphicFramePr/>
          <p:nvPr>
            <p:extLst>
              <p:ext uri="{D42A27DB-BD31-4B8C-83A1-F6EECF244321}">
                <p14:modId xmlns:p14="http://schemas.microsoft.com/office/powerpoint/2010/main" val="3432199673"/>
              </p:ext>
            </p:extLst>
          </p:nvPr>
        </p:nvGraphicFramePr>
        <p:xfrm>
          <a:off x="1025146" y="4293096"/>
          <a:ext cx="7291269"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86453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738664"/>
          </a:xfrm>
          <a:prstGeom prst="rect">
            <a:avLst/>
          </a:prstGeom>
        </p:spPr>
        <p:txBody>
          <a:bodyPr wrap="square">
            <a:spAutoFit/>
          </a:bodyPr>
          <a:lstStyle/>
          <a:p>
            <a:pPr marL="342900" lvl="0" indent="-342900" algn="just">
              <a:spcAft>
                <a:spcPts val="0"/>
              </a:spcAft>
              <a:buFont typeface="+mj-lt"/>
              <a:buAutoNum type="alphaLcParenR"/>
            </a:pPr>
            <a:r>
              <a:rPr lang="es-US" sz="1400" b="1" dirty="0">
                <a:latin typeface="Arial" panose="020B0604020202020204" pitchFamily="34" charset="0"/>
                <a:ea typeface="Calibri" panose="020F0502020204030204" pitchFamily="34" charset="0"/>
                <a:cs typeface="Arial" panose="020B0604020202020204" pitchFamily="34" charset="0"/>
              </a:rPr>
              <a:t>Caso Nestlé:</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Estrategias de comunicación interna de Nestlé</a:t>
            </a:r>
            <a:r>
              <a:rPr lang="es-US" sz="1400" dirty="0" smtClean="0">
                <a:latin typeface="Arial" panose="020B060402020202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9" name="Diagrama 8"/>
          <p:cNvGraphicFramePr/>
          <p:nvPr>
            <p:extLst>
              <p:ext uri="{D42A27DB-BD31-4B8C-83A1-F6EECF244321}">
                <p14:modId xmlns:p14="http://schemas.microsoft.com/office/powerpoint/2010/main" val="1302671611"/>
              </p:ext>
            </p:extLst>
          </p:nvPr>
        </p:nvGraphicFramePr>
        <p:xfrm>
          <a:off x="1025146" y="4293096"/>
          <a:ext cx="7291269" cy="1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64758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1169551"/>
          </a:xfrm>
          <a:prstGeom prst="rect">
            <a:avLst/>
          </a:prstGeom>
        </p:spPr>
        <p:txBody>
          <a:bodyPr wrap="square">
            <a:spAutoFit/>
          </a:bodyPr>
          <a:lstStyle/>
          <a:p>
            <a:pPr marL="342900" lvl="0" indent="-342900" algn="just">
              <a:spcAft>
                <a:spcPts val="0"/>
              </a:spcAft>
              <a:buFont typeface="+mj-lt"/>
              <a:buAutoNum type="alphaLcParenR"/>
            </a:pPr>
            <a:r>
              <a:rPr lang="es-US" sz="1400" b="1" dirty="0">
                <a:latin typeface="Arial" panose="020B0604020202020204" pitchFamily="34" charset="0"/>
                <a:ea typeface="Calibri" panose="020F0502020204030204" pitchFamily="34" charset="0"/>
                <a:cs typeface="Arial" panose="020B0604020202020204" pitchFamily="34" charset="0"/>
              </a:rPr>
              <a:t>Caso Nestlé:</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Estrategias de comunicación interna de </a:t>
            </a:r>
            <a:r>
              <a:rPr lang="es-US" sz="1400" dirty="0" smtClean="0">
                <a:latin typeface="Arial" panose="020B0604020202020204" pitchFamily="34" charset="0"/>
                <a:ea typeface="Calibri" panose="020F0502020204030204" pitchFamily="34" charset="0"/>
                <a:cs typeface="Arial" panose="020B0604020202020204" pitchFamily="34" charset="0"/>
              </a:rPr>
              <a:t>Nestlé: </a:t>
            </a:r>
            <a:r>
              <a:rPr lang="es-US" sz="1400" dirty="0" smtClean="0">
                <a:latin typeface="Arial" panose="020B0604020202020204" pitchFamily="34" charset="0"/>
                <a:cs typeface="Arial" panose="020B0604020202020204" pitchFamily="34" charset="0"/>
              </a:rPr>
              <a:t>Nestlé Innova</a:t>
            </a:r>
          </a:p>
          <a:p>
            <a:pPr lvl="0" algn="just">
              <a:spcAft>
                <a:spcPts val="0"/>
              </a:spcAft>
            </a:pPr>
            <a:endParaRPr lang="es-US" sz="14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r>
              <a:rPr lang="es-US" sz="1400" dirty="0">
                <a:latin typeface="Arial" panose="020B0604020202020204" pitchFamily="34" charset="0"/>
                <a:cs typeface="Arial" panose="020B0604020202020204" pitchFamily="34" charset="0"/>
              </a:rPr>
              <a:t>Herramientas de ámbito interno: </a:t>
            </a:r>
            <a:endParaRPr lang="es-CL" sz="1400" dirty="0">
              <a:latin typeface="Arial" panose="020B0604020202020204" pitchFamily="34" charset="0"/>
              <a:cs typeface="Arial" panose="020B0604020202020204" pitchFamily="34"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4" name="Diagrama 3"/>
          <p:cNvGraphicFramePr/>
          <p:nvPr>
            <p:extLst>
              <p:ext uri="{D42A27DB-BD31-4B8C-83A1-F6EECF244321}">
                <p14:modId xmlns:p14="http://schemas.microsoft.com/office/powerpoint/2010/main" val="3592353624"/>
              </p:ext>
            </p:extLst>
          </p:nvPr>
        </p:nvGraphicFramePr>
        <p:xfrm>
          <a:off x="1259632" y="4653136"/>
          <a:ext cx="5688632" cy="1200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38560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1169551"/>
          </a:xfrm>
          <a:prstGeom prst="rect">
            <a:avLst/>
          </a:prstGeom>
        </p:spPr>
        <p:txBody>
          <a:bodyPr wrap="square">
            <a:spAutoFit/>
          </a:bodyPr>
          <a:lstStyle/>
          <a:p>
            <a:pPr marL="342900" lvl="0" indent="-342900" algn="just">
              <a:spcAft>
                <a:spcPts val="0"/>
              </a:spcAft>
              <a:buFont typeface="+mj-lt"/>
              <a:buAutoNum type="alphaLcParenR"/>
            </a:pPr>
            <a:r>
              <a:rPr lang="es-US" sz="1400" b="1" dirty="0">
                <a:latin typeface="Arial" panose="020B0604020202020204" pitchFamily="34" charset="0"/>
                <a:ea typeface="Calibri" panose="020F0502020204030204" pitchFamily="34" charset="0"/>
                <a:cs typeface="Arial" panose="020B0604020202020204" pitchFamily="34" charset="0"/>
              </a:rPr>
              <a:t>Caso Nestlé:</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Estrategias de comunicación interna de </a:t>
            </a:r>
            <a:r>
              <a:rPr lang="es-US" sz="1400" dirty="0" smtClean="0">
                <a:latin typeface="Arial" panose="020B0604020202020204" pitchFamily="34" charset="0"/>
                <a:ea typeface="Calibri" panose="020F0502020204030204" pitchFamily="34" charset="0"/>
                <a:cs typeface="Arial" panose="020B0604020202020204" pitchFamily="34" charset="0"/>
              </a:rPr>
              <a:t>Nestlé: </a:t>
            </a:r>
            <a:r>
              <a:rPr lang="es-US" sz="1400" dirty="0" smtClean="0">
                <a:latin typeface="Arial" panose="020B0604020202020204" pitchFamily="34" charset="0"/>
                <a:cs typeface="Arial" panose="020B0604020202020204" pitchFamily="34" charset="0"/>
              </a:rPr>
              <a:t>Nestlé Innova</a:t>
            </a:r>
          </a:p>
          <a:p>
            <a:pPr lvl="0" algn="just">
              <a:spcAft>
                <a:spcPts val="0"/>
              </a:spcAft>
            </a:pPr>
            <a:endParaRPr lang="es-US" sz="14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r>
              <a:rPr lang="es-US" sz="1400" dirty="0">
                <a:latin typeface="Arial" panose="020B0604020202020204" pitchFamily="34" charset="0"/>
                <a:cs typeface="Arial" panose="020B0604020202020204" pitchFamily="34" charset="0"/>
              </a:rPr>
              <a:t>Herramientas de ámbito </a:t>
            </a:r>
            <a:r>
              <a:rPr lang="es-US" sz="1400" dirty="0">
                <a:latin typeface="Arial" panose="020B0604020202020204" pitchFamily="34" charset="0"/>
                <a:cs typeface="Arial" panose="020B0604020202020204" pitchFamily="34" charset="0"/>
              </a:rPr>
              <a:t>externo: </a:t>
            </a:r>
            <a:endParaRPr lang="es-CL" sz="1400" dirty="0">
              <a:latin typeface="Arial" panose="020B0604020202020204" pitchFamily="34" charset="0"/>
              <a:cs typeface="Arial" panose="020B0604020202020204" pitchFamily="34"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6" name="Diagrama 5"/>
          <p:cNvGraphicFramePr/>
          <p:nvPr>
            <p:extLst>
              <p:ext uri="{D42A27DB-BD31-4B8C-83A1-F6EECF244321}">
                <p14:modId xmlns:p14="http://schemas.microsoft.com/office/powerpoint/2010/main" val="2463919955"/>
              </p:ext>
            </p:extLst>
          </p:nvPr>
        </p:nvGraphicFramePr>
        <p:xfrm>
          <a:off x="2051720" y="4653136"/>
          <a:ext cx="4139952" cy="1477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03888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1169551"/>
          </a:xfrm>
          <a:prstGeom prst="rect">
            <a:avLst/>
          </a:prstGeom>
        </p:spPr>
        <p:txBody>
          <a:bodyPr wrap="square">
            <a:spAutoFit/>
          </a:bodyPr>
          <a:lstStyle/>
          <a:p>
            <a:pPr marL="342900" lvl="0" indent="-342900" algn="just">
              <a:spcAft>
                <a:spcPts val="0"/>
              </a:spcAft>
              <a:buFont typeface="+mj-lt"/>
              <a:buAutoNum type="alphaLcParenR"/>
            </a:pPr>
            <a:r>
              <a:rPr lang="es-US" sz="1400" b="1" dirty="0">
                <a:latin typeface="Arial" panose="020B0604020202020204" pitchFamily="34" charset="0"/>
                <a:ea typeface="Calibri" panose="020F0502020204030204" pitchFamily="34" charset="0"/>
                <a:cs typeface="Arial" panose="020B0604020202020204" pitchFamily="34" charset="0"/>
              </a:rPr>
              <a:t>Caso Nestlé:</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Estrategias de comunicación interna de </a:t>
            </a:r>
            <a:r>
              <a:rPr lang="es-US" sz="1400" dirty="0" smtClean="0">
                <a:latin typeface="Arial" panose="020B0604020202020204" pitchFamily="34" charset="0"/>
                <a:ea typeface="Calibri" panose="020F0502020204030204" pitchFamily="34" charset="0"/>
                <a:cs typeface="Arial" panose="020B0604020202020204" pitchFamily="34" charset="0"/>
              </a:rPr>
              <a:t>Nestlé: </a:t>
            </a:r>
            <a:r>
              <a:rPr lang="es-US" sz="1400" dirty="0" smtClean="0">
                <a:latin typeface="Arial" panose="020B0604020202020204" pitchFamily="34" charset="0"/>
                <a:cs typeface="Arial" panose="020B0604020202020204" pitchFamily="34" charset="0"/>
              </a:rPr>
              <a:t>Nestlé Innova</a:t>
            </a:r>
          </a:p>
          <a:p>
            <a:pPr lvl="0" algn="just">
              <a:spcAft>
                <a:spcPts val="0"/>
              </a:spcAft>
            </a:pPr>
            <a:endParaRPr lang="es-US"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Wingdings" panose="05000000000000000000" pitchFamily="2"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Otras </a:t>
            </a:r>
            <a:r>
              <a:rPr lang="es-US" sz="1400" dirty="0" smtClean="0">
                <a:latin typeface="Arial" panose="020B0604020202020204" pitchFamily="34" charset="0"/>
                <a:ea typeface="Calibri" panose="020F0502020204030204" pitchFamily="34" charset="0"/>
                <a:cs typeface="Times New Roman" panose="02020603050405020304" pitchFamily="18" charset="0"/>
              </a:rPr>
              <a:t>Herramientas</a:t>
            </a:r>
            <a:r>
              <a:rPr lang="es-US" sz="1400" dirty="0" smtClean="0">
                <a:latin typeface="Arial" panose="020B0604020202020204" pitchFamily="34" charset="0"/>
                <a:cs typeface="Arial" panose="020B0604020202020204" pitchFamily="34" charset="0"/>
              </a:rPr>
              <a:t>: </a:t>
            </a:r>
            <a:endParaRPr lang="es-CL" sz="1400" dirty="0">
              <a:latin typeface="Arial" panose="020B0604020202020204" pitchFamily="34" charset="0"/>
              <a:cs typeface="Arial" panose="020B0604020202020204" pitchFamily="34"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4" name="Diagrama 3"/>
          <p:cNvGraphicFramePr/>
          <p:nvPr>
            <p:extLst>
              <p:ext uri="{D42A27DB-BD31-4B8C-83A1-F6EECF244321}">
                <p14:modId xmlns:p14="http://schemas.microsoft.com/office/powerpoint/2010/main" val="544574235"/>
              </p:ext>
            </p:extLst>
          </p:nvPr>
        </p:nvGraphicFramePr>
        <p:xfrm>
          <a:off x="2358008" y="4581128"/>
          <a:ext cx="4572000" cy="1200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431826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1169551"/>
          </a:xfrm>
          <a:prstGeom prst="rect">
            <a:avLst/>
          </a:prstGeom>
        </p:spPr>
        <p:txBody>
          <a:bodyPr wrap="square">
            <a:spAutoFit/>
          </a:bodyPr>
          <a:lstStyle/>
          <a:p>
            <a:pPr marL="342900" lvl="0" indent="-342900" algn="just">
              <a:spcAft>
                <a:spcPts val="0"/>
              </a:spcAft>
              <a:buFont typeface="+mj-lt"/>
              <a:buAutoNum type="alphaLcParenR"/>
            </a:pPr>
            <a:r>
              <a:rPr lang="es-US" sz="1400" b="1" dirty="0">
                <a:latin typeface="Arial" panose="020B0604020202020204" pitchFamily="34" charset="0"/>
                <a:ea typeface="Calibri" panose="020F0502020204030204" pitchFamily="34" charset="0"/>
                <a:cs typeface="Arial" panose="020B0604020202020204" pitchFamily="34" charset="0"/>
              </a:rPr>
              <a:t>Caso Nestlé:</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Estrategias de comunicación interna de </a:t>
            </a:r>
            <a:r>
              <a:rPr lang="es-US" sz="1400" dirty="0" smtClean="0">
                <a:latin typeface="Arial" panose="020B0604020202020204" pitchFamily="34" charset="0"/>
                <a:ea typeface="Calibri" panose="020F0502020204030204" pitchFamily="34" charset="0"/>
                <a:cs typeface="Arial" panose="020B0604020202020204" pitchFamily="34" charset="0"/>
              </a:rPr>
              <a:t>Nestlé: </a:t>
            </a:r>
            <a:r>
              <a:rPr lang="es-US" sz="1400" dirty="0" smtClean="0">
                <a:latin typeface="Arial" panose="020B0604020202020204" pitchFamily="34" charset="0"/>
                <a:cs typeface="Arial" panose="020B0604020202020204" pitchFamily="34" charset="0"/>
              </a:rPr>
              <a:t>Nestlé Innova</a:t>
            </a:r>
          </a:p>
          <a:p>
            <a:pPr lvl="0" algn="just">
              <a:spcAft>
                <a:spcPts val="0"/>
              </a:spcAft>
            </a:pPr>
            <a:endParaRPr lang="es-US"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Wingdings" panose="05000000000000000000" pitchFamily="2" charset="2"/>
              <a:buChar char=""/>
            </a:pPr>
            <a:r>
              <a:rPr lang="es-US" sz="1400" dirty="0" smtClean="0">
                <a:latin typeface="Arial" panose="020B0604020202020204" pitchFamily="34" charset="0"/>
                <a:ea typeface="Calibri" panose="020F0502020204030204" pitchFamily="34" charset="0"/>
                <a:cs typeface="Times New Roman" panose="02020603050405020304" pitchFamily="18" charset="0"/>
              </a:rPr>
              <a:t>Incentivos</a:t>
            </a:r>
            <a:r>
              <a:rPr lang="es-US" sz="1400" dirty="0" smtClean="0">
                <a:latin typeface="Arial" panose="020B0604020202020204" pitchFamily="34" charset="0"/>
                <a:cs typeface="Arial" panose="020B0604020202020204" pitchFamily="34" charset="0"/>
              </a:rPr>
              <a:t>: </a:t>
            </a:r>
            <a:endParaRPr lang="es-CL" sz="1400" dirty="0">
              <a:latin typeface="Arial" panose="020B0604020202020204" pitchFamily="34" charset="0"/>
              <a:cs typeface="Arial" panose="020B0604020202020204" pitchFamily="34"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6" name="Diagrama 5"/>
          <p:cNvGraphicFramePr/>
          <p:nvPr>
            <p:extLst>
              <p:ext uri="{D42A27DB-BD31-4B8C-83A1-F6EECF244321}">
                <p14:modId xmlns:p14="http://schemas.microsoft.com/office/powerpoint/2010/main" val="75504397"/>
              </p:ext>
            </p:extLst>
          </p:nvPr>
        </p:nvGraphicFramePr>
        <p:xfrm>
          <a:off x="890068" y="4581128"/>
          <a:ext cx="7354340" cy="923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04576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1815882"/>
          </a:xfrm>
          <a:prstGeom prst="rect">
            <a:avLst/>
          </a:prstGeom>
        </p:spPr>
        <p:txBody>
          <a:bodyPr wrap="square">
            <a:spAutoFit/>
          </a:bodyPr>
          <a:lstStyle/>
          <a:p>
            <a:pPr marL="342900" lvl="0" indent="-342900" algn="just">
              <a:spcAft>
                <a:spcPts val="0"/>
              </a:spcAft>
              <a:buAutoNum type="alphaLcParenR" startAt="2"/>
            </a:pPr>
            <a:r>
              <a:rPr lang="es-US" sz="1400" b="1" dirty="0" smtClean="0">
                <a:latin typeface="Arial" panose="020B0604020202020204" pitchFamily="34" charset="0"/>
                <a:ea typeface="Calibri" panose="020F0502020204030204" pitchFamily="34" charset="0"/>
                <a:cs typeface="Arial" panose="020B0604020202020204" pitchFamily="34" charset="0"/>
              </a:rPr>
              <a:t>Caso </a:t>
            </a:r>
            <a:r>
              <a:rPr lang="es-US" sz="1400" b="1" dirty="0">
                <a:latin typeface="Arial" panose="020B0604020202020204" pitchFamily="34" charset="0"/>
                <a:ea typeface="Calibri" panose="020F0502020204030204" pitchFamily="34" charset="0"/>
                <a:cs typeface="Arial" panose="020B0604020202020204" pitchFamily="34" charset="0"/>
              </a:rPr>
              <a:t>LG </a:t>
            </a:r>
            <a:r>
              <a:rPr lang="es-US" sz="1400" b="1" dirty="0" err="1" smtClean="0">
                <a:latin typeface="Arial" panose="020B0604020202020204" pitchFamily="34" charset="0"/>
                <a:ea typeface="Calibri" panose="020F0502020204030204" pitchFamily="34" charset="0"/>
                <a:cs typeface="Arial" panose="020B0604020202020204" pitchFamily="34" charset="0"/>
              </a:rPr>
              <a:t>Electronics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lvl="0" algn="just">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LG </a:t>
            </a:r>
            <a:r>
              <a:rPr lang="es-MX" sz="1400" dirty="0" err="1">
                <a:latin typeface="Arial" panose="020B0604020202020204" pitchFamily="34" charset="0"/>
                <a:ea typeface="Calibri" panose="020F0502020204030204" pitchFamily="34" charset="0"/>
                <a:cs typeface="Arial" panose="020B0604020202020204" pitchFamily="34" charset="0"/>
              </a:rPr>
              <a:t>Electronics</a:t>
            </a:r>
            <a:r>
              <a:rPr lang="es-MX" sz="1400" dirty="0">
                <a:latin typeface="Arial" panose="020B0604020202020204" pitchFamily="34" charset="0"/>
                <a:ea typeface="Calibri" panose="020F0502020204030204" pitchFamily="34" charset="0"/>
                <a:cs typeface="Arial" panose="020B0604020202020204" pitchFamily="34" charset="0"/>
              </a:rPr>
              <a:t> (LG </a:t>
            </a:r>
            <a:r>
              <a:rPr lang="es-MX" sz="1400" dirty="0" err="1">
                <a:latin typeface="Arial" panose="020B0604020202020204" pitchFamily="34" charset="0"/>
                <a:ea typeface="Calibri" panose="020F0502020204030204" pitchFamily="34" charset="0"/>
                <a:cs typeface="Arial" panose="020B0604020202020204" pitchFamily="34" charset="0"/>
              </a:rPr>
              <a:t>Electronics</a:t>
            </a:r>
            <a:r>
              <a:rPr lang="es-MX" sz="1400" dirty="0">
                <a:latin typeface="Arial" panose="020B0604020202020204" pitchFamily="34" charset="0"/>
                <a:ea typeface="Calibri" panose="020F0502020204030204" pitchFamily="34" charset="0"/>
                <a:cs typeface="Arial" panose="020B0604020202020204" pitchFamily="34" charset="0"/>
              </a:rPr>
              <a:t>, s.f.) es una multinacional de electrónica fundada en 1958 cuyo cuartel general se encuentra en Seúl (Corea del Sur). Es filial de LG </a:t>
            </a:r>
            <a:r>
              <a:rPr lang="es-MX" sz="1400" dirty="0" err="1">
                <a:latin typeface="Arial" panose="020B0604020202020204" pitchFamily="34" charset="0"/>
                <a:ea typeface="Calibri" panose="020F0502020204030204" pitchFamily="34" charset="0"/>
                <a:cs typeface="Arial" panose="020B0604020202020204" pitchFamily="34" charset="0"/>
              </a:rPr>
              <a:t>Group</a:t>
            </a:r>
            <a:r>
              <a:rPr lang="es-MX" sz="1400" dirty="0">
                <a:latin typeface="Arial" panose="020B0604020202020204" pitchFamily="34" charset="0"/>
                <a:ea typeface="Calibri" panose="020F0502020204030204" pitchFamily="34" charset="0"/>
                <a:cs typeface="Arial" panose="020B0604020202020204" pitchFamily="34" charset="0"/>
              </a:rPr>
              <a:t> y tiene más de 84.000 empleados, dos tercios de ellos fuera de Corea</a:t>
            </a:r>
            <a:r>
              <a:rPr lang="es-MX" sz="1400" dirty="0" smtClean="0">
                <a:latin typeface="Arial" panose="020B0604020202020204" pitchFamily="34" charset="0"/>
                <a:ea typeface="Calibri" panose="020F0502020204030204" pitchFamily="34" charset="0"/>
                <a:cs typeface="Arial" panose="020B0604020202020204" pitchFamily="34" charset="0"/>
              </a:rPr>
              <a:t>.</a:t>
            </a:r>
          </a:p>
          <a:p>
            <a:pPr lvl="0" algn="just">
              <a:spcAft>
                <a:spcPts val="0"/>
              </a:spcAft>
            </a:pPr>
            <a:endParaRPr lang="es-MX" sz="1400" dirty="0">
              <a:latin typeface="Arial" panose="020B0604020202020204" pitchFamily="34" charset="0"/>
              <a:cs typeface="Arial" panose="020B0604020202020204" pitchFamily="34" charset="0"/>
            </a:endParaRPr>
          </a:p>
          <a:p>
            <a:pPr algn="just"/>
            <a:r>
              <a:rPr lang="es-US" sz="1400" dirty="0">
                <a:latin typeface="Arial" panose="020B0604020202020204" pitchFamily="34" charset="0"/>
                <a:cs typeface="Arial" panose="020B0604020202020204" pitchFamily="34" charset="0"/>
              </a:rPr>
              <a:t>Su volumen de ventas en 2014 fue de 56.430,4 millones de dólares, con un beneficio bruto de 1.692 millones de dólares y un beneficio neto de 369,5 millones de dólares. </a:t>
            </a:r>
            <a:endParaRPr lang="es-CL" sz="1400" dirty="0">
              <a:latin typeface="Arial" panose="020B0604020202020204" pitchFamily="34" charset="0"/>
              <a:cs typeface="Arial" panose="020B0604020202020204" pitchFamily="34"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36536960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1600438"/>
          </a:xfrm>
          <a:prstGeom prst="rect">
            <a:avLst/>
          </a:prstGeom>
        </p:spPr>
        <p:txBody>
          <a:bodyPr wrap="square">
            <a:spAutoFit/>
          </a:bodyPr>
          <a:lstStyle/>
          <a:p>
            <a:pPr marL="342900" lvl="0" indent="-342900" algn="just">
              <a:spcAft>
                <a:spcPts val="0"/>
              </a:spcAft>
              <a:buAutoNum type="alphaLcParenR" startAt="2"/>
            </a:pPr>
            <a:r>
              <a:rPr lang="es-US" sz="1400" b="1" dirty="0" smtClean="0">
                <a:latin typeface="Arial" panose="020B0604020202020204" pitchFamily="34" charset="0"/>
                <a:ea typeface="Calibri" panose="020F0502020204030204" pitchFamily="34" charset="0"/>
                <a:cs typeface="Arial" panose="020B0604020202020204" pitchFamily="34" charset="0"/>
              </a:rPr>
              <a:t>Caso </a:t>
            </a:r>
            <a:r>
              <a:rPr lang="es-US" sz="1400" b="1" dirty="0">
                <a:latin typeface="Arial" panose="020B0604020202020204" pitchFamily="34" charset="0"/>
                <a:ea typeface="Calibri" panose="020F0502020204030204" pitchFamily="34" charset="0"/>
                <a:cs typeface="Arial" panose="020B0604020202020204" pitchFamily="34" charset="0"/>
              </a:rPr>
              <a:t>LG </a:t>
            </a:r>
            <a:r>
              <a:rPr lang="es-US" sz="1400" b="1" dirty="0" err="1" smtClean="0">
                <a:latin typeface="Arial" panose="020B0604020202020204" pitchFamily="34" charset="0"/>
                <a:ea typeface="Calibri" panose="020F0502020204030204" pitchFamily="34" charset="0"/>
                <a:cs typeface="Arial" panose="020B0604020202020204" pitchFamily="34" charset="0"/>
              </a:rPr>
              <a:t>Electronics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lvl="0" algn="just">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Posee unos activos valorados en 16.176,7 millones de dólares y un patrimonio neto de 12.020,7 millones de dólares (</a:t>
            </a:r>
            <a:r>
              <a:rPr lang="es-MX" sz="1400" dirty="0" err="1">
                <a:latin typeface="Arial" panose="020B0604020202020204" pitchFamily="34" charset="0"/>
                <a:ea typeface="Calibri" panose="020F0502020204030204" pitchFamily="34" charset="0"/>
                <a:cs typeface="Arial" panose="020B0604020202020204" pitchFamily="34" charset="0"/>
              </a:rPr>
              <a:t>Bloomberg</a:t>
            </a:r>
            <a:r>
              <a:rPr lang="es-MX" sz="1400" dirty="0">
                <a:latin typeface="Arial" panose="020B0604020202020204" pitchFamily="34" charset="0"/>
                <a:ea typeface="Calibri" panose="020F0502020204030204" pitchFamily="34" charset="0"/>
                <a:cs typeface="Arial" panose="020B0604020202020204" pitchFamily="34" charset="0"/>
              </a:rPr>
              <a:t>, s.f.).</a:t>
            </a:r>
          </a:p>
          <a:p>
            <a:pPr lvl="0" algn="just">
              <a:spcAft>
                <a:spcPts val="0"/>
              </a:spcAft>
            </a:pPr>
            <a:endParaRPr lang="es-MX" sz="1400" dirty="0">
              <a:latin typeface="Arial" panose="020B0604020202020204" pitchFamily="34" charset="0"/>
              <a:ea typeface="Calibri" panose="020F0502020204030204" pitchFamily="34" charset="0"/>
              <a:cs typeface="Arial" panose="020B0604020202020204" pitchFamily="34" charset="0"/>
            </a:endParaRPr>
          </a:p>
          <a:p>
            <a:pPr lvl="0" algn="just">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Es una de las principales empresas del mercado de electrodomésticos a nivel mundial y la segunda mayor vendedora de televisores, sólo por detrás de Samsung. </a:t>
            </a: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2581866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1628800"/>
            <a:ext cx="7416824" cy="1323439"/>
          </a:xfrm>
          <a:prstGeom prst="rect">
            <a:avLst/>
          </a:prstGeom>
        </p:spPr>
        <p:txBody>
          <a:bodyPr wrap="square">
            <a:spAutoFit/>
          </a:bodyPr>
          <a:lstStyle/>
          <a:p>
            <a:r>
              <a:rPr lang="es-ES" sz="2000" b="1" dirty="0" smtClean="0">
                <a:solidFill>
                  <a:srgbClr val="0070C0"/>
                </a:solidFill>
                <a:latin typeface="Arial" pitchFamily="34" charset="0"/>
                <a:cs typeface="Arial" pitchFamily="34" charset="0"/>
              </a:rPr>
              <a:t>1.1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endParaRPr lang="es-ES" sz="2000" b="1" dirty="0" smtClean="0">
              <a:solidFill>
                <a:srgbClr val="0070C0"/>
              </a:solidFill>
              <a:latin typeface="Arial" pitchFamily="34" charset="0"/>
              <a:cs typeface="Arial" pitchFamily="34" charset="0"/>
            </a:endParaRPr>
          </a:p>
          <a:p>
            <a:pPr algn="just"/>
            <a:r>
              <a:rPr lang="es-ES" dirty="0" smtClean="0">
                <a:solidFill>
                  <a:srgbClr val="0070C0"/>
                </a:solidFill>
                <a:latin typeface="Arial" pitchFamily="34" charset="0"/>
                <a:cs typeface="Arial" pitchFamily="34" charset="0"/>
              </a:rPr>
              <a:t>1.1.2</a:t>
            </a:r>
            <a:r>
              <a:rPr lang="es-ES" dirty="0">
                <a:solidFill>
                  <a:srgbClr val="0070C0"/>
                </a:solidFill>
                <a:latin typeface="Arial" pitchFamily="34" charset="0"/>
                <a:cs typeface="Arial" pitchFamily="34" charset="0"/>
              </a:rPr>
              <a:t>.	Grupo de Trabajo v/s Equipo de </a:t>
            </a:r>
            <a:r>
              <a:rPr lang="es-ES" dirty="0" smtClean="0">
                <a:solidFill>
                  <a:srgbClr val="0070C0"/>
                </a:solidFill>
                <a:latin typeface="Arial" pitchFamily="34" charset="0"/>
                <a:cs typeface="Arial" pitchFamily="34" charset="0"/>
              </a:rPr>
              <a:t>Trabajo</a:t>
            </a:r>
            <a:endParaRPr lang="es-ES" dirty="0">
              <a:solidFill>
                <a:srgbClr val="0070C0"/>
              </a:solidFill>
              <a:latin typeface="Arial" pitchFamily="34" charset="0"/>
              <a:cs typeface="Arial" pitchFamily="34" charset="0"/>
            </a:endParaRPr>
          </a:p>
        </p:txBody>
      </p:sp>
      <p:sp>
        <p:nvSpPr>
          <p:cNvPr id="2" name="Rectángulo 1"/>
          <p:cNvSpPr/>
          <p:nvPr/>
        </p:nvSpPr>
        <p:spPr>
          <a:xfrm>
            <a:off x="611560" y="3284984"/>
            <a:ext cx="7776864" cy="307777"/>
          </a:xfrm>
          <a:prstGeom prst="rect">
            <a:avLst/>
          </a:prstGeom>
        </p:spPr>
        <p:txBody>
          <a:bodyPr wrap="square">
            <a:spAutoFit/>
          </a:bodyPr>
          <a:lstStyle/>
          <a:p>
            <a:pPr marL="342900" lvl="0" indent="-342900" algn="just">
              <a:buAutoNum type="alphaLcParenR"/>
            </a:pPr>
            <a:r>
              <a:rPr lang="es-ES" sz="1400" dirty="0" smtClean="0">
                <a:solidFill>
                  <a:prstClr val="black"/>
                </a:solidFill>
                <a:latin typeface="Arial" pitchFamily="34" charset="0"/>
                <a:cs typeface="Arial" pitchFamily="34" charset="0"/>
              </a:rPr>
              <a:t>Grupo </a:t>
            </a:r>
            <a:r>
              <a:rPr lang="es-ES" sz="1400" dirty="0">
                <a:solidFill>
                  <a:prstClr val="black"/>
                </a:solidFill>
                <a:latin typeface="Arial" pitchFamily="34" charset="0"/>
                <a:cs typeface="Arial" pitchFamily="34" charset="0"/>
              </a:rPr>
              <a:t>de Trabajo</a:t>
            </a:r>
            <a:r>
              <a:rPr lang="es-ES" sz="1400" dirty="0" smtClean="0">
                <a:solidFill>
                  <a:prstClr val="black"/>
                </a:solidFill>
                <a:latin typeface="Arial" pitchFamily="34" charset="0"/>
                <a:cs typeface="Arial" pitchFamily="34" charset="0"/>
              </a:rPr>
              <a:t>:</a:t>
            </a:r>
            <a:endParaRPr lang="es-ES" sz="1400" dirty="0">
              <a:solidFill>
                <a:prstClr val="black"/>
              </a:solidFill>
              <a:latin typeface="Arial" pitchFamily="34" charset="0"/>
              <a:cs typeface="Arial"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
        <p:nvSpPr>
          <p:cNvPr id="8" name="Rectángulo 7"/>
          <p:cNvSpPr/>
          <p:nvPr/>
        </p:nvSpPr>
        <p:spPr>
          <a:xfrm>
            <a:off x="611560" y="3925506"/>
            <a:ext cx="7704856" cy="954107"/>
          </a:xfrm>
          <a:prstGeom prst="rect">
            <a:avLst/>
          </a:prstGeom>
        </p:spPr>
        <p:txBody>
          <a:bodyPr wrap="square">
            <a:spAutoFit/>
          </a:bodyPr>
          <a:lstStyle/>
          <a:p>
            <a:pPr lvl="0" algn="just"/>
            <a:r>
              <a:rPr lang="es-ES" sz="1400" dirty="0">
                <a:solidFill>
                  <a:prstClr val="black"/>
                </a:solidFill>
                <a:latin typeface="Arial" pitchFamily="34" charset="0"/>
                <a:cs typeface="Arial" pitchFamily="34" charset="0"/>
              </a:rPr>
              <a:t>Conjunto de personas que trabajan juntas de forma amistosa, pero sin coordinación ni objetivos en común. </a:t>
            </a:r>
          </a:p>
          <a:p>
            <a:pPr lvl="0" algn="just"/>
            <a:endParaRPr lang="es-ES" sz="1400" dirty="0">
              <a:solidFill>
                <a:prstClr val="black"/>
              </a:solidFill>
              <a:latin typeface="Arial" pitchFamily="34" charset="0"/>
              <a:cs typeface="Arial" pitchFamily="34" charset="0"/>
            </a:endParaRPr>
          </a:p>
          <a:p>
            <a:pPr lvl="0" algn="just"/>
            <a:r>
              <a:rPr lang="es-ES" sz="1400" dirty="0">
                <a:solidFill>
                  <a:prstClr val="black"/>
                </a:solidFill>
                <a:latin typeface="Arial" pitchFamily="34" charset="0"/>
                <a:cs typeface="Arial" pitchFamily="34" charset="0"/>
              </a:rPr>
              <a:t>Conjunto de personas unidas con una finalidad común.  </a:t>
            </a:r>
          </a:p>
        </p:txBody>
      </p:sp>
    </p:spTree>
    <p:extLst>
      <p:ext uri="{BB962C8B-B14F-4D97-AF65-F5344CB8AC3E}">
        <p14:creationId xmlns:p14="http://schemas.microsoft.com/office/powerpoint/2010/main" val="26862571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2031325"/>
          </a:xfrm>
          <a:prstGeom prst="rect">
            <a:avLst/>
          </a:prstGeom>
        </p:spPr>
        <p:txBody>
          <a:bodyPr wrap="square">
            <a:spAutoFit/>
          </a:bodyPr>
          <a:lstStyle/>
          <a:p>
            <a:pPr marL="342900" lvl="0" indent="-342900" algn="just">
              <a:spcAft>
                <a:spcPts val="0"/>
              </a:spcAft>
              <a:buAutoNum type="alphaLcParenR" startAt="2"/>
            </a:pPr>
            <a:r>
              <a:rPr lang="es-US" sz="1400" b="1" dirty="0" smtClean="0">
                <a:latin typeface="Arial" panose="020B0604020202020204" pitchFamily="34" charset="0"/>
                <a:ea typeface="Calibri" panose="020F0502020204030204" pitchFamily="34" charset="0"/>
                <a:cs typeface="Arial" panose="020B0604020202020204" pitchFamily="34" charset="0"/>
              </a:rPr>
              <a:t>Caso </a:t>
            </a:r>
            <a:r>
              <a:rPr lang="es-US" sz="1400" b="1" dirty="0">
                <a:latin typeface="Arial" panose="020B0604020202020204" pitchFamily="34" charset="0"/>
                <a:ea typeface="Calibri" panose="020F0502020204030204" pitchFamily="34" charset="0"/>
                <a:cs typeface="Arial" panose="020B0604020202020204" pitchFamily="34" charset="0"/>
              </a:rPr>
              <a:t>LG </a:t>
            </a:r>
            <a:r>
              <a:rPr lang="es-US" sz="1400" b="1" dirty="0" err="1" smtClean="0">
                <a:latin typeface="Arial" panose="020B0604020202020204" pitchFamily="34" charset="0"/>
                <a:ea typeface="Calibri" panose="020F0502020204030204" pitchFamily="34" charset="0"/>
                <a:cs typeface="Arial" panose="020B0604020202020204" pitchFamily="34" charset="0"/>
              </a:rPr>
              <a:t>Electronics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Estrategias de comunicación interna de LG:</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b="1" i="1"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dirty="0">
                <a:latin typeface="Arial" panose="020B0604020202020204" pitchFamily="34" charset="0"/>
                <a:ea typeface="Calibri" panose="020F0502020204030204" pitchFamily="34" charset="0"/>
                <a:cs typeface="Times New Roman" panose="02020603050405020304" pitchFamily="18" charset="0"/>
              </a:rPr>
              <a:t>En cuanto a la estrategia de comunicación, el principal valor que LG </a:t>
            </a:r>
            <a:r>
              <a:rPr lang="es-US" sz="1400" dirty="0" err="1">
                <a:latin typeface="Arial" panose="020B0604020202020204" pitchFamily="34" charset="0"/>
                <a:ea typeface="Calibri" panose="020F0502020204030204" pitchFamily="34" charset="0"/>
                <a:cs typeface="Times New Roman" panose="02020603050405020304" pitchFamily="18" charset="0"/>
              </a:rPr>
              <a:t>Electronics</a:t>
            </a:r>
            <a:r>
              <a:rPr lang="es-US" sz="1400" dirty="0">
                <a:latin typeface="Arial" panose="020B0604020202020204" pitchFamily="34" charset="0"/>
                <a:ea typeface="Calibri" panose="020F0502020204030204" pitchFamily="34" charset="0"/>
                <a:cs typeface="Times New Roman" panose="02020603050405020304" pitchFamily="18" charset="0"/>
              </a:rPr>
              <a:t> desea transmitir es la “humanidad”. LG desea presentarse como una empresa humana, cercana.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dirty="0">
                <a:latin typeface="Arial" panose="020B0604020202020204" pitchFamily="34" charset="0"/>
                <a:ea typeface="Calibri" panose="020F0502020204030204" pitchFamily="34" charset="0"/>
                <a:cs typeface="Times New Roman" panose="02020603050405020304" pitchFamily="18" charset="0"/>
              </a:rPr>
              <a:t>Para ello la compañía ha creado varias herramientas de comunicación en su web, englobadas en tres grandes apartados: </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14642696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2031325"/>
          </a:xfrm>
          <a:prstGeom prst="rect">
            <a:avLst/>
          </a:prstGeom>
        </p:spPr>
        <p:txBody>
          <a:bodyPr wrap="square">
            <a:spAutoFit/>
          </a:bodyPr>
          <a:lstStyle/>
          <a:p>
            <a:pPr marL="342900" lvl="0" indent="-342900" algn="just">
              <a:spcAft>
                <a:spcPts val="0"/>
              </a:spcAft>
              <a:buAutoNum type="alphaLcParenR" startAt="2"/>
            </a:pPr>
            <a:r>
              <a:rPr lang="es-US" sz="1400" b="1" dirty="0" smtClean="0">
                <a:latin typeface="Arial" panose="020B0604020202020204" pitchFamily="34" charset="0"/>
                <a:ea typeface="Calibri" panose="020F0502020204030204" pitchFamily="34" charset="0"/>
                <a:cs typeface="Arial" panose="020B0604020202020204" pitchFamily="34" charset="0"/>
              </a:rPr>
              <a:t>Caso </a:t>
            </a:r>
            <a:r>
              <a:rPr lang="es-US" sz="1400" b="1" dirty="0">
                <a:latin typeface="Arial" panose="020B0604020202020204" pitchFamily="34" charset="0"/>
                <a:ea typeface="Calibri" panose="020F0502020204030204" pitchFamily="34" charset="0"/>
                <a:cs typeface="Arial" panose="020B0604020202020204" pitchFamily="34" charset="0"/>
              </a:rPr>
              <a:t>LG </a:t>
            </a:r>
            <a:r>
              <a:rPr lang="es-US" sz="1400" b="1" dirty="0" err="1" smtClean="0">
                <a:latin typeface="Arial" panose="020B0604020202020204" pitchFamily="34" charset="0"/>
                <a:ea typeface="Calibri" panose="020F0502020204030204" pitchFamily="34" charset="0"/>
                <a:cs typeface="Arial" panose="020B0604020202020204" pitchFamily="34" charset="0"/>
              </a:rPr>
              <a:t>Electronics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Estrategias de comunicación interna de LG:</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b="1" i="1"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dirty="0">
                <a:latin typeface="Arial" panose="020B0604020202020204" pitchFamily="34" charset="0"/>
                <a:ea typeface="Calibri" panose="020F0502020204030204" pitchFamily="34" charset="0"/>
                <a:cs typeface="Times New Roman" panose="02020603050405020304" pitchFamily="18" charset="0"/>
              </a:rPr>
              <a:t>En cuanto a la estrategia de comunicación, el principal valor que LG </a:t>
            </a:r>
            <a:r>
              <a:rPr lang="es-US" sz="1400" dirty="0" err="1">
                <a:latin typeface="Arial" panose="020B0604020202020204" pitchFamily="34" charset="0"/>
                <a:ea typeface="Calibri" panose="020F0502020204030204" pitchFamily="34" charset="0"/>
                <a:cs typeface="Times New Roman" panose="02020603050405020304" pitchFamily="18" charset="0"/>
              </a:rPr>
              <a:t>Electronics</a:t>
            </a:r>
            <a:r>
              <a:rPr lang="es-US" sz="1400" dirty="0">
                <a:latin typeface="Arial" panose="020B0604020202020204" pitchFamily="34" charset="0"/>
                <a:ea typeface="Calibri" panose="020F0502020204030204" pitchFamily="34" charset="0"/>
                <a:cs typeface="Times New Roman" panose="02020603050405020304" pitchFamily="18" charset="0"/>
              </a:rPr>
              <a:t> desea transmitir es la “humanidad”. LG desea presentarse como una empresa humana, cercana.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dirty="0">
                <a:latin typeface="Arial" panose="020B0604020202020204" pitchFamily="34" charset="0"/>
                <a:ea typeface="Calibri" panose="020F0502020204030204" pitchFamily="34" charset="0"/>
                <a:cs typeface="Times New Roman" panose="02020603050405020304" pitchFamily="18" charset="0"/>
              </a:rPr>
              <a:t>Para ello la compañía ha creado varias herramientas de comunicación en su web, englobadas en tres grandes apartados: </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4" name="Diagrama 3"/>
          <p:cNvGraphicFramePr/>
          <p:nvPr>
            <p:extLst>
              <p:ext uri="{D42A27DB-BD31-4B8C-83A1-F6EECF244321}">
                <p14:modId xmlns:p14="http://schemas.microsoft.com/office/powerpoint/2010/main" val="3761930703"/>
              </p:ext>
            </p:extLst>
          </p:nvPr>
        </p:nvGraphicFramePr>
        <p:xfrm>
          <a:off x="899592" y="5445224"/>
          <a:ext cx="7488832" cy="792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362226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1815882"/>
          </a:xfrm>
          <a:prstGeom prst="rect">
            <a:avLst/>
          </a:prstGeom>
        </p:spPr>
        <p:txBody>
          <a:bodyPr wrap="square">
            <a:spAutoFit/>
          </a:bodyPr>
          <a:lstStyle/>
          <a:p>
            <a:pPr marL="342900" lvl="0" indent="-342900" algn="just">
              <a:spcAft>
                <a:spcPts val="0"/>
              </a:spcAft>
              <a:buAutoNum type="alphaLcParenR" startAt="2"/>
            </a:pPr>
            <a:r>
              <a:rPr lang="es-US" sz="1400" b="1" dirty="0" smtClean="0">
                <a:latin typeface="Arial" panose="020B0604020202020204" pitchFamily="34" charset="0"/>
                <a:ea typeface="Calibri" panose="020F0502020204030204" pitchFamily="34" charset="0"/>
                <a:cs typeface="Arial" panose="020B0604020202020204" pitchFamily="34" charset="0"/>
              </a:rPr>
              <a:t>Caso </a:t>
            </a:r>
            <a:r>
              <a:rPr lang="es-US" sz="1400" b="1" dirty="0">
                <a:latin typeface="Arial" panose="020B0604020202020204" pitchFamily="34" charset="0"/>
                <a:ea typeface="Calibri" panose="020F0502020204030204" pitchFamily="34" charset="0"/>
                <a:cs typeface="Arial" panose="020B0604020202020204" pitchFamily="34" charset="0"/>
              </a:rPr>
              <a:t>LG </a:t>
            </a:r>
            <a:r>
              <a:rPr lang="es-US" sz="1400" b="1" dirty="0" err="1" smtClean="0">
                <a:latin typeface="Arial" panose="020B0604020202020204" pitchFamily="34" charset="0"/>
                <a:ea typeface="Calibri" panose="020F0502020204030204" pitchFamily="34" charset="0"/>
                <a:cs typeface="Arial" panose="020B0604020202020204" pitchFamily="34" charset="0"/>
              </a:rPr>
              <a:t>Electronics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Estrategias de comunicación interna de LG</a:t>
            </a:r>
            <a:r>
              <a:rPr lang="es-US" sz="1400" dirty="0" smtClean="0">
                <a:latin typeface="Arial" panose="020B0604020202020204" pitchFamily="34" charset="0"/>
                <a:ea typeface="Calibri" panose="020F0502020204030204" pitchFamily="34" charset="0"/>
                <a:cs typeface="Times New Roman" panose="02020603050405020304" pitchFamily="18" charset="0"/>
              </a:rPr>
              <a:t>:</a:t>
            </a:r>
            <a:endParaRPr lang="es-CL" sz="1400" dirty="0" smtClean="0">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pPr>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LG Live:</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s-US" sz="1400"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dirty="0">
                <a:latin typeface="Arial" panose="020B0604020202020204" pitchFamily="34" charset="0"/>
                <a:ea typeface="Calibri" panose="020F0502020204030204" pitchFamily="34" charset="0"/>
                <a:cs typeface="Times New Roman" panose="02020603050405020304" pitchFamily="18" charset="0"/>
              </a:rPr>
              <a:t>Es el que más se centra en transmitir el aspecto humano de la empresa. Consta de dos apartados: </a:t>
            </a:r>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6" name="Diagrama 5"/>
          <p:cNvGraphicFramePr/>
          <p:nvPr>
            <p:extLst>
              <p:ext uri="{D42A27DB-BD31-4B8C-83A1-F6EECF244321}">
                <p14:modId xmlns:p14="http://schemas.microsoft.com/office/powerpoint/2010/main" val="2183670094"/>
              </p:ext>
            </p:extLst>
          </p:nvPr>
        </p:nvGraphicFramePr>
        <p:xfrm>
          <a:off x="971600" y="5229200"/>
          <a:ext cx="7704856" cy="6480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815636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1169551"/>
          </a:xfrm>
          <a:prstGeom prst="rect">
            <a:avLst/>
          </a:prstGeom>
        </p:spPr>
        <p:txBody>
          <a:bodyPr wrap="square">
            <a:spAutoFit/>
          </a:bodyPr>
          <a:lstStyle/>
          <a:p>
            <a:pPr marL="342900" lvl="0" indent="-342900" algn="just">
              <a:spcAft>
                <a:spcPts val="0"/>
              </a:spcAft>
              <a:buAutoNum type="alphaLcParenR" startAt="2"/>
            </a:pPr>
            <a:r>
              <a:rPr lang="es-US" sz="1400" b="1" dirty="0" smtClean="0">
                <a:latin typeface="Arial" panose="020B0604020202020204" pitchFamily="34" charset="0"/>
                <a:ea typeface="Calibri" panose="020F0502020204030204" pitchFamily="34" charset="0"/>
                <a:cs typeface="Arial" panose="020B0604020202020204" pitchFamily="34" charset="0"/>
              </a:rPr>
              <a:t>Caso </a:t>
            </a:r>
            <a:r>
              <a:rPr lang="es-US" sz="1400" b="1" dirty="0">
                <a:latin typeface="Arial" panose="020B0604020202020204" pitchFamily="34" charset="0"/>
                <a:ea typeface="Calibri" panose="020F0502020204030204" pitchFamily="34" charset="0"/>
                <a:cs typeface="Arial" panose="020B0604020202020204" pitchFamily="34" charset="0"/>
              </a:rPr>
              <a:t>LG </a:t>
            </a:r>
            <a:r>
              <a:rPr lang="es-US" sz="1400" b="1" dirty="0" err="1" smtClean="0">
                <a:latin typeface="Arial" panose="020B0604020202020204" pitchFamily="34" charset="0"/>
                <a:ea typeface="Calibri" panose="020F0502020204030204" pitchFamily="34" charset="0"/>
                <a:cs typeface="Arial" panose="020B0604020202020204" pitchFamily="34" charset="0"/>
              </a:rPr>
              <a:t>Electronics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Estrategias de comunicación interna de LG</a:t>
            </a:r>
            <a:r>
              <a:rPr lang="es-US" sz="1400" dirty="0" smtClean="0">
                <a:latin typeface="Arial" panose="020B0604020202020204" pitchFamily="34" charset="0"/>
                <a:ea typeface="Calibri" panose="020F0502020204030204" pitchFamily="34" charset="0"/>
                <a:cs typeface="Times New Roman" panose="02020603050405020304" pitchFamily="18" charset="0"/>
              </a:rPr>
              <a:t>:</a:t>
            </a:r>
            <a:endParaRPr lang="es-CL" sz="1400" dirty="0" smtClean="0">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pPr>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LG </a:t>
            </a:r>
            <a:r>
              <a:rPr lang="es-US" sz="1400" dirty="0" smtClean="0">
                <a:latin typeface="Arial" panose="020B0604020202020204" pitchFamily="34" charset="0"/>
                <a:ea typeface="Calibri" panose="020F0502020204030204" pitchFamily="34" charset="0"/>
                <a:cs typeface="Times New Roman" panose="02020603050405020304" pitchFamily="18" charset="0"/>
              </a:rPr>
              <a:t>Live</a:t>
            </a:r>
            <a:r>
              <a:rPr lang="es-US" sz="1400" dirty="0">
                <a:latin typeface="Arial" panose="020B060402020202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9" name="Diagrama 8"/>
          <p:cNvGraphicFramePr/>
          <p:nvPr>
            <p:extLst>
              <p:ext uri="{D42A27DB-BD31-4B8C-83A1-F6EECF244321}">
                <p14:modId xmlns:p14="http://schemas.microsoft.com/office/powerpoint/2010/main" val="2749166028"/>
              </p:ext>
            </p:extLst>
          </p:nvPr>
        </p:nvGraphicFramePr>
        <p:xfrm>
          <a:off x="1090012" y="4454535"/>
          <a:ext cx="7291269" cy="1440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50415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1169551"/>
          </a:xfrm>
          <a:prstGeom prst="rect">
            <a:avLst/>
          </a:prstGeom>
        </p:spPr>
        <p:txBody>
          <a:bodyPr wrap="square">
            <a:spAutoFit/>
          </a:bodyPr>
          <a:lstStyle/>
          <a:p>
            <a:pPr marL="342900" lvl="0" indent="-342900" algn="just">
              <a:spcAft>
                <a:spcPts val="0"/>
              </a:spcAft>
              <a:buAutoNum type="alphaLcParenR" startAt="2"/>
            </a:pPr>
            <a:r>
              <a:rPr lang="es-US" sz="1400" b="1" dirty="0" smtClean="0">
                <a:latin typeface="Arial" panose="020B0604020202020204" pitchFamily="34" charset="0"/>
                <a:ea typeface="Calibri" panose="020F0502020204030204" pitchFamily="34" charset="0"/>
                <a:cs typeface="Arial" panose="020B0604020202020204" pitchFamily="34" charset="0"/>
              </a:rPr>
              <a:t>Caso </a:t>
            </a:r>
            <a:r>
              <a:rPr lang="es-US" sz="1400" b="1" dirty="0">
                <a:latin typeface="Arial" panose="020B0604020202020204" pitchFamily="34" charset="0"/>
                <a:ea typeface="Calibri" panose="020F0502020204030204" pitchFamily="34" charset="0"/>
                <a:cs typeface="Arial" panose="020B0604020202020204" pitchFamily="34" charset="0"/>
              </a:rPr>
              <a:t>LG </a:t>
            </a:r>
            <a:r>
              <a:rPr lang="es-US" sz="1400" b="1" dirty="0" err="1" smtClean="0">
                <a:latin typeface="Arial" panose="020B0604020202020204" pitchFamily="34" charset="0"/>
                <a:ea typeface="Calibri" panose="020F0502020204030204" pitchFamily="34" charset="0"/>
                <a:cs typeface="Arial" panose="020B0604020202020204" pitchFamily="34" charset="0"/>
              </a:rPr>
              <a:t>Electronics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Estrategias de comunicación interna de LG</a:t>
            </a:r>
            <a:r>
              <a:rPr lang="es-US" sz="1400" dirty="0" smtClean="0">
                <a:latin typeface="Arial" panose="020B0604020202020204" pitchFamily="34" charset="0"/>
                <a:ea typeface="Calibri" panose="020F0502020204030204" pitchFamily="34" charset="0"/>
                <a:cs typeface="Times New Roman" panose="02020603050405020304" pitchFamily="18" charset="0"/>
              </a:rPr>
              <a:t>:</a:t>
            </a:r>
            <a:endParaRPr lang="es-CL" sz="1400" dirty="0" smtClean="0">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pPr>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LG </a:t>
            </a:r>
            <a:r>
              <a:rPr lang="es-US" sz="1400" dirty="0" smtClean="0">
                <a:latin typeface="Arial" panose="020B0604020202020204" pitchFamily="34" charset="0"/>
                <a:ea typeface="Calibri" panose="020F0502020204030204" pitchFamily="34" charset="0"/>
                <a:cs typeface="Times New Roman" panose="02020603050405020304" pitchFamily="18" charset="0"/>
              </a:rPr>
              <a:t>Live</a:t>
            </a:r>
            <a:r>
              <a:rPr lang="es-US" sz="1400" dirty="0">
                <a:latin typeface="Arial" panose="020B060402020202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9" name="Diagrama 8"/>
          <p:cNvGraphicFramePr/>
          <p:nvPr>
            <p:extLst>
              <p:ext uri="{D42A27DB-BD31-4B8C-83A1-F6EECF244321}">
                <p14:modId xmlns:p14="http://schemas.microsoft.com/office/powerpoint/2010/main" val="1341378948"/>
              </p:ext>
            </p:extLst>
          </p:nvPr>
        </p:nvGraphicFramePr>
        <p:xfrm>
          <a:off x="1090012" y="4454535"/>
          <a:ext cx="7291269" cy="1440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27248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1600438"/>
          </a:xfrm>
          <a:prstGeom prst="rect">
            <a:avLst/>
          </a:prstGeom>
        </p:spPr>
        <p:txBody>
          <a:bodyPr wrap="square">
            <a:spAutoFit/>
          </a:bodyPr>
          <a:lstStyle/>
          <a:p>
            <a:pPr marL="342900" lvl="0" indent="-342900" algn="just">
              <a:spcAft>
                <a:spcPts val="0"/>
              </a:spcAft>
              <a:buAutoNum type="alphaLcParenR" startAt="2"/>
            </a:pPr>
            <a:r>
              <a:rPr lang="es-US" sz="1400" b="1" dirty="0" smtClean="0">
                <a:latin typeface="Arial" panose="020B0604020202020204" pitchFamily="34" charset="0"/>
                <a:ea typeface="Calibri" panose="020F0502020204030204" pitchFamily="34" charset="0"/>
                <a:cs typeface="Arial" panose="020B0604020202020204" pitchFamily="34" charset="0"/>
              </a:rPr>
              <a:t>Caso </a:t>
            </a:r>
            <a:r>
              <a:rPr lang="es-US" sz="1400" b="1" dirty="0">
                <a:latin typeface="Arial" panose="020B0604020202020204" pitchFamily="34" charset="0"/>
                <a:ea typeface="Calibri" panose="020F0502020204030204" pitchFamily="34" charset="0"/>
                <a:cs typeface="Arial" panose="020B0604020202020204" pitchFamily="34" charset="0"/>
              </a:rPr>
              <a:t>LG </a:t>
            </a:r>
            <a:r>
              <a:rPr lang="es-US" sz="1400" b="1" dirty="0" err="1" smtClean="0">
                <a:latin typeface="Arial" panose="020B0604020202020204" pitchFamily="34" charset="0"/>
                <a:ea typeface="Calibri" panose="020F0502020204030204" pitchFamily="34" charset="0"/>
                <a:cs typeface="Arial" panose="020B0604020202020204" pitchFamily="34" charset="0"/>
              </a:rPr>
              <a:t>Electronics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Estrategias de comunicación interna de LG</a:t>
            </a:r>
            <a:r>
              <a:rPr lang="es-US" sz="1400" dirty="0" smtClean="0">
                <a:latin typeface="Arial" panose="020B0604020202020204" pitchFamily="34" charset="0"/>
                <a:ea typeface="Calibri" panose="020F0502020204030204" pitchFamily="34" charset="0"/>
                <a:cs typeface="Times New Roman" panose="02020603050405020304" pitchFamily="18" charset="0"/>
              </a:rPr>
              <a:t>:</a:t>
            </a:r>
            <a:endParaRPr lang="es-CL" sz="1400" dirty="0" smtClean="0">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pPr>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LG </a:t>
            </a:r>
            <a:r>
              <a:rPr lang="es-US" sz="1400" dirty="0" smtClean="0">
                <a:latin typeface="Arial" panose="020B0604020202020204" pitchFamily="34" charset="0"/>
                <a:ea typeface="Calibri" panose="020F0502020204030204" pitchFamily="34" charset="0"/>
                <a:cs typeface="Times New Roman" panose="02020603050405020304" pitchFamily="18" charset="0"/>
              </a:rPr>
              <a:t>Live:</a:t>
            </a:r>
          </a:p>
          <a:p>
            <a:pPr lvl="0" algn="just">
              <a:spcAft>
                <a:spcPts val="0"/>
              </a:spcAft>
            </a:pPr>
            <a:endParaRPr lang="es-US" sz="140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es-US" sz="1400" dirty="0">
                <a:latin typeface="Arial" panose="020B0604020202020204" pitchFamily="34" charset="0"/>
                <a:ea typeface="Calibri" panose="020F0502020204030204" pitchFamily="34" charset="0"/>
                <a:cs typeface="Times New Roman" panose="02020603050405020304" pitchFamily="18" charset="0"/>
              </a:rPr>
              <a:t>En conclusión: </a:t>
            </a:r>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4" name="Diagrama 3"/>
          <p:cNvGraphicFramePr/>
          <p:nvPr>
            <p:extLst>
              <p:ext uri="{D42A27DB-BD31-4B8C-83A1-F6EECF244321}">
                <p14:modId xmlns:p14="http://schemas.microsoft.com/office/powerpoint/2010/main" val="2917065649"/>
              </p:ext>
            </p:extLst>
          </p:nvPr>
        </p:nvGraphicFramePr>
        <p:xfrm>
          <a:off x="837136" y="5013176"/>
          <a:ext cx="7551287" cy="1200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94664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2246769"/>
          </a:xfrm>
          <a:prstGeom prst="rect">
            <a:avLst/>
          </a:prstGeom>
        </p:spPr>
        <p:txBody>
          <a:bodyPr wrap="square">
            <a:spAutoFit/>
          </a:bodyPr>
          <a:lstStyle/>
          <a:p>
            <a:pPr marL="342900" lvl="0" indent="-342900" algn="just">
              <a:spcAft>
                <a:spcPts val="0"/>
              </a:spcAft>
              <a:buAutoNum type="alphaLcParenR" startAt="2"/>
            </a:pPr>
            <a:r>
              <a:rPr lang="es-US" sz="1400" b="1" dirty="0" smtClean="0">
                <a:latin typeface="Arial" panose="020B0604020202020204" pitchFamily="34" charset="0"/>
                <a:ea typeface="Calibri" panose="020F0502020204030204" pitchFamily="34" charset="0"/>
                <a:cs typeface="Arial" panose="020B0604020202020204" pitchFamily="34" charset="0"/>
              </a:rPr>
              <a:t>Caso </a:t>
            </a:r>
            <a:r>
              <a:rPr lang="es-US" sz="1400" b="1" dirty="0">
                <a:latin typeface="Arial" panose="020B0604020202020204" pitchFamily="34" charset="0"/>
                <a:ea typeface="Calibri" panose="020F0502020204030204" pitchFamily="34" charset="0"/>
                <a:cs typeface="Arial" panose="020B0604020202020204" pitchFamily="34" charset="0"/>
              </a:rPr>
              <a:t>LG </a:t>
            </a:r>
            <a:r>
              <a:rPr lang="es-US" sz="1400" b="1" dirty="0" err="1" smtClean="0">
                <a:latin typeface="Arial" panose="020B0604020202020204" pitchFamily="34" charset="0"/>
                <a:ea typeface="Calibri" panose="020F0502020204030204" pitchFamily="34" charset="0"/>
                <a:cs typeface="Arial" panose="020B0604020202020204" pitchFamily="34" charset="0"/>
              </a:rPr>
              <a:t>Electronics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 de Gestión de Recursos Humanos:</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dirty="0">
                <a:latin typeface="Arial" panose="020B0604020202020204" pitchFamily="34" charset="0"/>
                <a:ea typeface="Calibri" panose="020F0502020204030204" pitchFamily="34" charset="0"/>
                <a:cs typeface="Times New Roman" panose="02020603050405020304" pitchFamily="18" charset="0"/>
              </a:rPr>
              <a:t>LG </a:t>
            </a:r>
            <a:r>
              <a:rPr lang="es-US" sz="1400" dirty="0" err="1">
                <a:latin typeface="Arial" panose="020B0604020202020204" pitchFamily="34" charset="0"/>
                <a:ea typeface="Calibri" panose="020F0502020204030204" pitchFamily="34" charset="0"/>
                <a:cs typeface="Times New Roman" panose="02020603050405020304" pitchFamily="18" charset="0"/>
              </a:rPr>
              <a:t>Electronics</a:t>
            </a:r>
            <a:r>
              <a:rPr lang="es-US" sz="1400" dirty="0">
                <a:latin typeface="Arial" panose="020B0604020202020204" pitchFamily="34" charset="0"/>
                <a:ea typeface="Calibri" panose="020F0502020204030204" pitchFamily="34" charset="0"/>
                <a:cs typeface="Times New Roman" panose="02020603050405020304" pitchFamily="18" charset="0"/>
              </a:rPr>
              <a:t> mantiene la gestión de personas como uno de los pilares de su estrategia global y ha logrado convertirla en una de sus ventajas competitivas.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dirty="0">
                <a:latin typeface="Arial" panose="020B0604020202020204" pitchFamily="34" charset="0"/>
                <a:ea typeface="Calibri" panose="020F0502020204030204" pitchFamily="34" charset="0"/>
                <a:cs typeface="Times New Roman" panose="02020603050405020304" pitchFamily="18" charset="0"/>
              </a:rPr>
              <a:t>Reconocimientos como el premio del Observatorio de la Comunicación Interna e Identidad Corporativa por su programa ‘Todos Aprendemos de Todos’ demuestran que constituye una de sus fortalezas a nivel estratégico.</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4127455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1169551"/>
          </a:xfrm>
          <a:prstGeom prst="rect">
            <a:avLst/>
          </a:prstGeom>
        </p:spPr>
        <p:txBody>
          <a:bodyPr wrap="square">
            <a:spAutoFit/>
          </a:bodyPr>
          <a:lstStyle/>
          <a:p>
            <a:pPr marL="342900" lvl="0" indent="-342900" algn="just">
              <a:spcAft>
                <a:spcPts val="0"/>
              </a:spcAft>
              <a:buAutoNum type="alphaLcParenR" startAt="2"/>
            </a:pPr>
            <a:r>
              <a:rPr lang="es-US" sz="1400" b="1" dirty="0" smtClean="0">
                <a:latin typeface="Arial" panose="020B0604020202020204" pitchFamily="34" charset="0"/>
                <a:ea typeface="Calibri" panose="020F0502020204030204" pitchFamily="34" charset="0"/>
                <a:cs typeface="Arial" panose="020B0604020202020204" pitchFamily="34" charset="0"/>
              </a:rPr>
              <a:t>Caso </a:t>
            </a:r>
            <a:r>
              <a:rPr lang="es-US" sz="1400" b="1" dirty="0">
                <a:latin typeface="Arial" panose="020B0604020202020204" pitchFamily="34" charset="0"/>
                <a:ea typeface="Calibri" panose="020F0502020204030204" pitchFamily="34" charset="0"/>
                <a:cs typeface="Arial" panose="020B0604020202020204" pitchFamily="34" charset="0"/>
              </a:rPr>
              <a:t>LG </a:t>
            </a:r>
            <a:r>
              <a:rPr lang="es-US" sz="1400" b="1" dirty="0" err="1" smtClean="0">
                <a:latin typeface="Arial" panose="020B0604020202020204" pitchFamily="34" charset="0"/>
                <a:ea typeface="Calibri" panose="020F0502020204030204" pitchFamily="34" charset="0"/>
                <a:cs typeface="Arial" panose="020B0604020202020204" pitchFamily="34" charset="0"/>
              </a:rPr>
              <a:t>Electronics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 de Gestión de Recursos Humanos:</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Premisas:</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4" name="Diagrama 3"/>
          <p:cNvGraphicFramePr/>
          <p:nvPr>
            <p:extLst>
              <p:ext uri="{D42A27DB-BD31-4B8C-83A1-F6EECF244321}">
                <p14:modId xmlns:p14="http://schemas.microsoft.com/office/powerpoint/2010/main" val="1925397162"/>
              </p:ext>
            </p:extLst>
          </p:nvPr>
        </p:nvGraphicFramePr>
        <p:xfrm>
          <a:off x="971600" y="4653136"/>
          <a:ext cx="4572000" cy="6463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12225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1169551"/>
          </a:xfrm>
          <a:prstGeom prst="rect">
            <a:avLst/>
          </a:prstGeom>
        </p:spPr>
        <p:txBody>
          <a:bodyPr wrap="square">
            <a:spAutoFit/>
          </a:bodyPr>
          <a:lstStyle/>
          <a:p>
            <a:pPr marL="342900" lvl="0" indent="-342900" algn="just">
              <a:spcAft>
                <a:spcPts val="0"/>
              </a:spcAft>
              <a:buAutoNum type="alphaLcParenR" startAt="2"/>
            </a:pPr>
            <a:r>
              <a:rPr lang="es-US" sz="1400" b="1" dirty="0" smtClean="0">
                <a:latin typeface="Arial" panose="020B0604020202020204" pitchFamily="34" charset="0"/>
                <a:ea typeface="Calibri" panose="020F0502020204030204" pitchFamily="34" charset="0"/>
                <a:cs typeface="Arial" panose="020B0604020202020204" pitchFamily="34" charset="0"/>
              </a:rPr>
              <a:t>Caso </a:t>
            </a:r>
            <a:r>
              <a:rPr lang="es-US" sz="1400" b="1" dirty="0">
                <a:latin typeface="Arial" panose="020B0604020202020204" pitchFamily="34" charset="0"/>
                <a:ea typeface="Calibri" panose="020F0502020204030204" pitchFamily="34" charset="0"/>
                <a:cs typeface="Arial" panose="020B0604020202020204" pitchFamily="34" charset="0"/>
              </a:rPr>
              <a:t>LG </a:t>
            </a:r>
            <a:r>
              <a:rPr lang="es-US" sz="1400" b="1" dirty="0" err="1" smtClean="0">
                <a:latin typeface="Arial" panose="020B0604020202020204" pitchFamily="34" charset="0"/>
                <a:ea typeface="Calibri" panose="020F0502020204030204" pitchFamily="34" charset="0"/>
                <a:cs typeface="Arial" panose="020B0604020202020204" pitchFamily="34" charset="0"/>
              </a:rPr>
              <a:t>Electronics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 de Gestión de Recursos Humanos:</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Premisas:</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9" name="Diagrama 8"/>
          <p:cNvGraphicFramePr/>
          <p:nvPr>
            <p:extLst>
              <p:ext uri="{D42A27DB-BD31-4B8C-83A1-F6EECF244321}">
                <p14:modId xmlns:p14="http://schemas.microsoft.com/office/powerpoint/2010/main" val="3246132106"/>
              </p:ext>
            </p:extLst>
          </p:nvPr>
        </p:nvGraphicFramePr>
        <p:xfrm>
          <a:off x="1090012" y="4454535"/>
          <a:ext cx="7291269" cy="1440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59509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1169551"/>
          </a:xfrm>
          <a:prstGeom prst="rect">
            <a:avLst/>
          </a:prstGeom>
        </p:spPr>
        <p:txBody>
          <a:bodyPr wrap="square">
            <a:spAutoFit/>
          </a:bodyPr>
          <a:lstStyle/>
          <a:p>
            <a:pPr marL="342900" lvl="0" indent="-342900" algn="just">
              <a:spcAft>
                <a:spcPts val="0"/>
              </a:spcAft>
              <a:buAutoNum type="alphaLcParenR" startAt="2"/>
            </a:pPr>
            <a:r>
              <a:rPr lang="es-US" sz="1400" b="1" dirty="0" smtClean="0">
                <a:latin typeface="Arial" panose="020B0604020202020204" pitchFamily="34" charset="0"/>
                <a:ea typeface="Calibri" panose="020F0502020204030204" pitchFamily="34" charset="0"/>
                <a:cs typeface="Arial" panose="020B0604020202020204" pitchFamily="34" charset="0"/>
              </a:rPr>
              <a:t>Caso </a:t>
            </a:r>
            <a:r>
              <a:rPr lang="es-US" sz="1400" b="1" dirty="0">
                <a:latin typeface="Arial" panose="020B0604020202020204" pitchFamily="34" charset="0"/>
                <a:ea typeface="Calibri" panose="020F0502020204030204" pitchFamily="34" charset="0"/>
                <a:cs typeface="Arial" panose="020B0604020202020204" pitchFamily="34" charset="0"/>
              </a:rPr>
              <a:t>LG </a:t>
            </a:r>
            <a:r>
              <a:rPr lang="es-US" sz="1400" b="1" dirty="0" err="1" smtClean="0">
                <a:latin typeface="Arial" panose="020B0604020202020204" pitchFamily="34" charset="0"/>
                <a:ea typeface="Calibri" panose="020F0502020204030204" pitchFamily="34" charset="0"/>
                <a:cs typeface="Arial" panose="020B0604020202020204" pitchFamily="34" charset="0"/>
              </a:rPr>
              <a:t>Electronics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 de Gestión de Recursos Humanos:</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Premisas:</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9" name="Diagrama 8"/>
          <p:cNvGraphicFramePr/>
          <p:nvPr>
            <p:extLst>
              <p:ext uri="{D42A27DB-BD31-4B8C-83A1-F6EECF244321}">
                <p14:modId xmlns:p14="http://schemas.microsoft.com/office/powerpoint/2010/main" val="4216023017"/>
              </p:ext>
            </p:extLst>
          </p:nvPr>
        </p:nvGraphicFramePr>
        <p:xfrm>
          <a:off x="1090012" y="4454535"/>
          <a:ext cx="7291269" cy="1440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3234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699792" y="3235069"/>
            <a:ext cx="5832648" cy="317118"/>
          </a:xfrm>
          <a:prstGeom prst="rect">
            <a:avLst/>
          </a:prstGeom>
        </p:spPr>
        <p:txBody>
          <a:bodyPr wrap="square">
            <a:spAutoFit/>
          </a:bodyPr>
          <a:lstStyle/>
          <a:p>
            <a:pPr algn="just"/>
            <a:r>
              <a:rPr lang="es-ES" sz="1400" dirty="0" smtClean="0">
                <a:latin typeface="Arial" pitchFamily="34" charset="0"/>
                <a:cs typeface="Arial" pitchFamily="34" charset="0"/>
              </a:rPr>
              <a:t>Se </a:t>
            </a:r>
            <a:r>
              <a:rPr lang="es-ES" sz="1400" dirty="0">
                <a:latin typeface="Arial" pitchFamily="34" charset="0"/>
                <a:cs typeface="Arial" pitchFamily="34" charset="0"/>
              </a:rPr>
              <a:t>caracteriza por: </a:t>
            </a:r>
          </a:p>
        </p:txBody>
      </p:sp>
      <p:graphicFrame>
        <p:nvGraphicFramePr>
          <p:cNvPr id="6" name="5 Diagrama"/>
          <p:cNvGraphicFramePr/>
          <p:nvPr>
            <p:extLst>
              <p:ext uri="{D42A27DB-BD31-4B8C-83A1-F6EECF244321}">
                <p14:modId xmlns:p14="http://schemas.microsoft.com/office/powerpoint/2010/main" val="8936951"/>
              </p:ext>
            </p:extLst>
          </p:nvPr>
        </p:nvGraphicFramePr>
        <p:xfrm>
          <a:off x="575985" y="3934847"/>
          <a:ext cx="8320018" cy="2302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2 Rectángulo"/>
          <p:cNvSpPr/>
          <p:nvPr/>
        </p:nvSpPr>
        <p:spPr>
          <a:xfrm>
            <a:off x="899592" y="1628800"/>
            <a:ext cx="7416824" cy="1323439"/>
          </a:xfrm>
          <a:prstGeom prst="rect">
            <a:avLst/>
          </a:prstGeom>
        </p:spPr>
        <p:txBody>
          <a:bodyPr wrap="square">
            <a:spAutoFit/>
          </a:bodyPr>
          <a:lstStyle/>
          <a:p>
            <a:r>
              <a:rPr lang="es-ES" sz="2000" b="1" dirty="0" smtClean="0">
                <a:solidFill>
                  <a:srgbClr val="0070C0"/>
                </a:solidFill>
                <a:latin typeface="Arial" pitchFamily="34" charset="0"/>
                <a:cs typeface="Arial" pitchFamily="34" charset="0"/>
              </a:rPr>
              <a:t>1.1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endParaRPr lang="es-ES" sz="2000" b="1" dirty="0" smtClean="0">
              <a:solidFill>
                <a:srgbClr val="0070C0"/>
              </a:solidFill>
              <a:latin typeface="Arial" pitchFamily="34" charset="0"/>
              <a:cs typeface="Arial" pitchFamily="34" charset="0"/>
            </a:endParaRPr>
          </a:p>
          <a:p>
            <a:pPr algn="just"/>
            <a:r>
              <a:rPr lang="es-ES" dirty="0" smtClean="0">
                <a:solidFill>
                  <a:srgbClr val="0070C0"/>
                </a:solidFill>
                <a:latin typeface="Arial" pitchFamily="34" charset="0"/>
                <a:cs typeface="Arial" pitchFamily="34" charset="0"/>
              </a:rPr>
              <a:t>1.1.2</a:t>
            </a:r>
            <a:r>
              <a:rPr lang="es-ES" dirty="0">
                <a:solidFill>
                  <a:srgbClr val="0070C0"/>
                </a:solidFill>
                <a:latin typeface="Arial" pitchFamily="34" charset="0"/>
                <a:cs typeface="Arial" pitchFamily="34" charset="0"/>
              </a:rPr>
              <a:t>.	Grupo de Trabajo v/s Equipo de </a:t>
            </a:r>
            <a:r>
              <a:rPr lang="es-ES" dirty="0" smtClean="0">
                <a:solidFill>
                  <a:srgbClr val="0070C0"/>
                </a:solidFill>
                <a:latin typeface="Arial" pitchFamily="34" charset="0"/>
                <a:cs typeface="Arial" pitchFamily="34" charset="0"/>
              </a:rPr>
              <a:t>Trabajo</a:t>
            </a:r>
            <a:endParaRPr lang="es-ES" dirty="0">
              <a:solidFill>
                <a:srgbClr val="0070C0"/>
              </a:solidFill>
              <a:latin typeface="Arial" pitchFamily="34" charset="0"/>
              <a:cs typeface="Arial" pitchFamily="34" charset="0"/>
            </a:endParaRPr>
          </a:p>
        </p:txBody>
      </p:sp>
      <p:sp>
        <p:nvSpPr>
          <p:cNvPr id="7" name="Rectángulo 6"/>
          <p:cNvSpPr/>
          <p:nvPr/>
        </p:nvSpPr>
        <p:spPr>
          <a:xfrm>
            <a:off x="827584" y="3244410"/>
            <a:ext cx="7776864" cy="307777"/>
          </a:xfrm>
          <a:prstGeom prst="rect">
            <a:avLst/>
          </a:prstGeom>
        </p:spPr>
        <p:txBody>
          <a:bodyPr wrap="square">
            <a:spAutoFit/>
          </a:bodyPr>
          <a:lstStyle/>
          <a:p>
            <a:pPr marL="342900" lvl="0" indent="-342900" algn="just">
              <a:buAutoNum type="alphaLcParenR"/>
            </a:pPr>
            <a:r>
              <a:rPr lang="es-ES" sz="1400" dirty="0" smtClean="0">
                <a:solidFill>
                  <a:prstClr val="black"/>
                </a:solidFill>
                <a:latin typeface="Arial" pitchFamily="34" charset="0"/>
                <a:cs typeface="Arial" pitchFamily="34" charset="0"/>
              </a:rPr>
              <a:t>Grupo </a:t>
            </a:r>
            <a:r>
              <a:rPr lang="es-ES" sz="1400" dirty="0">
                <a:solidFill>
                  <a:prstClr val="black"/>
                </a:solidFill>
                <a:latin typeface="Arial" pitchFamily="34" charset="0"/>
                <a:cs typeface="Arial" pitchFamily="34" charset="0"/>
              </a:rPr>
              <a:t>de Trabajo</a:t>
            </a:r>
            <a:r>
              <a:rPr lang="es-ES" sz="1400" dirty="0" smtClean="0">
                <a:solidFill>
                  <a:prstClr val="black"/>
                </a:solidFill>
                <a:latin typeface="Arial" pitchFamily="34" charset="0"/>
                <a:cs typeface="Arial" pitchFamily="34" charset="0"/>
              </a:rPr>
              <a:t>:</a:t>
            </a:r>
            <a:endParaRPr lang="es-ES" sz="1400" dirty="0">
              <a:solidFill>
                <a:prstClr val="black"/>
              </a:solidFill>
              <a:latin typeface="Arial" pitchFamily="34" charset="0"/>
              <a:cs typeface="Arial" pitchFamily="34" charset="0"/>
            </a:endParaRPr>
          </a:p>
        </p:txBody>
      </p:sp>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38691682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738664"/>
          </a:xfrm>
          <a:prstGeom prst="rect">
            <a:avLst/>
          </a:prstGeom>
        </p:spPr>
        <p:txBody>
          <a:bodyPr wrap="square">
            <a:spAutoFit/>
          </a:bodyPr>
          <a:lstStyle/>
          <a:p>
            <a:pPr marL="342900" lvl="0" indent="-342900" algn="just">
              <a:spcAft>
                <a:spcPts val="0"/>
              </a:spcAft>
              <a:buAutoNum type="alphaLcParenR" startAt="2"/>
            </a:pPr>
            <a:r>
              <a:rPr lang="es-US" sz="1400" b="1" dirty="0" smtClean="0">
                <a:latin typeface="Arial" panose="020B0604020202020204" pitchFamily="34" charset="0"/>
                <a:ea typeface="Calibri" panose="020F0502020204030204" pitchFamily="34" charset="0"/>
                <a:cs typeface="Arial" panose="020B0604020202020204" pitchFamily="34" charset="0"/>
              </a:rPr>
              <a:t>Caso </a:t>
            </a:r>
            <a:r>
              <a:rPr lang="es-US" sz="1400" b="1" dirty="0">
                <a:latin typeface="Arial" panose="020B0604020202020204" pitchFamily="34" charset="0"/>
                <a:ea typeface="Calibri" panose="020F0502020204030204" pitchFamily="34" charset="0"/>
                <a:cs typeface="Arial" panose="020B0604020202020204" pitchFamily="34" charset="0"/>
              </a:rPr>
              <a:t>LG </a:t>
            </a:r>
            <a:r>
              <a:rPr lang="es-US" sz="1400" b="1" dirty="0" err="1" smtClean="0">
                <a:latin typeface="Arial" panose="020B0604020202020204" pitchFamily="34" charset="0"/>
                <a:ea typeface="Calibri" panose="020F0502020204030204" pitchFamily="34" charset="0"/>
                <a:cs typeface="Arial" panose="020B0604020202020204" pitchFamily="34" charset="0"/>
              </a:rPr>
              <a:t>Electronics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Otras Herramientas:</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10" name="Diagrama 9"/>
          <p:cNvGraphicFramePr/>
          <p:nvPr>
            <p:extLst>
              <p:ext uri="{D42A27DB-BD31-4B8C-83A1-F6EECF244321}">
                <p14:modId xmlns:p14="http://schemas.microsoft.com/office/powerpoint/2010/main" val="3904398406"/>
              </p:ext>
            </p:extLst>
          </p:nvPr>
        </p:nvGraphicFramePr>
        <p:xfrm>
          <a:off x="1061521" y="4023648"/>
          <a:ext cx="7291269" cy="1440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527611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738664"/>
          </a:xfrm>
          <a:prstGeom prst="rect">
            <a:avLst/>
          </a:prstGeom>
        </p:spPr>
        <p:txBody>
          <a:bodyPr wrap="square">
            <a:spAutoFit/>
          </a:bodyPr>
          <a:lstStyle/>
          <a:p>
            <a:pPr marL="342900" lvl="0" indent="-342900" algn="just">
              <a:spcAft>
                <a:spcPts val="0"/>
              </a:spcAft>
              <a:buAutoNum type="alphaLcParenR" startAt="2"/>
            </a:pPr>
            <a:r>
              <a:rPr lang="es-US" sz="1400" b="1" dirty="0" smtClean="0">
                <a:latin typeface="Arial" panose="020B0604020202020204" pitchFamily="34" charset="0"/>
                <a:ea typeface="Calibri" panose="020F0502020204030204" pitchFamily="34" charset="0"/>
                <a:cs typeface="Arial" panose="020B0604020202020204" pitchFamily="34" charset="0"/>
              </a:rPr>
              <a:t>Caso </a:t>
            </a:r>
            <a:r>
              <a:rPr lang="es-US" sz="1400" b="1" dirty="0">
                <a:latin typeface="Arial" panose="020B0604020202020204" pitchFamily="34" charset="0"/>
                <a:ea typeface="Calibri" panose="020F0502020204030204" pitchFamily="34" charset="0"/>
                <a:cs typeface="Arial" panose="020B0604020202020204" pitchFamily="34" charset="0"/>
              </a:rPr>
              <a:t>LG </a:t>
            </a:r>
            <a:r>
              <a:rPr lang="es-US" sz="1400" b="1" dirty="0" err="1" smtClean="0">
                <a:latin typeface="Arial" panose="020B0604020202020204" pitchFamily="34" charset="0"/>
                <a:ea typeface="Calibri" panose="020F0502020204030204" pitchFamily="34" charset="0"/>
                <a:cs typeface="Arial" panose="020B0604020202020204" pitchFamily="34" charset="0"/>
              </a:rPr>
              <a:t>Electronics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Otras Herramientas:</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10" name="Diagrama 9"/>
          <p:cNvGraphicFramePr/>
          <p:nvPr>
            <p:extLst>
              <p:ext uri="{D42A27DB-BD31-4B8C-83A1-F6EECF244321}">
                <p14:modId xmlns:p14="http://schemas.microsoft.com/office/powerpoint/2010/main" val="4129746448"/>
              </p:ext>
            </p:extLst>
          </p:nvPr>
        </p:nvGraphicFramePr>
        <p:xfrm>
          <a:off x="926276" y="4043505"/>
          <a:ext cx="7291269" cy="1440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34628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738664"/>
          </a:xfrm>
          <a:prstGeom prst="rect">
            <a:avLst/>
          </a:prstGeom>
        </p:spPr>
        <p:txBody>
          <a:bodyPr wrap="square">
            <a:spAutoFit/>
          </a:bodyPr>
          <a:lstStyle/>
          <a:p>
            <a:pPr marL="342900" lvl="0" indent="-342900" algn="just">
              <a:spcAft>
                <a:spcPts val="0"/>
              </a:spcAft>
              <a:buAutoNum type="alphaLcParenR" startAt="2"/>
            </a:pPr>
            <a:r>
              <a:rPr lang="es-US" sz="1400" b="1" dirty="0" smtClean="0">
                <a:latin typeface="Arial" panose="020B0604020202020204" pitchFamily="34" charset="0"/>
                <a:ea typeface="Calibri" panose="020F0502020204030204" pitchFamily="34" charset="0"/>
                <a:cs typeface="Arial" panose="020B0604020202020204" pitchFamily="34" charset="0"/>
              </a:rPr>
              <a:t>Caso </a:t>
            </a:r>
            <a:r>
              <a:rPr lang="es-US" sz="1400" b="1" dirty="0">
                <a:latin typeface="Arial" panose="020B0604020202020204" pitchFamily="34" charset="0"/>
                <a:ea typeface="Calibri" panose="020F0502020204030204" pitchFamily="34" charset="0"/>
                <a:cs typeface="Arial" panose="020B0604020202020204" pitchFamily="34" charset="0"/>
              </a:rPr>
              <a:t>LG </a:t>
            </a:r>
            <a:r>
              <a:rPr lang="es-US" sz="1400" b="1" dirty="0" err="1" smtClean="0">
                <a:latin typeface="Arial" panose="020B0604020202020204" pitchFamily="34" charset="0"/>
                <a:ea typeface="Calibri" panose="020F0502020204030204" pitchFamily="34" charset="0"/>
                <a:cs typeface="Arial" panose="020B0604020202020204" pitchFamily="34" charset="0"/>
              </a:rPr>
              <a:t>Electronics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Otras Herramientas:</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10" name="Diagrama 9"/>
          <p:cNvGraphicFramePr/>
          <p:nvPr>
            <p:extLst>
              <p:ext uri="{D42A27DB-BD31-4B8C-83A1-F6EECF244321}">
                <p14:modId xmlns:p14="http://schemas.microsoft.com/office/powerpoint/2010/main" val="4103795414"/>
              </p:ext>
            </p:extLst>
          </p:nvPr>
        </p:nvGraphicFramePr>
        <p:xfrm>
          <a:off x="926276" y="4043505"/>
          <a:ext cx="7291269" cy="1440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58577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738664"/>
          </a:xfrm>
          <a:prstGeom prst="rect">
            <a:avLst/>
          </a:prstGeom>
        </p:spPr>
        <p:txBody>
          <a:bodyPr wrap="square">
            <a:spAutoFit/>
          </a:bodyPr>
          <a:lstStyle/>
          <a:p>
            <a:pPr marL="342900" lvl="0" indent="-342900" algn="just">
              <a:spcAft>
                <a:spcPts val="0"/>
              </a:spcAft>
              <a:buAutoNum type="alphaLcParenR" startAt="2"/>
            </a:pPr>
            <a:r>
              <a:rPr lang="es-US" sz="1400" b="1" dirty="0" smtClean="0">
                <a:latin typeface="Arial" panose="020B0604020202020204" pitchFamily="34" charset="0"/>
                <a:ea typeface="Calibri" panose="020F0502020204030204" pitchFamily="34" charset="0"/>
                <a:cs typeface="Arial" panose="020B0604020202020204" pitchFamily="34" charset="0"/>
              </a:rPr>
              <a:t>Caso </a:t>
            </a:r>
            <a:r>
              <a:rPr lang="es-US" sz="1400" b="1" dirty="0">
                <a:latin typeface="Arial" panose="020B0604020202020204" pitchFamily="34" charset="0"/>
                <a:ea typeface="Calibri" panose="020F0502020204030204" pitchFamily="34" charset="0"/>
                <a:cs typeface="Arial" panose="020B0604020202020204" pitchFamily="34" charset="0"/>
              </a:rPr>
              <a:t>LG </a:t>
            </a:r>
            <a:r>
              <a:rPr lang="es-US" sz="1400" b="1" dirty="0" err="1" smtClean="0">
                <a:latin typeface="Arial" panose="020B0604020202020204" pitchFamily="34" charset="0"/>
                <a:ea typeface="Calibri" panose="020F0502020204030204" pitchFamily="34" charset="0"/>
                <a:cs typeface="Arial" panose="020B0604020202020204" pitchFamily="34" charset="0"/>
              </a:rPr>
              <a:t>Electronics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Otras Herramientas:</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10" name="Diagrama 9"/>
          <p:cNvGraphicFramePr/>
          <p:nvPr>
            <p:extLst>
              <p:ext uri="{D42A27DB-BD31-4B8C-83A1-F6EECF244321}">
                <p14:modId xmlns:p14="http://schemas.microsoft.com/office/powerpoint/2010/main" val="2386321064"/>
              </p:ext>
            </p:extLst>
          </p:nvPr>
        </p:nvGraphicFramePr>
        <p:xfrm>
          <a:off x="926276" y="4043505"/>
          <a:ext cx="7291269" cy="1440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689667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954107"/>
          </a:xfrm>
          <a:prstGeom prst="rect">
            <a:avLst/>
          </a:prstGeom>
        </p:spPr>
        <p:txBody>
          <a:bodyPr wrap="square">
            <a:spAutoFit/>
          </a:bodyPr>
          <a:lstStyle/>
          <a:p>
            <a:pPr marL="342900" lvl="0" indent="-342900" algn="just">
              <a:spcAft>
                <a:spcPts val="0"/>
              </a:spcAft>
              <a:buAutoNum type="alphaLcParenR" startAt="3"/>
            </a:pPr>
            <a:r>
              <a:rPr lang="es-US" sz="1400" b="1" dirty="0" smtClean="0">
                <a:latin typeface="Arial" panose="020B0604020202020204" pitchFamily="34" charset="0"/>
                <a:ea typeface="Calibri" panose="020F0502020204030204" pitchFamily="34" charset="0"/>
                <a:cs typeface="Times New Roman" panose="02020603050405020304" pitchFamily="18" charset="0"/>
              </a:rPr>
              <a:t>General </a:t>
            </a:r>
            <a:r>
              <a:rPr lang="es-US" sz="1400" b="1" dirty="0">
                <a:latin typeface="Arial" panose="020B0604020202020204" pitchFamily="34" charset="0"/>
                <a:ea typeface="Calibri" panose="020F0502020204030204" pitchFamily="34" charset="0"/>
                <a:cs typeface="Times New Roman" panose="02020603050405020304" pitchFamily="18" charset="0"/>
              </a:rPr>
              <a:t>Motors</a:t>
            </a:r>
            <a:r>
              <a:rPr lang="es-US" sz="1400" b="1" dirty="0" smtClean="0">
                <a:latin typeface="Arial" panose="020B060402020202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s-US" sz="1400" b="1"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dirty="0">
                <a:latin typeface="Arial" panose="020B0604020202020204" pitchFamily="34" charset="0"/>
                <a:ea typeface="Calibri" panose="020F0502020204030204" pitchFamily="34" charset="0"/>
                <a:cs typeface="Times New Roman" panose="02020603050405020304" pitchFamily="18" charset="0"/>
              </a:rPr>
              <a:t>General Motors (GM) cuenta con cuatro marcas desplegadas en los Estados Unidos, como son:</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4" name="Diagrama 3"/>
          <p:cNvGraphicFramePr/>
          <p:nvPr>
            <p:extLst>
              <p:ext uri="{D42A27DB-BD31-4B8C-83A1-F6EECF244321}">
                <p14:modId xmlns:p14="http://schemas.microsoft.com/office/powerpoint/2010/main" val="3085318542"/>
              </p:ext>
            </p:extLst>
          </p:nvPr>
        </p:nvGraphicFramePr>
        <p:xfrm>
          <a:off x="1547664" y="4239091"/>
          <a:ext cx="6768752" cy="9901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813448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2031325"/>
          </a:xfrm>
          <a:prstGeom prst="rect">
            <a:avLst/>
          </a:prstGeom>
        </p:spPr>
        <p:txBody>
          <a:bodyPr wrap="square">
            <a:spAutoFit/>
          </a:bodyPr>
          <a:lstStyle/>
          <a:p>
            <a:pPr marL="342900" lvl="0" indent="-342900" algn="just">
              <a:spcAft>
                <a:spcPts val="0"/>
              </a:spcAft>
              <a:buAutoNum type="alphaLcParenR" startAt="3"/>
            </a:pPr>
            <a:r>
              <a:rPr lang="es-US" sz="1400" b="1" dirty="0" smtClean="0">
                <a:latin typeface="Arial" panose="020B0604020202020204" pitchFamily="34" charset="0"/>
                <a:ea typeface="Calibri" panose="020F0502020204030204" pitchFamily="34" charset="0"/>
                <a:cs typeface="Times New Roman" panose="02020603050405020304" pitchFamily="18" charset="0"/>
              </a:rPr>
              <a:t>General </a:t>
            </a:r>
            <a:r>
              <a:rPr lang="es-US" sz="1400" b="1" dirty="0">
                <a:latin typeface="Arial" panose="020B0604020202020204" pitchFamily="34" charset="0"/>
                <a:ea typeface="Calibri" panose="020F0502020204030204" pitchFamily="34" charset="0"/>
                <a:cs typeface="Times New Roman" panose="02020603050405020304" pitchFamily="18" charset="0"/>
              </a:rPr>
              <a:t>Motors</a:t>
            </a:r>
            <a:r>
              <a:rPr lang="es-US" sz="1400" b="1" dirty="0" smtClean="0">
                <a:latin typeface="Arial" panose="020B060402020202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s-US" sz="1400" b="1"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MX" sz="1400" dirty="0">
                <a:latin typeface="Arial" panose="020B0604020202020204" pitchFamily="34" charset="0"/>
                <a:ea typeface="Calibri" panose="020F0502020204030204" pitchFamily="34" charset="0"/>
                <a:cs typeface="Times New Roman" panose="02020603050405020304" pitchFamily="18" charset="0"/>
              </a:rPr>
              <a:t>Asimismo, dispone de una red más centralizada de 4.500 distribuidores y acuerdos laborales competitivos con los sindicatos. </a:t>
            </a:r>
          </a:p>
          <a:p>
            <a:pPr algn="just">
              <a:spcAft>
                <a:spcPts val="0"/>
              </a:spcAft>
            </a:pPr>
            <a:endParaRPr lang="es-MX" sz="140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es-MX" sz="1400" dirty="0">
                <a:latin typeface="Arial" panose="020B0604020202020204" pitchFamily="34" charset="0"/>
                <a:ea typeface="Calibri" panose="020F0502020204030204" pitchFamily="34" charset="0"/>
                <a:cs typeface="Times New Roman" panose="02020603050405020304" pitchFamily="18" charset="0"/>
              </a:rPr>
              <a:t>A nivel mundial, GM continúa creciendo rápidamente (General Motors, 2016). En este sentido, la empresa (Reuters, 2014) calculó que sus ventas de vehículos en el primer trimestre de 2014 aumentaron un 2% con respecto al mismo periodo de 2013, con 2.416.028 unidades vendidas. </a:t>
            </a: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15698467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954107"/>
          </a:xfrm>
          <a:prstGeom prst="rect">
            <a:avLst/>
          </a:prstGeom>
        </p:spPr>
        <p:txBody>
          <a:bodyPr wrap="square">
            <a:spAutoFit/>
          </a:bodyPr>
          <a:lstStyle/>
          <a:p>
            <a:pPr marL="342900" lvl="0" indent="-342900" algn="just">
              <a:spcAft>
                <a:spcPts val="0"/>
              </a:spcAft>
              <a:buAutoNum type="alphaLcParenR" startAt="3"/>
            </a:pPr>
            <a:r>
              <a:rPr lang="es-US" sz="1400" b="1" dirty="0" smtClean="0">
                <a:latin typeface="Arial" panose="020B0604020202020204" pitchFamily="34" charset="0"/>
                <a:ea typeface="Calibri" panose="020F0502020204030204" pitchFamily="34" charset="0"/>
                <a:cs typeface="Times New Roman" panose="02020603050405020304" pitchFamily="18" charset="0"/>
              </a:rPr>
              <a:t>General </a:t>
            </a:r>
            <a:r>
              <a:rPr lang="es-US" sz="1400" b="1" dirty="0">
                <a:latin typeface="Arial" panose="020B0604020202020204" pitchFamily="34" charset="0"/>
                <a:ea typeface="Calibri" panose="020F0502020204030204" pitchFamily="34" charset="0"/>
                <a:cs typeface="Times New Roman" panose="02020603050405020304" pitchFamily="18" charset="0"/>
              </a:rPr>
              <a:t>Motors</a:t>
            </a:r>
            <a:r>
              <a:rPr lang="es-US" sz="1400" b="1" dirty="0" smtClean="0">
                <a:latin typeface="Arial" panose="020B060402020202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s-US" sz="1400" b="1"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MX" sz="1400" dirty="0">
                <a:latin typeface="Arial" panose="020B0604020202020204" pitchFamily="34" charset="0"/>
                <a:ea typeface="Calibri" panose="020F0502020204030204" pitchFamily="34" charset="0"/>
                <a:cs typeface="Times New Roman" panose="02020603050405020304" pitchFamily="18" charset="0"/>
              </a:rPr>
              <a:t>Los pilares sobre los que está basada la compañía son unos valores compartidos por todos sus miembros:</a:t>
            </a: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4" name="Diagrama 3"/>
          <p:cNvGraphicFramePr/>
          <p:nvPr>
            <p:extLst>
              <p:ext uri="{D42A27DB-BD31-4B8C-83A1-F6EECF244321}">
                <p14:modId xmlns:p14="http://schemas.microsoft.com/office/powerpoint/2010/main" val="2694671008"/>
              </p:ext>
            </p:extLst>
          </p:nvPr>
        </p:nvGraphicFramePr>
        <p:xfrm>
          <a:off x="755576" y="4365104"/>
          <a:ext cx="7776864" cy="19442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189167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1815882"/>
          </a:xfrm>
          <a:prstGeom prst="rect">
            <a:avLst/>
          </a:prstGeom>
        </p:spPr>
        <p:txBody>
          <a:bodyPr wrap="square">
            <a:spAutoFit/>
          </a:bodyPr>
          <a:lstStyle/>
          <a:p>
            <a:pPr marL="342900" lvl="0" indent="-342900" algn="just">
              <a:spcAft>
                <a:spcPts val="0"/>
              </a:spcAft>
              <a:buAutoNum type="alphaLcParenR" startAt="3"/>
            </a:pPr>
            <a:r>
              <a:rPr lang="es-US" sz="1400" b="1" dirty="0" smtClean="0">
                <a:latin typeface="Arial" panose="020B0604020202020204" pitchFamily="34" charset="0"/>
                <a:ea typeface="Calibri" panose="020F0502020204030204" pitchFamily="34" charset="0"/>
                <a:cs typeface="Times New Roman" panose="02020603050405020304" pitchFamily="18" charset="0"/>
              </a:rPr>
              <a:t>General </a:t>
            </a:r>
            <a:r>
              <a:rPr lang="es-US" sz="1400" b="1" dirty="0">
                <a:latin typeface="Arial" panose="020B0604020202020204" pitchFamily="34" charset="0"/>
                <a:ea typeface="Calibri" panose="020F0502020204030204" pitchFamily="34" charset="0"/>
                <a:cs typeface="Times New Roman" panose="02020603050405020304" pitchFamily="18" charset="0"/>
              </a:rPr>
              <a:t>Motors</a:t>
            </a:r>
            <a:r>
              <a:rPr lang="es-US" sz="1400" b="1" dirty="0" smtClean="0">
                <a:latin typeface="Arial" panose="020B060402020202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s-US" sz="1400" b="1"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US" sz="1400" b="1" dirty="0">
                <a:latin typeface="Arial" panose="020B0604020202020204" pitchFamily="34" charset="0"/>
                <a:ea typeface="Calibri" panose="020F0502020204030204" pitchFamily="34" charset="0"/>
                <a:cs typeface="Times New Roman" panose="02020603050405020304" pitchFamily="18" charset="0"/>
              </a:rPr>
              <a:t>Estrategias de comunicación interna GM</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b="1" i="1"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dirty="0">
                <a:latin typeface="Arial" panose="020B0604020202020204" pitchFamily="34" charset="0"/>
                <a:ea typeface="Calibri" panose="020F0502020204030204" pitchFamily="34" charset="0"/>
                <a:cs typeface="Times New Roman" panose="02020603050405020304" pitchFamily="18" charset="0"/>
              </a:rPr>
              <a:t>Junto con los clientes, los empleados son la parte fundamental de General Motors y el objetivo de la empresa es fomentar el trabajo en equipo y en la misma dirección.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dirty="0">
                <a:latin typeface="Arial" panose="020B0604020202020204" pitchFamily="34" charset="0"/>
                <a:ea typeface="Calibri" panose="020F0502020204030204" pitchFamily="34" charset="0"/>
                <a:cs typeface="Times New Roman" panose="02020603050405020304" pitchFamily="18" charset="0"/>
              </a:rPr>
              <a:t>Para ello:</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6" name="Diagrama 5"/>
          <p:cNvGraphicFramePr/>
          <p:nvPr>
            <p:extLst>
              <p:ext uri="{D42A27DB-BD31-4B8C-83A1-F6EECF244321}">
                <p14:modId xmlns:p14="http://schemas.microsoft.com/office/powerpoint/2010/main" val="522839630"/>
              </p:ext>
            </p:extLst>
          </p:nvPr>
        </p:nvGraphicFramePr>
        <p:xfrm>
          <a:off x="2267744" y="4797152"/>
          <a:ext cx="5112568" cy="11521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464572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1600438"/>
          </a:xfrm>
          <a:prstGeom prst="rect">
            <a:avLst/>
          </a:prstGeom>
        </p:spPr>
        <p:txBody>
          <a:bodyPr wrap="square">
            <a:spAutoFit/>
          </a:bodyPr>
          <a:lstStyle/>
          <a:p>
            <a:pPr marL="342900" lvl="0" indent="-342900" algn="just">
              <a:spcAft>
                <a:spcPts val="0"/>
              </a:spcAft>
              <a:buAutoNum type="alphaLcParenR" startAt="3"/>
            </a:pPr>
            <a:r>
              <a:rPr lang="es-US" sz="1400" b="1" dirty="0" smtClean="0">
                <a:latin typeface="Arial" panose="020B0604020202020204" pitchFamily="34" charset="0"/>
                <a:ea typeface="Calibri" panose="020F0502020204030204" pitchFamily="34" charset="0"/>
                <a:cs typeface="Times New Roman" panose="02020603050405020304" pitchFamily="18" charset="0"/>
              </a:rPr>
              <a:t>General </a:t>
            </a:r>
            <a:r>
              <a:rPr lang="es-US" sz="1400" b="1" dirty="0">
                <a:latin typeface="Arial" panose="020B0604020202020204" pitchFamily="34" charset="0"/>
                <a:ea typeface="Calibri" panose="020F0502020204030204" pitchFamily="34" charset="0"/>
                <a:cs typeface="Times New Roman" panose="02020603050405020304" pitchFamily="18" charset="0"/>
              </a:rPr>
              <a:t>Motors</a:t>
            </a:r>
            <a:r>
              <a:rPr lang="es-US" sz="1400" b="1" dirty="0" smtClean="0">
                <a:latin typeface="Arial" panose="020B060402020202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s-US" sz="1400" b="1"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US" sz="1400" b="1" dirty="0">
                <a:latin typeface="Arial" panose="020B0604020202020204" pitchFamily="34" charset="0"/>
                <a:ea typeface="Calibri" panose="020F0502020204030204" pitchFamily="34" charset="0"/>
                <a:cs typeface="Times New Roman" panose="02020603050405020304" pitchFamily="18" charset="0"/>
              </a:rPr>
              <a:t>Estrategias de comunicación interna GM</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b="1" i="1"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MX" sz="1400" dirty="0">
                <a:latin typeface="Arial" panose="020B0604020202020204" pitchFamily="34" charset="0"/>
                <a:ea typeface="Calibri" panose="020F0502020204030204" pitchFamily="34" charset="0"/>
                <a:cs typeface="Times New Roman" panose="02020603050405020304" pitchFamily="18" charset="0"/>
              </a:rPr>
              <a:t>Uno de los objetivos y compromisos es llegar a ser el lugar de trabajo preferido para todos los empleados y un paso clave en este proceso es comprender sus inquietudes y conocer su opinión. </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32497427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1815882"/>
          </a:xfrm>
          <a:prstGeom prst="rect">
            <a:avLst/>
          </a:prstGeom>
        </p:spPr>
        <p:txBody>
          <a:bodyPr wrap="square">
            <a:spAutoFit/>
          </a:bodyPr>
          <a:lstStyle/>
          <a:p>
            <a:pPr marL="342900" lvl="0" indent="-342900" algn="just">
              <a:spcAft>
                <a:spcPts val="0"/>
              </a:spcAft>
              <a:buAutoNum type="alphaLcParenR" startAt="3"/>
            </a:pPr>
            <a:r>
              <a:rPr lang="es-US" sz="1400" b="1" dirty="0" smtClean="0">
                <a:latin typeface="Arial" panose="020B0604020202020204" pitchFamily="34" charset="0"/>
                <a:ea typeface="Calibri" panose="020F0502020204030204" pitchFamily="34" charset="0"/>
                <a:cs typeface="Times New Roman" panose="02020603050405020304" pitchFamily="18" charset="0"/>
              </a:rPr>
              <a:t>General </a:t>
            </a:r>
            <a:r>
              <a:rPr lang="es-US" sz="1400" b="1" dirty="0">
                <a:latin typeface="Arial" panose="020B0604020202020204" pitchFamily="34" charset="0"/>
                <a:ea typeface="Calibri" panose="020F0502020204030204" pitchFamily="34" charset="0"/>
                <a:cs typeface="Times New Roman" panose="02020603050405020304" pitchFamily="18" charset="0"/>
              </a:rPr>
              <a:t>Motors</a:t>
            </a:r>
            <a:r>
              <a:rPr lang="es-US" sz="1400" b="1" dirty="0" smtClean="0">
                <a:latin typeface="Arial" panose="020B060402020202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s-US" sz="1400" b="1"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US" sz="1400" b="1" dirty="0">
                <a:latin typeface="Arial" panose="020B0604020202020204" pitchFamily="34" charset="0"/>
                <a:ea typeface="Calibri" panose="020F0502020204030204" pitchFamily="34" charset="0"/>
                <a:cs typeface="Times New Roman" panose="02020603050405020304" pitchFamily="18" charset="0"/>
              </a:rPr>
              <a:t>Estrategias de comunicación interna GM</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b="1" i="1"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MX" sz="1400" dirty="0">
                <a:latin typeface="Arial" panose="020B0604020202020204" pitchFamily="34" charset="0"/>
                <a:ea typeface="Calibri" panose="020F0502020204030204" pitchFamily="34" charset="0"/>
                <a:cs typeface="Times New Roman" panose="02020603050405020304" pitchFamily="18" charset="0"/>
              </a:rPr>
              <a:t>Para ello realiza encuestas de clima laboral denominadas ‘</a:t>
            </a:r>
            <a:r>
              <a:rPr lang="es-MX" sz="1400" dirty="0" err="1">
                <a:latin typeface="Arial" panose="020B0604020202020204" pitchFamily="34" charset="0"/>
                <a:ea typeface="Calibri" panose="020F0502020204030204" pitchFamily="34" charset="0"/>
                <a:cs typeface="Times New Roman" panose="02020603050405020304" pitchFamily="18" charset="0"/>
              </a:rPr>
              <a:t>Workplace</a:t>
            </a:r>
            <a:r>
              <a:rPr lang="es-MX" sz="1400" dirty="0">
                <a:latin typeface="Arial" panose="020B0604020202020204" pitchFamily="34" charset="0"/>
                <a:ea typeface="Calibri" panose="020F0502020204030204" pitchFamily="34" charset="0"/>
                <a:cs typeface="Times New Roman" panose="02020603050405020304" pitchFamily="18" charset="0"/>
              </a:rPr>
              <a:t> Of </a:t>
            </a:r>
            <a:r>
              <a:rPr lang="es-MX" sz="1400" dirty="0" err="1">
                <a:latin typeface="Arial" panose="020B0604020202020204" pitchFamily="34" charset="0"/>
                <a:ea typeface="Calibri" panose="020F0502020204030204" pitchFamily="34" charset="0"/>
                <a:cs typeface="Times New Roman" panose="02020603050405020304" pitchFamily="18" charset="0"/>
              </a:rPr>
              <a:t>Choice</a:t>
            </a:r>
            <a:r>
              <a:rPr lang="es-MX" sz="1400" dirty="0">
                <a:latin typeface="Arial" panose="020B0604020202020204" pitchFamily="34" charset="0"/>
                <a:ea typeface="Calibri" panose="020F0502020204030204" pitchFamily="34" charset="0"/>
                <a:cs typeface="Times New Roman" panose="02020603050405020304" pitchFamily="18" charset="0"/>
              </a:rPr>
              <a:t>’ (WOC). </a:t>
            </a:r>
          </a:p>
          <a:p>
            <a:pPr algn="just">
              <a:spcAft>
                <a:spcPts val="0"/>
              </a:spcAft>
            </a:pPr>
            <a:endParaRPr lang="es-MX" sz="140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es-MX" sz="1400" dirty="0">
                <a:latin typeface="Arial" panose="020B0604020202020204" pitchFamily="34" charset="0"/>
                <a:ea typeface="Calibri" panose="020F0502020204030204" pitchFamily="34" charset="0"/>
                <a:cs typeface="Times New Roman" panose="02020603050405020304" pitchFamily="18" charset="0"/>
              </a:rPr>
              <a:t>Con sus resultados se quiere entender mejor qué hacer para alcanzar ese objetivo y definir un plan de acción. </a:t>
            </a: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3145389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95755" y="3212976"/>
            <a:ext cx="8064896" cy="738664"/>
          </a:xfrm>
          <a:prstGeom prst="rect">
            <a:avLst/>
          </a:prstGeom>
        </p:spPr>
        <p:txBody>
          <a:bodyPr wrap="square">
            <a:spAutoFit/>
          </a:bodyPr>
          <a:lstStyle/>
          <a:p>
            <a:pPr marL="342900" indent="-342900" algn="just">
              <a:buAutoNum type="alphaLcParenR" startAt="2"/>
            </a:pPr>
            <a:r>
              <a:rPr lang="es-ES" sz="1400" dirty="0" smtClean="0">
                <a:latin typeface="Arial" pitchFamily="34" charset="0"/>
                <a:cs typeface="Arial" pitchFamily="34" charset="0"/>
              </a:rPr>
              <a:t>Equipo </a:t>
            </a:r>
            <a:r>
              <a:rPr lang="es-ES" sz="1400" dirty="0">
                <a:latin typeface="Arial" pitchFamily="34" charset="0"/>
                <a:cs typeface="Arial" pitchFamily="34" charset="0"/>
              </a:rPr>
              <a:t>de Trabajo</a:t>
            </a:r>
            <a:r>
              <a:rPr lang="es-ES" sz="1400" dirty="0" smtClean="0">
                <a:latin typeface="Arial" pitchFamily="34" charset="0"/>
                <a:cs typeface="Arial" pitchFamily="34" charset="0"/>
              </a:rPr>
              <a:t>:</a:t>
            </a:r>
            <a:endParaRPr lang="es-ES" sz="1400" dirty="0">
              <a:latin typeface="Arial" pitchFamily="34" charset="0"/>
              <a:cs typeface="Arial" pitchFamily="34" charset="0"/>
            </a:endParaRPr>
          </a:p>
          <a:p>
            <a:pPr algn="just"/>
            <a:endParaRPr lang="es-ES" sz="1400" dirty="0">
              <a:latin typeface="Arial" pitchFamily="34" charset="0"/>
              <a:cs typeface="Arial" pitchFamily="34" charset="0"/>
            </a:endParaRPr>
          </a:p>
          <a:p>
            <a:pPr algn="just"/>
            <a:r>
              <a:rPr lang="es-ES" sz="1400" dirty="0" smtClean="0">
                <a:latin typeface="Arial" pitchFamily="34" charset="0"/>
                <a:cs typeface="Arial" pitchFamily="34" charset="0"/>
              </a:rPr>
              <a:t>Grupo </a:t>
            </a:r>
            <a:r>
              <a:rPr lang="es-ES" sz="1400" dirty="0">
                <a:latin typeface="Arial" pitchFamily="34" charset="0"/>
                <a:cs typeface="Arial" pitchFamily="34" charset="0"/>
              </a:rPr>
              <a:t>de personas que:</a:t>
            </a:r>
          </a:p>
        </p:txBody>
      </p:sp>
      <p:graphicFrame>
        <p:nvGraphicFramePr>
          <p:cNvPr id="5" name="4 Diagrama"/>
          <p:cNvGraphicFramePr/>
          <p:nvPr>
            <p:extLst>
              <p:ext uri="{D42A27DB-BD31-4B8C-83A1-F6EECF244321}">
                <p14:modId xmlns:p14="http://schemas.microsoft.com/office/powerpoint/2010/main" val="2296993710"/>
              </p:ext>
            </p:extLst>
          </p:nvPr>
        </p:nvGraphicFramePr>
        <p:xfrm>
          <a:off x="683568" y="4293096"/>
          <a:ext cx="7776864" cy="1324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2 Rectángulo"/>
          <p:cNvSpPr/>
          <p:nvPr/>
        </p:nvSpPr>
        <p:spPr>
          <a:xfrm>
            <a:off x="899592" y="1628800"/>
            <a:ext cx="7416824" cy="1323439"/>
          </a:xfrm>
          <a:prstGeom prst="rect">
            <a:avLst/>
          </a:prstGeom>
        </p:spPr>
        <p:txBody>
          <a:bodyPr wrap="square">
            <a:spAutoFit/>
          </a:bodyPr>
          <a:lstStyle/>
          <a:p>
            <a:r>
              <a:rPr lang="es-ES" sz="2000" b="1" dirty="0" smtClean="0">
                <a:solidFill>
                  <a:srgbClr val="0070C0"/>
                </a:solidFill>
                <a:latin typeface="Arial" pitchFamily="34" charset="0"/>
                <a:cs typeface="Arial" pitchFamily="34" charset="0"/>
              </a:rPr>
              <a:t>1.1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endParaRPr lang="es-ES" sz="2000" b="1" dirty="0" smtClean="0">
              <a:solidFill>
                <a:srgbClr val="0070C0"/>
              </a:solidFill>
              <a:latin typeface="Arial" pitchFamily="34" charset="0"/>
              <a:cs typeface="Arial" pitchFamily="34" charset="0"/>
            </a:endParaRPr>
          </a:p>
          <a:p>
            <a:pPr algn="just"/>
            <a:r>
              <a:rPr lang="es-ES" dirty="0" smtClean="0">
                <a:solidFill>
                  <a:srgbClr val="0070C0"/>
                </a:solidFill>
                <a:latin typeface="Arial" pitchFamily="34" charset="0"/>
                <a:cs typeface="Arial" pitchFamily="34" charset="0"/>
              </a:rPr>
              <a:t>1.1.2</a:t>
            </a:r>
            <a:r>
              <a:rPr lang="es-ES" dirty="0">
                <a:solidFill>
                  <a:srgbClr val="0070C0"/>
                </a:solidFill>
                <a:latin typeface="Arial" pitchFamily="34" charset="0"/>
                <a:cs typeface="Arial" pitchFamily="34" charset="0"/>
              </a:rPr>
              <a:t>.	Grupo de Trabajo v/s Equipo de </a:t>
            </a:r>
            <a:r>
              <a:rPr lang="es-ES" dirty="0" smtClean="0">
                <a:solidFill>
                  <a:srgbClr val="0070C0"/>
                </a:solidFill>
                <a:latin typeface="Arial" pitchFamily="34" charset="0"/>
                <a:cs typeface="Arial" pitchFamily="34" charset="0"/>
              </a:rPr>
              <a:t>Trabajo</a:t>
            </a:r>
            <a:endParaRPr lang="es-ES"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3708575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1169551"/>
          </a:xfrm>
          <a:prstGeom prst="rect">
            <a:avLst/>
          </a:prstGeom>
        </p:spPr>
        <p:txBody>
          <a:bodyPr wrap="square">
            <a:spAutoFit/>
          </a:bodyPr>
          <a:lstStyle/>
          <a:p>
            <a:pPr marL="342900" lvl="0" indent="-342900" algn="just">
              <a:spcAft>
                <a:spcPts val="0"/>
              </a:spcAft>
              <a:buAutoNum type="alphaLcParenR" startAt="3"/>
            </a:pPr>
            <a:r>
              <a:rPr lang="es-US" sz="1400" b="1" dirty="0" smtClean="0">
                <a:latin typeface="Arial" panose="020B0604020202020204" pitchFamily="34" charset="0"/>
                <a:ea typeface="Calibri" panose="020F0502020204030204" pitchFamily="34" charset="0"/>
                <a:cs typeface="Times New Roman" panose="02020603050405020304" pitchFamily="18" charset="0"/>
              </a:rPr>
              <a:t>General </a:t>
            </a:r>
            <a:r>
              <a:rPr lang="es-US" sz="1400" b="1" dirty="0">
                <a:latin typeface="Arial" panose="020B0604020202020204" pitchFamily="34" charset="0"/>
                <a:ea typeface="Calibri" panose="020F0502020204030204" pitchFamily="34" charset="0"/>
                <a:cs typeface="Times New Roman" panose="02020603050405020304" pitchFamily="18" charset="0"/>
              </a:rPr>
              <a:t>Motors</a:t>
            </a:r>
            <a:r>
              <a:rPr lang="es-US" sz="1400" b="1" dirty="0" smtClean="0">
                <a:latin typeface="Arial" panose="020B060402020202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s-US" sz="1400" b="1"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US" sz="1400" b="1" dirty="0">
                <a:latin typeface="Arial" panose="020B0604020202020204" pitchFamily="34" charset="0"/>
                <a:ea typeface="Calibri" panose="020F0502020204030204" pitchFamily="34" charset="0"/>
                <a:cs typeface="Times New Roman" panose="02020603050405020304" pitchFamily="18" charset="0"/>
              </a:rPr>
              <a:t>Estrategias de comunicación interna GM</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US" sz="1400" b="1" i="1"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MX" sz="1400" dirty="0">
                <a:latin typeface="Arial" panose="020B0604020202020204" pitchFamily="34" charset="0"/>
                <a:ea typeface="Calibri" panose="020F0502020204030204" pitchFamily="34" charset="0"/>
                <a:cs typeface="Times New Roman" panose="02020603050405020304" pitchFamily="18" charset="0"/>
              </a:rPr>
              <a:t>En esta encuesta se invita a participar a una parte importante de los trabajadores como son:</a:t>
            </a: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4" name="Diagrama 3"/>
          <p:cNvGraphicFramePr/>
          <p:nvPr>
            <p:extLst>
              <p:ext uri="{D42A27DB-BD31-4B8C-83A1-F6EECF244321}">
                <p14:modId xmlns:p14="http://schemas.microsoft.com/office/powerpoint/2010/main" val="721881788"/>
              </p:ext>
            </p:extLst>
          </p:nvPr>
        </p:nvGraphicFramePr>
        <p:xfrm>
          <a:off x="899592" y="4653136"/>
          <a:ext cx="7574482" cy="9361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995321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738664"/>
          </a:xfrm>
          <a:prstGeom prst="rect">
            <a:avLst/>
          </a:prstGeom>
        </p:spPr>
        <p:txBody>
          <a:bodyPr wrap="square">
            <a:spAutoFit/>
          </a:bodyPr>
          <a:lstStyle/>
          <a:p>
            <a:pPr marL="342900" lvl="0" indent="-342900" algn="just">
              <a:spcAft>
                <a:spcPts val="0"/>
              </a:spcAft>
              <a:buAutoNum type="alphaLcParenR" startAt="3"/>
            </a:pPr>
            <a:r>
              <a:rPr lang="es-US" sz="1400" b="1" dirty="0" smtClean="0">
                <a:latin typeface="Arial" panose="020B0604020202020204" pitchFamily="34" charset="0"/>
                <a:ea typeface="Calibri" panose="020F0502020204030204" pitchFamily="34" charset="0"/>
                <a:cs typeface="Times New Roman" panose="02020603050405020304" pitchFamily="18" charset="0"/>
              </a:rPr>
              <a:t>General </a:t>
            </a:r>
            <a:r>
              <a:rPr lang="es-US" sz="1400" b="1" dirty="0">
                <a:latin typeface="Arial" panose="020B0604020202020204" pitchFamily="34" charset="0"/>
                <a:ea typeface="Calibri" panose="020F0502020204030204" pitchFamily="34" charset="0"/>
                <a:cs typeface="Times New Roman" panose="02020603050405020304" pitchFamily="18" charset="0"/>
              </a:rPr>
              <a:t>Motors</a:t>
            </a:r>
            <a:r>
              <a:rPr lang="es-US" sz="1400" b="1" dirty="0" smtClean="0">
                <a:latin typeface="Arial" panose="020B060402020202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s-US" sz="1400" b="1"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 de Gestión de Recursos Humanos:</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9" name="Diagrama 8"/>
          <p:cNvGraphicFramePr/>
          <p:nvPr>
            <p:extLst>
              <p:ext uri="{D42A27DB-BD31-4B8C-83A1-F6EECF244321}">
                <p14:modId xmlns:p14="http://schemas.microsoft.com/office/powerpoint/2010/main" val="916022174"/>
              </p:ext>
            </p:extLst>
          </p:nvPr>
        </p:nvGraphicFramePr>
        <p:xfrm>
          <a:off x="926276" y="4043505"/>
          <a:ext cx="7291269" cy="1440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65323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738664"/>
          </a:xfrm>
          <a:prstGeom prst="rect">
            <a:avLst/>
          </a:prstGeom>
        </p:spPr>
        <p:txBody>
          <a:bodyPr wrap="square">
            <a:spAutoFit/>
          </a:bodyPr>
          <a:lstStyle/>
          <a:p>
            <a:pPr marL="342900" lvl="0" indent="-342900" algn="just">
              <a:spcAft>
                <a:spcPts val="0"/>
              </a:spcAft>
              <a:buAutoNum type="alphaLcParenR" startAt="3"/>
            </a:pPr>
            <a:r>
              <a:rPr lang="es-US" sz="1400" b="1" dirty="0" smtClean="0">
                <a:latin typeface="Arial" panose="020B0604020202020204" pitchFamily="34" charset="0"/>
                <a:ea typeface="Calibri" panose="020F0502020204030204" pitchFamily="34" charset="0"/>
                <a:cs typeface="Times New Roman" panose="02020603050405020304" pitchFamily="18" charset="0"/>
              </a:rPr>
              <a:t>General </a:t>
            </a:r>
            <a:r>
              <a:rPr lang="es-US" sz="1400" b="1" dirty="0">
                <a:latin typeface="Arial" panose="020B0604020202020204" pitchFamily="34" charset="0"/>
                <a:ea typeface="Calibri" panose="020F0502020204030204" pitchFamily="34" charset="0"/>
                <a:cs typeface="Times New Roman" panose="02020603050405020304" pitchFamily="18" charset="0"/>
              </a:rPr>
              <a:t>Motors</a:t>
            </a:r>
            <a:r>
              <a:rPr lang="es-US" sz="1400" b="1" dirty="0" smtClean="0">
                <a:latin typeface="Arial" panose="020B060402020202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s-US" sz="1400" b="1"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 de Gestión de Recursos Humanos:</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9" name="Diagrama 8"/>
          <p:cNvGraphicFramePr/>
          <p:nvPr>
            <p:extLst>
              <p:ext uri="{D42A27DB-BD31-4B8C-83A1-F6EECF244321}">
                <p14:modId xmlns:p14="http://schemas.microsoft.com/office/powerpoint/2010/main" val="3851479731"/>
              </p:ext>
            </p:extLst>
          </p:nvPr>
        </p:nvGraphicFramePr>
        <p:xfrm>
          <a:off x="926276" y="4043505"/>
          <a:ext cx="7291269" cy="1440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229779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738664"/>
          </a:xfrm>
          <a:prstGeom prst="rect">
            <a:avLst/>
          </a:prstGeom>
        </p:spPr>
        <p:txBody>
          <a:bodyPr wrap="square">
            <a:spAutoFit/>
          </a:bodyPr>
          <a:lstStyle/>
          <a:p>
            <a:pPr marL="342900" lvl="0" indent="-342900" algn="just">
              <a:spcAft>
                <a:spcPts val="0"/>
              </a:spcAft>
              <a:buAutoNum type="alphaLcParenR" startAt="3"/>
            </a:pPr>
            <a:r>
              <a:rPr lang="es-US" sz="1400" b="1" dirty="0" smtClean="0">
                <a:latin typeface="Arial" panose="020B0604020202020204" pitchFamily="34" charset="0"/>
                <a:ea typeface="Calibri" panose="020F0502020204030204" pitchFamily="34" charset="0"/>
                <a:cs typeface="Times New Roman" panose="02020603050405020304" pitchFamily="18" charset="0"/>
              </a:rPr>
              <a:t>General </a:t>
            </a:r>
            <a:r>
              <a:rPr lang="es-US" sz="1400" b="1" dirty="0">
                <a:latin typeface="Arial" panose="020B0604020202020204" pitchFamily="34" charset="0"/>
                <a:ea typeface="Calibri" panose="020F0502020204030204" pitchFamily="34" charset="0"/>
                <a:cs typeface="Times New Roman" panose="02020603050405020304" pitchFamily="18" charset="0"/>
              </a:rPr>
              <a:t>Motors</a:t>
            </a:r>
            <a:r>
              <a:rPr lang="es-US" sz="1400" b="1" dirty="0" smtClean="0">
                <a:latin typeface="Arial" panose="020B060402020202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s-US" sz="1400" b="1"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 de Gestión de Recursos Humanos:</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9" name="Diagrama 8"/>
          <p:cNvGraphicFramePr/>
          <p:nvPr>
            <p:extLst>
              <p:ext uri="{D42A27DB-BD31-4B8C-83A1-F6EECF244321}">
                <p14:modId xmlns:p14="http://schemas.microsoft.com/office/powerpoint/2010/main" val="568149290"/>
              </p:ext>
            </p:extLst>
          </p:nvPr>
        </p:nvGraphicFramePr>
        <p:xfrm>
          <a:off x="926276" y="4043504"/>
          <a:ext cx="7291269" cy="1905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839580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738664"/>
          </a:xfrm>
          <a:prstGeom prst="rect">
            <a:avLst/>
          </a:prstGeom>
        </p:spPr>
        <p:txBody>
          <a:bodyPr wrap="square">
            <a:spAutoFit/>
          </a:bodyPr>
          <a:lstStyle/>
          <a:p>
            <a:pPr marL="342900" lvl="0" indent="-342900" algn="just">
              <a:spcAft>
                <a:spcPts val="0"/>
              </a:spcAft>
              <a:buAutoNum type="alphaLcParenR" startAt="3"/>
            </a:pPr>
            <a:r>
              <a:rPr lang="es-US" sz="1400" b="1" dirty="0" smtClean="0">
                <a:latin typeface="Arial" panose="020B0604020202020204" pitchFamily="34" charset="0"/>
                <a:ea typeface="Calibri" panose="020F0502020204030204" pitchFamily="34" charset="0"/>
                <a:cs typeface="Times New Roman" panose="02020603050405020304" pitchFamily="18" charset="0"/>
              </a:rPr>
              <a:t>General </a:t>
            </a:r>
            <a:r>
              <a:rPr lang="es-US" sz="1400" b="1" dirty="0">
                <a:latin typeface="Arial" panose="020B0604020202020204" pitchFamily="34" charset="0"/>
                <a:ea typeface="Calibri" panose="020F0502020204030204" pitchFamily="34" charset="0"/>
                <a:cs typeface="Times New Roman" panose="02020603050405020304" pitchFamily="18" charset="0"/>
              </a:rPr>
              <a:t>Motors</a:t>
            </a:r>
            <a:r>
              <a:rPr lang="es-US" sz="1400" b="1" dirty="0" smtClean="0">
                <a:latin typeface="Arial" panose="020B060402020202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s-US" sz="1400" b="1"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 de Gestión de Recursos Humanos:</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9" name="Diagrama 8"/>
          <p:cNvGraphicFramePr/>
          <p:nvPr>
            <p:extLst>
              <p:ext uri="{D42A27DB-BD31-4B8C-83A1-F6EECF244321}">
                <p14:modId xmlns:p14="http://schemas.microsoft.com/office/powerpoint/2010/main" val="1300481058"/>
              </p:ext>
            </p:extLst>
          </p:nvPr>
        </p:nvGraphicFramePr>
        <p:xfrm>
          <a:off x="901508" y="3861048"/>
          <a:ext cx="7291269" cy="1905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34752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738664"/>
          </a:xfrm>
          <a:prstGeom prst="rect">
            <a:avLst/>
          </a:prstGeom>
        </p:spPr>
        <p:txBody>
          <a:bodyPr wrap="square">
            <a:spAutoFit/>
          </a:bodyPr>
          <a:lstStyle/>
          <a:p>
            <a:pPr marL="342900" lvl="0" indent="-342900" algn="just">
              <a:spcAft>
                <a:spcPts val="0"/>
              </a:spcAft>
              <a:buAutoNum type="alphaLcParenR" startAt="3"/>
            </a:pPr>
            <a:r>
              <a:rPr lang="es-US" sz="1400" b="1" dirty="0" smtClean="0">
                <a:latin typeface="Arial" panose="020B0604020202020204" pitchFamily="34" charset="0"/>
                <a:ea typeface="Calibri" panose="020F0502020204030204" pitchFamily="34" charset="0"/>
                <a:cs typeface="Times New Roman" panose="02020603050405020304" pitchFamily="18" charset="0"/>
              </a:rPr>
              <a:t>General </a:t>
            </a:r>
            <a:r>
              <a:rPr lang="es-US" sz="1400" b="1" dirty="0">
                <a:latin typeface="Arial" panose="020B0604020202020204" pitchFamily="34" charset="0"/>
                <a:ea typeface="Calibri" panose="020F0502020204030204" pitchFamily="34" charset="0"/>
                <a:cs typeface="Times New Roman" panose="02020603050405020304" pitchFamily="18" charset="0"/>
              </a:rPr>
              <a:t>Motors</a:t>
            </a:r>
            <a:r>
              <a:rPr lang="es-US" sz="1400" b="1" dirty="0" smtClean="0">
                <a:latin typeface="Arial" panose="020B060402020202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s-US" sz="1400" b="1"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 de Gestión de Recursos Humanos:</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9" name="Diagrama 8"/>
          <p:cNvGraphicFramePr/>
          <p:nvPr>
            <p:extLst>
              <p:ext uri="{D42A27DB-BD31-4B8C-83A1-F6EECF244321}">
                <p14:modId xmlns:p14="http://schemas.microsoft.com/office/powerpoint/2010/main" val="357684954"/>
              </p:ext>
            </p:extLst>
          </p:nvPr>
        </p:nvGraphicFramePr>
        <p:xfrm>
          <a:off x="901508" y="3861048"/>
          <a:ext cx="7291269" cy="1905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718619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738664"/>
          </a:xfrm>
          <a:prstGeom prst="rect">
            <a:avLst/>
          </a:prstGeom>
        </p:spPr>
        <p:txBody>
          <a:bodyPr wrap="square">
            <a:spAutoFit/>
          </a:bodyPr>
          <a:lstStyle/>
          <a:p>
            <a:pPr marL="342900" lvl="0" indent="-342900" algn="just">
              <a:spcAft>
                <a:spcPts val="0"/>
              </a:spcAft>
              <a:buAutoNum type="alphaLcParenR" startAt="3"/>
            </a:pPr>
            <a:r>
              <a:rPr lang="es-US" sz="1400" b="1" dirty="0" smtClean="0">
                <a:latin typeface="Arial" panose="020B0604020202020204" pitchFamily="34" charset="0"/>
                <a:ea typeface="Calibri" panose="020F0502020204030204" pitchFamily="34" charset="0"/>
                <a:cs typeface="Times New Roman" panose="02020603050405020304" pitchFamily="18" charset="0"/>
              </a:rPr>
              <a:t>General </a:t>
            </a:r>
            <a:r>
              <a:rPr lang="es-US" sz="1400" b="1" dirty="0">
                <a:latin typeface="Arial" panose="020B0604020202020204" pitchFamily="34" charset="0"/>
                <a:ea typeface="Calibri" panose="020F0502020204030204" pitchFamily="34" charset="0"/>
                <a:cs typeface="Times New Roman" panose="02020603050405020304" pitchFamily="18" charset="0"/>
              </a:rPr>
              <a:t>Motors</a:t>
            </a:r>
            <a:r>
              <a:rPr lang="es-US" sz="1400" b="1" dirty="0" smtClean="0">
                <a:latin typeface="Arial" panose="020B060402020202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s-US" sz="1400" b="1"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 de Gestión de Recursos Humanos:</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9" name="Diagrama 8"/>
          <p:cNvGraphicFramePr/>
          <p:nvPr>
            <p:extLst>
              <p:ext uri="{D42A27DB-BD31-4B8C-83A1-F6EECF244321}">
                <p14:modId xmlns:p14="http://schemas.microsoft.com/office/powerpoint/2010/main" val="172092766"/>
              </p:ext>
            </p:extLst>
          </p:nvPr>
        </p:nvGraphicFramePr>
        <p:xfrm>
          <a:off x="901508" y="3861048"/>
          <a:ext cx="7291269" cy="1905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7061088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284984"/>
            <a:ext cx="7488832" cy="738664"/>
          </a:xfrm>
          <a:prstGeom prst="rect">
            <a:avLst/>
          </a:prstGeom>
        </p:spPr>
        <p:txBody>
          <a:bodyPr wrap="square">
            <a:spAutoFit/>
          </a:bodyPr>
          <a:lstStyle/>
          <a:p>
            <a:pPr marL="342900" lvl="0" indent="-342900" algn="just">
              <a:spcAft>
                <a:spcPts val="0"/>
              </a:spcAft>
              <a:buAutoNum type="alphaLcParenR" startAt="3"/>
            </a:pPr>
            <a:r>
              <a:rPr lang="es-US" sz="1400" b="1" dirty="0" smtClean="0">
                <a:latin typeface="Arial" panose="020B0604020202020204" pitchFamily="34" charset="0"/>
                <a:ea typeface="Calibri" panose="020F0502020204030204" pitchFamily="34" charset="0"/>
                <a:cs typeface="Times New Roman" panose="02020603050405020304" pitchFamily="18" charset="0"/>
              </a:rPr>
              <a:t>General </a:t>
            </a:r>
            <a:r>
              <a:rPr lang="es-US" sz="1400" b="1" dirty="0">
                <a:latin typeface="Arial" panose="020B0604020202020204" pitchFamily="34" charset="0"/>
                <a:ea typeface="Calibri" panose="020F0502020204030204" pitchFamily="34" charset="0"/>
                <a:cs typeface="Times New Roman" panose="02020603050405020304" pitchFamily="18" charset="0"/>
              </a:rPr>
              <a:t>Motors</a:t>
            </a:r>
            <a:r>
              <a:rPr lang="es-US" sz="1400" b="1" dirty="0" smtClean="0">
                <a:latin typeface="Arial" panose="020B060402020202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s-US" sz="1400" b="1"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Estrategia de Gestión de Recursos Humanos:</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9" name="Diagrama 8"/>
          <p:cNvGraphicFramePr/>
          <p:nvPr>
            <p:extLst>
              <p:ext uri="{D42A27DB-BD31-4B8C-83A1-F6EECF244321}">
                <p14:modId xmlns:p14="http://schemas.microsoft.com/office/powerpoint/2010/main" val="3859030813"/>
              </p:ext>
            </p:extLst>
          </p:nvPr>
        </p:nvGraphicFramePr>
        <p:xfrm>
          <a:off x="901508" y="3861048"/>
          <a:ext cx="7291269" cy="1905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19322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140968"/>
            <a:ext cx="7488832" cy="1384995"/>
          </a:xfrm>
          <a:prstGeom prst="rect">
            <a:avLst/>
          </a:prstGeom>
        </p:spPr>
        <p:txBody>
          <a:bodyPr wrap="square">
            <a:spAutoFit/>
          </a:bodyPr>
          <a:lstStyle/>
          <a:p>
            <a:pPr marL="342900" lvl="0" indent="-342900" algn="just">
              <a:spcAft>
                <a:spcPts val="0"/>
              </a:spcAft>
              <a:buAutoNum type="alphaLcParenR" startAt="3"/>
            </a:pPr>
            <a:r>
              <a:rPr lang="es-US" sz="1400" b="1" dirty="0" smtClean="0">
                <a:latin typeface="Arial" panose="020B0604020202020204" pitchFamily="34" charset="0"/>
                <a:ea typeface="Calibri" panose="020F0502020204030204" pitchFamily="34" charset="0"/>
                <a:cs typeface="Arial" panose="020B0604020202020204" pitchFamily="34" charset="0"/>
              </a:rPr>
              <a:t>General </a:t>
            </a:r>
            <a:r>
              <a:rPr lang="es-US" sz="1400" b="1" dirty="0">
                <a:latin typeface="Arial" panose="020B0604020202020204" pitchFamily="34" charset="0"/>
                <a:ea typeface="Calibri" panose="020F0502020204030204" pitchFamily="34" charset="0"/>
                <a:cs typeface="Arial" panose="020B0604020202020204" pitchFamily="34" charset="0"/>
              </a:rPr>
              <a:t>Motors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b="1"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Arial" panose="020B0604020202020204" pitchFamily="34" charset="0"/>
              </a:rPr>
              <a:t>Estrategia de Gestión de Recursos Humanos</a:t>
            </a:r>
            <a:r>
              <a:rPr lang="es-US" sz="1400" dirty="0" smtClean="0">
                <a:latin typeface="Arial" panose="020B0604020202020204" pitchFamily="34" charset="0"/>
                <a:ea typeface="Calibri" panose="020F0502020204030204" pitchFamily="34" charset="0"/>
                <a:cs typeface="Arial" panose="020B0604020202020204" pitchFamily="34" charset="0"/>
              </a:rPr>
              <a:t>:</a:t>
            </a:r>
          </a:p>
          <a:p>
            <a:pPr marL="342900" lvl="0" indent="-342900" algn="just">
              <a:spcAft>
                <a:spcPts val="0"/>
              </a:spcAft>
              <a:buFont typeface="Symbol" panose="05050102010706020507" pitchFamily="18" charset="2"/>
              <a:buChar char=""/>
            </a:pPr>
            <a:endParaRPr lang="es-US" sz="1400" dirty="0">
              <a:effectLst/>
              <a:latin typeface="Arial" panose="020B0604020202020204" pitchFamily="34" charset="0"/>
              <a:ea typeface="Calibri" panose="020F0502020204030204" pitchFamily="34" charset="0"/>
              <a:cs typeface="Arial" panose="020B0604020202020204" pitchFamily="34" charset="0"/>
            </a:endParaRPr>
          </a:p>
          <a:p>
            <a:pPr lvl="0" algn="just">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Los empleados son claves en la organización, por ello la compañía quiere implicarles activamente en el negocio a través de una comunicación abierta y frecuente como: </a:t>
            </a:r>
            <a:endParaRPr lang="es-CL"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2 Rectángulo"/>
          <p:cNvSpPr/>
          <p:nvPr/>
        </p:nvSpPr>
        <p:spPr>
          <a:xfrm>
            <a:off x="899592" y="1628800"/>
            <a:ext cx="7488832" cy="1292662"/>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smtClean="0">
              <a:solidFill>
                <a:srgbClr val="0070C0"/>
              </a:solidFill>
              <a:latin typeface="Arial" pitchFamily="34" charset="0"/>
              <a:cs typeface="Arial" pitchFamily="34" charset="0"/>
            </a:endParaRP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22419054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2852936"/>
            <a:ext cx="7488832" cy="738664"/>
          </a:xfrm>
          <a:prstGeom prst="rect">
            <a:avLst/>
          </a:prstGeom>
        </p:spPr>
        <p:txBody>
          <a:bodyPr wrap="square">
            <a:spAutoFit/>
          </a:bodyPr>
          <a:lstStyle/>
          <a:p>
            <a:pPr marL="342900" lvl="0" indent="-342900" algn="just">
              <a:spcAft>
                <a:spcPts val="0"/>
              </a:spcAft>
              <a:buAutoNum type="alphaLcParenR" startAt="3"/>
            </a:pPr>
            <a:r>
              <a:rPr lang="es-US" sz="1400" b="1" dirty="0" smtClean="0">
                <a:latin typeface="Arial" panose="020B0604020202020204" pitchFamily="34" charset="0"/>
                <a:ea typeface="Calibri" panose="020F0502020204030204" pitchFamily="34" charset="0"/>
                <a:cs typeface="Arial" panose="020B0604020202020204" pitchFamily="34" charset="0"/>
              </a:rPr>
              <a:t>General </a:t>
            </a:r>
            <a:r>
              <a:rPr lang="es-US" sz="1400" b="1" dirty="0">
                <a:latin typeface="Arial" panose="020B0604020202020204" pitchFamily="34" charset="0"/>
                <a:ea typeface="Calibri" panose="020F0502020204030204" pitchFamily="34" charset="0"/>
                <a:cs typeface="Arial" panose="020B0604020202020204" pitchFamily="34" charset="0"/>
              </a:rPr>
              <a:t>Motors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b="1"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Arial" panose="020B0604020202020204" pitchFamily="34" charset="0"/>
              </a:rPr>
              <a:t>Estrategia de Gestión de Recursos Humanos</a:t>
            </a:r>
            <a:r>
              <a:rPr lang="es-US" sz="1400" dirty="0" smtClean="0">
                <a:latin typeface="Arial" panose="020B0604020202020204" pitchFamily="34" charset="0"/>
                <a:ea typeface="Calibri" panose="020F0502020204030204" pitchFamily="34" charset="0"/>
                <a:cs typeface="Arial" panose="020B0604020202020204" pitchFamily="34" charset="0"/>
              </a:rPr>
              <a:t>:</a:t>
            </a:r>
          </a:p>
        </p:txBody>
      </p:sp>
      <p:sp>
        <p:nvSpPr>
          <p:cNvPr id="5" name="2 Rectángulo"/>
          <p:cNvSpPr/>
          <p:nvPr/>
        </p:nvSpPr>
        <p:spPr>
          <a:xfrm>
            <a:off x="899592" y="1628800"/>
            <a:ext cx="7488832" cy="984885"/>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4" name="Diagrama 3"/>
          <p:cNvGraphicFramePr/>
          <p:nvPr>
            <p:extLst>
              <p:ext uri="{D42A27DB-BD31-4B8C-83A1-F6EECF244321}">
                <p14:modId xmlns:p14="http://schemas.microsoft.com/office/powerpoint/2010/main" val="2426119904"/>
              </p:ext>
            </p:extLst>
          </p:nvPr>
        </p:nvGraphicFramePr>
        <p:xfrm>
          <a:off x="899592" y="3789040"/>
          <a:ext cx="7704856" cy="21880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4873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31107" y="3212976"/>
            <a:ext cx="8064896" cy="738664"/>
          </a:xfrm>
          <a:prstGeom prst="rect">
            <a:avLst/>
          </a:prstGeom>
        </p:spPr>
        <p:txBody>
          <a:bodyPr wrap="square">
            <a:spAutoFit/>
          </a:bodyPr>
          <a:lstStyle/>
          <a:p>
            <a:pPr marL="342900" indent="-342900" algn="just">
              <a:buAutoNum type="alphaLcParenR" startAt="2"/>
            </a:pPr>
            <a:r>
              <a:rPr lang="es-ES" sz="1400" dirty="0" smtClean="0">
                <a:latin typeface="Arial" pitchFamily="34" charset="0"/>
                <a:cs typeface="Arial" pitchFamily="34" charset="0"/>
              </a:rPr>
              <a:t>Equipo </a:t>
            </a:r>
            <a:r>
              <a:rPr lang="es-ES" sz="1400" dirty="0">
                <a:latin typeface="Arial" pitchFamily="34" charset="0"/>
                <a:cs typeface="Arial" pitchFamily="34" charset="0"/>
              </a:rPr>
              <a:t>de Trabajo</a:t>
            </a:r>
            <a:r>
              <a:rPr lang="es-ES" sz="1400" dirty="0" smtClean="0">
                <a:latin typeface="Arial" pitchFamily="34" charset="0"/>
                <a:cs typeface="Arial" pitchFamily="34" charset="0"/>
              </a:rPr>
              <a:t>:</a:t>
            </a:r>
            <a:endParaRPr lang="es-ES" sz="1400" dirty="0">
              <a:latin typeface="Arial" pitchFamily="34" charset="0"/>
              <a:cs typeface="Arial" pitchFamily="34" charset="0"/>
            </a:endParaRPr>
          </a:p>
          <a:p>
            <a:pPr algn="just"/>
            <a:endParaRPr lang="es-ES" sz="1400" dirty="0">
              <a:latin typeface="Arial" pitchFamily="34" charset="0"/>
              <a:cs typeface="Arial" pitchFamily="34" charset="0"/>
            </a:endParaRPr>
          </a:p>
          <a:p>
            <a:pPr algn="just"/>
            <a:r>
              <a:rPr lang="es-ES" sz="1400" dirty="0" smtClean="0">
                <a:latin typeface="Arial" pitchFamily="34" charset="0"/>
                <a:cs typeface="Arial" pitchFamily="34" charset="0"/>
              </a:rPr>
              <a:t>El </a:t>
            </a:r>
            <a:r>
              <a:rPr lang="es-ES" sz="1400" dirty="0">
                <a:latin typeface="Arial" pitchFamily="34" charset="0"/>
                <a:cs typeface="Arial" pitchFamily="34" charset="0"/>
              </a:rPr>
              <a:t>grupo inicial debe evolucionar desde su constitución hasta llegar a las siguientes características: </a:t>
            </a:r>
          </a:p>
        </p:txBody>
      </p:sp>
      <p:graphicFrame>
        <p:nvGraphicFramePr>
          <p:cNvPr id="6" name="5 Diagrama"/>
          <p:cNvGraphicFramePr/>
          <p:nvPr>
            <p:extLst>
              <p:ext uri="{D42A27DB-BD31-4B8C-83A1-F6EECF244321}">
                <p14:modId xmlns:p14="http://schemas.microsoft.com/office/powerpoint/2010/main" val="2469594656"/>
              </p:ext>
            </p:extLst>
          </p:nvPr>
        </p:nvGraphicFramePr>
        <p:xfrm>
          <a:off x="2285960" y="4221088"/>
          <a:ext cx="4446280" cy="1880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2 Rectángulo"/>
          <p:cNvSpPr/>
          <p:nvPr/>
        </p:nvSpPr>
        <p:spPr>
          <a:xfrm>
            <a:off x="899592" y="1628800"/>
            <a:ext cx="7416824" cy="1323439"/>
          </a:xfrm>
          <a:prstGeom prst="rect">
            <a:avLst/>
          </a:prstGeom>
        </p:spPr>
        <p:txBody>
          <a:bodyPr wrap="square">
            <a:spAutoFit/>
          </a:bodyPr>
          <a:lstStyle/>
          <a:p>
            <a:r>
              <a:rPr lang="es-ES" sz="2000" b="1" dirty="0" smtClean="0">
                <a:solidFill>
                  <a:srgbClr val="0070C0"/>
                </a:solidFill>
                <a:latin typeface="Arial" pitchFamily="34" charset="0"/>
                <a:cs typeface="Arial" pitchFamily="34" charset="0"/>
              </a:rPr>
              <a:t>1.1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endParaRPr lang="es-ES" sz="2000" b="1" dirty="0" smtClean="0">
              <a:solidFill>
                <a:srgbClr val="0070C0"/>
              </a:solidFill>
              <a:latin typeface="Arial" pitchFamily="34" charset="0"/>
              <a:cs typeface="Arial" pitchFamily="34" charset="0"/>
            </a:endParaRPr>
          </a:p>
          <a:p>
            <a:pPr algn="just"/>
            <a:r>
              <a:rPr lang="es-ES" dirty="0" smtClean="0">
                <a:solidFill>
                  <a:srgbClr val="0070C0"/>
                </a:solidFill>
                <a:latin typeface="Arial" pitchFamily="34" charset="0"/>
                <a:cs typeface="Arial" pitchFamily="34" charset="0"/>
              </a:rPr>
              <a:t>1.1.2</a:t>
            </a:r>
            <a:r>
              <a:rPr lang="es-ES" dirty="0">
                <a:solidFill>
                  <a:srgbClr val="0070C0"/>
                </a:solidFill>
                <a:latin typeface="Arial" pitchFamily="34" charset="0"/>
                <a:cs typeface="Arial" pitchFamily="34" charset="0"/>
              </a:rPr>
              <a:t>.	Grupo de Trabajo v/s Equipo de </a:t>
            </a:r>
            <a:r>
              <a:rPr lang="es-ES" dirty="0" smtClean="0">
                <a:solidFill>
                  <a:srgbClr val="0070C0"/>
                </a:solidFill>
                <a:latin typeface="Arial" pitchFamily="34" charset="0"/>
                <a:cs typeface="Arial" pitchFamily="34" charset="0"/>
              </a:rPr>
              <a:t>Trabajo</a:t>
            </a:r>
            <a:endParaRPr lang="es-ES"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32729547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2852936"/>
            <a:ext cx="7488832" cy="738664"/>
          </a:xfrm>
          <a:prstGeom prst="rect">
            <a:avLst/>
          </a:prstGeom>
        </p:spPr>
        <p:txBody>
          <a:bodyPr wrap="square">
            <a:spAutoFit/>
          </a:bodyPr>
          <a:lstStyle/>
          <a:p>
            <a:pPr marL="342900" lvl="0" indent="-342900" algn="just">
              <a:spcAft>
                <a:spcPts val="0"/>
              </a:spcAft>
              <a:buAutoNum type="alphaLcParenR" startAt="3"/>
            </a:pPr>
            <a:r>
              <a:rPr lang="es-US" sz="1400" b="1" dirty="0" smtClean="0">
                <a:latin typeface="Arial" panose="020B0604020202020204" pitchFamily="34" charset="0"/>
                <a:ea typeface="Calibri" panose="020F0502020204030204" pitchFamily="34" charset="0"/>
                <a:cs typeface="Arial" panose="020B0604020202020204" pitchFamily="34" charset="0"/>
              </a:rPr>
              <a:t>General </a:t>
            </a:r>
            <a:r>
              <a:rPr lang="es-US" sz="1400" b="1" dirty="0">
                <a:latin typeface="Arial" panose="020B0604020202020204" pitchFamily="34" charset="0"/>
                <a:ea typeface="Calibri" panose="020F0502020204030204" pitchFamily="34" charset="0"/>
                <a:cs typeface="Arial" panose="020B0604020202020204" pitchFamily="34" charset="0"/>
              </a:rPr>
              <a:t>Motors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b="1"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Arial" panose="020B0604020202020204" pitchFamily="34" charset="0"/>
              </a:rPr>
              <a:t>Estrategia de Gestión de Recursos Humanos</a:t>
            </a:r>
            <a:r>
              <a:rPr lang="es-US" sz="1400" dirty="0" smtClean="0">
                <a:latin typeface="Arial" panose="020B0604020202020204" pitchFamily="34" charset="0"/>
                <a:ea typeface="Calibri" panose="020F0502020204030204" pitchFamily="34" charset="0"/>
                <a:cs typeface="Arial" panose="020B0604020202020204" pitchFamily="34" charset="0"/>
              </a:rPr>
              <a:t>:</a:t>
            </a:r>
          </a:p>
        </p:txBody>
      </p:sp>
      <p:sp>
        <p:nvSpPr>
          <p:cNvPr id="5" name="2 Rectángulo"/>
          <p:cNvSpPr/>
          <p:nvPr/>
        </p:nvSpPr>
        <p:spPr>
          <a:xfrm>
            <a:off x="899592" y="1628800"/>
            <a:ext cx="7488832" cy="984885"/>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9" name="Diagrama 8"/>
          <p:cNvGraphicFramePr/>
          <p:nvPr>
            <p:extLst>
              <p:ext uri="{D42A27DB-BD31-4B8C-83A1-F6EECF244321}">
                <p14:modId xmlns:p14="http://schemas.microsoft.com/office/powerpoint/2010/main" val="470734518"/>
              </p:ext>
            </p:extLst>
          </p:nvPr>
        </p:nvGraphicFramePr>
        <p:xfrm>
          <a:off x="755576" y="3717032"/>
          <a:ext cx="7435285" cy="2538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5523141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2852936"/>
            <a:ext cx="7488832" cy="738664"/>
          </a:xfrm>
          <a:prstGeom prst="rect">
            <a:avLst/>
          </a:prstGeom>
        </p:spPr>
        <p:txBody>
          <a:bodyPr wrap="square">
            <a:spAutoFit/>
          </a:bodyPr>
          <a:lstStyle/>
          <a:p>
            <a:pPr marL="342900" lvl="0" indent="-342900" algn="just">
              <a:spcAft>
                <a:spcPts val="0"/>
              </a:spcAft>
              <a:buAutoNum type="alphaLcParenR" startAt="3"/>
            </a:pPr>
            <a:r>
              <a:rPr lang="es-US" sz="1400" b="1" dirty="0" smtClean="0">
                <a:latin typeface="Arial" panose="020B0604020202020204" pitchFamily="34" charset="0"/>
                <a:ea typeface="Calibri" panose="020F0502020204030204" pitchFamily="34" charset="0"/>
                <a:cs typeface="Arial" panose="020B0604020202020204" pitchFamily="34" charset="0"/>
              </a:rPr>
              <a:t>General </a:t>
            </a:r>
            <a:r>
              <a:rPr lang="es-US" sz="1400" b="1" dirty="0">
                <a:latin typeface="Arial" panose="020B0604020202020204" pitchFamily="34" charset="0"/>
                <a:ea typeface="Calibri" panose="020F0502020204030204" pitchFamily="34" charset="0"/>
                <a:cs typeface="Arial" panose="020B0604020202020204" pitchFamily="34" charset="0"/>
              </a:rPr>
              <a:t>Motors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b="1"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Symbol" panose="05050102010706020507" pitchFamily="18" charset="2"/>
              <a:buChar char=""/>
            </a:pPr>
            <a:r>
              <a:rPr lang="es-US" sz="1400" dirty="0">
                <a:latin typeface="Arial" panose="020B0604020202020204" pitchFamily="34" charset="0"/>
                <a:ea typeface="Calibri" panose="020F0502020204030204" pitchFamily="34" charset="0"/>
                <a:cs typeface="Arial" panose="020B0604020202020204" pitchFamily="34" charset="0"/>
              </a:rPr>
              <a:t>Estrategia de Gestión de Recursos Humanos</a:t>
            </a:r>
            <a:r>
              <a:rPr lang="es-US" sz="1400" dirty="0" smtClean="0">
                <a:latin typeface="Arial" panose="020B0604020202020204" pitchFamily="34" charset="0"/>
                <a:ea typeface="Calibri" panose="020F0502020204030204" pitchFamily="34" charset="0"/>
                <a:cs typeface="Arial" panose="020B0604020202020204" pitchFamily="34" charset="0"/>
              </a:rPr>
              <a:t>: </a:t>
            </a:r>
            <a:r>
              <a:rPr lang="es-US" sz="1400" dirty="0">
                <a:latin typeface="Arial" panose="020B0604020202020204" pitchFamily="34" charset="0"/>
                <a:cs typeface="Arial" panose="020B0604020202020204" pitchFamily="34" charset="0"/>
              </a:rPr>
              <a:t>Cuentan con</a:t>
            </a:r>
            <a:r>
              <a:rPr lang="es-US" sz="1400" dirty="0" smtClean="0">
                <a:latin typeface="Arial" panose="020B0604020202020204" pitchFamily="34" charset="0"/>
                <a:cs typeface="Arial" panose="020B0604020202020204" pitchFamily="34" charset="0"/>
              </a:rPr>
              <a:t>:</a:t>
            </a:r>
            <a:endParaRPr lang="es-CL" sz="1400" dirty="0">
              <a:latin typeface="Arial" panose="020B0604020202020204" pitchFamily="34" charset="0"/>
              <a:cs typeface="Arial" panose="020B0604020202020204" pitchFamily="34" charset="0"/>
            </a:endParaRPr>
          </a:p>
        </p:txBody>
      </p:sp>
      <p:sp>
        <p:nvSpPr>
          <p:cNvPr id="5" name="2 Rectángulo"/>
          <p:cNvSpPr/>
          <p:nvPr/>
        </p:nvSpPr>
        <p:spPr>
          <a:xfrm>
            <a:off x="899592" y="1628800"/>
            <a:ext cx="7488832" cy="984885"/>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4" name="Diagrama 3"/>
          <p:cNvGraphicFramePr/>
          <p:nvPr>
            <p:extLst>
              <p:ext uri="{D42A27DB-BD31-4B8C-83A1-F6EECF244321}">
                <p14:modId xmlns:p14="http://schemas.microsoft.com/office/powerpoint/2010/main" val="2299421033"/>
              </p:ext>
            </p:extLst>
          </p:nvPr>
        </p:nvGraphicFramePr>
        <p:xfrm>
          <a:off x="1763688" y="3736716"/>
          <a:ext cx="5472608" cy="2585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404265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2852936"/>
            <a:ext cx="7488832" cy="738664"/>
          </a:xfrm>
          <a:prstGeom prst="rect">
            <a:avLst/>
          </a:prstGeom>
        </p:spPr>
        <p:txBody>
          <a:bodyPr wrap="square">
            <a:spAutoFit/>
          </a:bodyPr>
          <a:lstStyle/>
          <a:p>
            <a:pPr marL="342900" lvl="0" indent="-342900" algn="just">
              <a:spcAft>
                <a:spcPts val="0"/>
              </a:spcAft>
              <a:buAutoNum type="alphaLcParenR" startAt="3"/>
            </a:pPr>
            <a:r>
              <a:rPr lang="es-US" sz="1400" b="1" dirty="0" smtClean="0">
                <a:latin typeface="Arial" panose="020B0604020202020204" pitchFamily="34" charset="0"/>
                <a:ea typeface="Calibri" panose="020F0502020204030204" pitchFamily="34" charset="0"/>
                <a:cs typeface="Arial" panose="020B0604020202020204" pitchFamily="34" charset="0"/>
              </a:rPr>
              <a:t>General </a:t>
            </a:r>
            <a:r>
              <a:rPr lang="es-US" sz="1400" b="1" dirty="0">
                <a:latin typeface="Arial" panose="020B0604020202020204" pitchFamily="34" charset="0"/>
                <a:ea typeface="Calibri" panose="020F0502020204030204" pitchFamily="34" charset="0"/>
                <a:cs typeface="Arial" panose="020B0604020202020204" pitchFamily="34" charset="0"/>
              </a:rPr>
              <a:t>Motors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b="1"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Arial" panose="020B0604020202020204" pitchFamily="34" charset="0"/>
              </a:rPr>
              <a:t>Estrategia de Gestión de Recursos Humanos</a:t>
            </a:r>
            <a:r>
              <a:rPr lang="es-US" sz="1400" dirty="0" smtClean="0">
                <a:latin typeface="Arial" panose="020B0604020202020204" pitchFamily="34" charset="0"/>
                <a:ea typeface="Calibri" panose="020F0502020204030204" pitchFamily="34" charset="0"/>
                <a:cs typeface="Arial" panose="020B0604020202020204" pitchFamily="34" charset="0"/>
              </a:rPr>
              <a:t>:</a:t>
            </a:r>
          </a:p>
        </p:txBody>
      </p:sp>
      <p:sp>
        <p:nvSpPr>
          <p:cNvPr id="5" name="2 Rectángulo"/>
          <p:cNvSpPr/>
          <p:nvPr/>
        </p:nvSpPr>
        <p:spPr>
          <a:xfrm>
            <a:off x="899592" y="1628800"/>
            <a:ext cx="7488832" cy="984885"/>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9" name="Diagrama 8"/>
          <p:cNvGraphicFramePr/>
          <p:nvPr>
            <p:extLst>
              <p:ext uri="{D42A27DB-BD31-4B8C-83A1-F6EECF244321}">
                <p14:modId xmlns:p14="http://schemas.microsoft.com/office/powerpoint/2010/main" val="1790049381"/>
              </p:ext>
            </p:extLst>
          </p:nvPr>
        </p:nvGraphicFramePr>
        <p:xfrm>
          <a:off x="883143" y="3090203"/>
          <a:ext cx="7291269" cy="2538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726644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2852936"/>
            <a:ext cx="7488832" cy="1169551"/>
          </a:xfrm>
          <a:prstGeom prst="rect">
            <a:avLst/>
          </a:prstGeom>
        </p:spPr>
        <p:txBody>
          <a:bodyPr wrap="square">
            <a:spAutoFit/>
          </a:bodyPr>
          <a:lstStyle/>
          <a:p>
            <a:pPr marL="342900" lvl="0" indent="-342900" algn="just">
              <a:spcAft>
                <a:spcPts val="0"/>
              </a:spcAft>
              <a:buAutoNum type="alphaLcParenR" startAt="3"/>
            </a:pPr>
            <a:r>
              <a:rPr lang="es-US" sz="1400" b="1" dirty="0" smtClean="0">
                <a:latin typeface="Arial" panose="020B0604020202020204" pitchFamily="34" charset="0"/>
                <a:ea typeface="Calibri" panose="020F0502020204030204" pitchFamily="34" charset="0"/>
                <a:cs typeface="Arial" panose="020B0604020202020204" pitchFamily="34" charset="0"/>
              </a:rPr>
              <a:t>General </a:t>
            </a:r>
            <a:r>
              <a:rPr lang="es-US" sz="1400" b="1" dirty="0">
                <a:latin typeface="Arial" panose="020B0604020202020204" pitchFamily="34" charset="0"/>
                <a:ea typeface="Calibri" panose="020F0502020204030204" pitchFamily="34" charset="0"/>
                <a:cs typeface="Arial" panose="020B0604020202020204" pitchFamily="34" charset="0"/>
              </a:rPr>
              <a:t>Motors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b="1"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Arial" panose="020B0604020202020204" pitchFamily="34" charset="0"/>
              </a:rPr>
              <a:t>Estrategia de Gestión de Recursos Humanos</a:t>
            </a:r>
            <a:r>
              <a:rPr lang="es-US" sz="1400" dirty="0" smtClean="0">
                <a:latin typeface="Arial" panose="020B0604020202020204" pitchFamily="34" charset="0"/>
                <a:ea typeface="Calibri" panose="020F0502020204030204" pitchFamily="34" charset="0"/>
                <a:cs typeface="Arial" panose="020B0604020202020204" pitchFamily="34" charset="0"/>
              </a:rPr>
              <a:t>:</a:t>
            </a:r>
          </a:p>
          <a:p>
            <a:pPr lvl="0" algn="just">
              <a:spcAft>
                <a:spcPts val="0"/>
              </a:spcAft>
            </a:pPr>
            <a:endParaRPr lang="es-US"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Wingdings" panose="05000000000000000000" pitchFamily="2"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Comunicaciones verbales o “cara a cara</a:t>
            </a:r>
            <a:r>
              <a:rPr lang="es-US" sz="1400" dirty="0" smtClean="0">
                <a:latin typeface="Arial" panose="020B060402020202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984885"/>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9" name="Diagrama 8"/>
          <p:cNvGraphicFramePr/>
          <p:nvPr>
            <p:extLst>
              <p:ext uri="{D42A27DB-BD31-4B8C-83A1-F6EECF244321}">
                <p14:modId xmlns:p14="http://schemas.microsoft.com/office/powerpoint/2010/main" val="3428720698"/>
              </p:ext>
            </p:extLst>
          </p:nvPr>
        </p:nvGraphicFramePr>
        <p:xfrm>
          <a:off x="925811" y="3501008"/>
          <a:ext cx="7291269" cy="2538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9029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2852936"/>
            <a:ext cx="7488832" cy="1169551"/>
          </a:xfrm>
          <a:prstGeom prst="rect">
            <a:avLst/>
          </a:prstGeom>
        </p:spPr>
        <p:txBody>
          <a:bodyPr wrap="square">
            <a:spAutoFit/>
          </a:bodyPr>
          <a:lstStyle/>
          <a:p>
            <a:pPr marL="342900" lvl="0" indent="-342900" algn="just">
              <a:spcAft>
                <a:spcPts val="0"/>
              </a:spcAft>
              <a:buAutoNum type="alphaLcParenR" startAt="3"/>
            </a:pPr>
            <a:r>
              <a:rPr lang="es-US" sz="1400" b="1" dirty="0" smtClean="0">
                <a:latin typeface="Arial" panose="020B0604020202020204" pitchFamily="34" charset="0"/>
                <a:ea typeface="Calibri" panose="020F0502020204030204" pitchFamily="34" charset="0"/>
                <a:cs typeface="Arial" panose="020B0604020202020204" pitchFamily="34" charset="0"/>
              </a:rPr>
              <a:t>General </a:t>
            </a:r>
            <a:r>
              <a:rPr lang="es-US" sz="1400" b="1" dirty="0">
                <a:latin typeface="Arial" panose="020B0604020202020204" pitchFamily="34" charset="0"/>
                <a:ea typeface="Calibri" panose="020F0502020204030204" pitchFamily="34" charset="0"/>
                <a:cs typeface="Arial" panose="020B0604020202020204" pitchFamily="34" charset="0"/>
              </a:rPr>
              <a:t>Motors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b="1"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Arial" panose="020B0604020202020204" pitchFamily="34" charset="0"/>
              </a:rPr>
              <a:t>Estrategia de Gestión de Recursos Humanos</a:t>
            </a:r>
            <a:r>
              <a:rPr lang="es-US" sz="1400" dirty="0" smtClean="0">
                <a:latin typeface="Arial" panose="020B0604020202020204" pitchFamily="34" charset="0"/>
                <a:ea typeface="Calibri" panose="020F0502020204030204" pitchFamily="34" charset="0"/>
                <a:cs typeface="Arial" panose="020B0604020202020204" pitchFamily="34" charset="0"/>
              </a:rPr>
              <a:t>:</a:t>
            </a:r>
          </a:p>
          <a:p>
            <a:pPr lvl="0" algn="just">
              <a:spcAft>
                <a:spcPts val="0"/>
              </a:spcAft>
            </a:pPr>
            <a:endParaRPr lang="es-US"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Wingdings" panose="05000000000000000000" pitchFamily="2" charset="2"/>
              <a:buChar char=""/>
            </a:pPr>
            <a:r>
              <a:rPr lang="es-US" sz="1400" dirty="0">
                <a:latin typeface="Arial" panose="020B0604020202020204" pitchFamily="34" charset="0"/>
                <a:ea typeface="Calibri" panose="020F0502020204030204" pitchFamily="34" charset="0"/>
                <a:cs typeface="Times New Roman" panose="02020603050405020304" pitchFamily="18" charset="0"/>
              </a:rPr>
              <a:t>Comunicaciones verbales o “cara a cara</a:t>
            </a:r>
            <a:r>
              <a:rPr lang="es-US" sz="1400" dirty="0" smtClean="0">
                <a:latin typeface="Arial" panose="020B060402020202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2 Rectángulo"/>
          <p:cNvSpPr/>
          <p:nvPr/>
        </p:nvSpPr>
        <p:spPr>
          <a:xfrm>
            <a:off x="899592" y="1628800"/>
            <a:ext cx="7488832" cy="984885"/>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9" name="Diagrama 8"/>
          <p:cNvGraphicFramePr/>
          <p:nvPr>
            <p:extLst>
              <p:ext uri="{D42A27DB-BD31-4B8C-83A1-F6EECF244321}">
                <p14:modId xmlns:p14="http://schemas.microsoft.com/office/powerpoint/2010/main" val="1630018124"/>
              </p:ext>
            </p:extLst>
          </p:nvPr>
        </p:nvGraphicFramePr>
        <p:xfrm>
          <a:off x="925811" y="3501008"/>
          <a:ext cx="7291269" cy="2538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132640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2852936"/>
            <a:ext cx="7488832" cy="738664"/>
          </a:xfrm>
          <a:prstGeom prst="rect">
            <a:avLst/>
          </a:prstGeom>
        </p:spPr>
        <p:txBody>
          <a:bodyPr wrap="square">
            <a:spAutoFit/>
          </a:bodyPr>
          <a:lstStyle/>
          <a:p>
            <a:pPr marL="342900" lvl="0" indent="-342900" algn="just">
              <a:spcAft>
                <a:spcPts val="0"/>
              </a:spcAft>
              <a:buAutoNum type="alphaLcParenR" startAt="3"/>
            </a:pPr>
            <a:r>
              <a:rPr lang="es-US" sz="1400" b="1" dirty="0" smtClean="0">
                <a:latin typeface="Arial" panose="020B0604020202020204" pitchFamily="34" charset="0"/>
                <a:ea typeface="Calibri" panose="020F0502020204030204" pitchFamily="34" charset="0"/>
                <a:cs typeface="Arial" panose="020B0604020202020204" pitchFamily="34" charset="0"/>
              </a:rPr>
              <a:t>General </a:t>
            </a:r>
            <a:r>
              <a:rPr lang="es-US" sz="1400" b="1" dirty="0">
                <a:latin typeface="Arial" panose="020B0604020202020204" pitchFamily="34" charset="0"/>
                <a:ea typeface="Calibri" panose="020F0502020204030204" pitchFamily="34" charset="0"/>
                <a:cs typeface="Arial" panose="020B0604020202020204" pitchFamily="34" charset="0"/>
              </a:rPr>
              <a:t>Motors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b="1"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Arial" panose="020B0604020202020204" pitchFamily="34" charset="0"/>
              </a:rPr>
              <a:t>Estrategia de Gestión de Recursos Humanos</a:t>
            </a:r>
            <a:r>
              <a:rPr lang="es-US" sz="1400" dirty="0" smtClean="0">
                <a:latin typeface="Arial" panose="020B0604020202020204" pitchFamily="34" charset="0"/>
                <a:ea typeface="Calibri" panose="020F0502020204030204" pitchFamily="34" charset="0"/>
                <a:cs typeface="Arial" panose="020B0604020202020204" pitchFamily="34" charset="0"/>
              </a:rPr>
              <a:t>:</a:t>
            </a:r>
          </a:p>
        </p:txBody>
      </p:sp>
      <p:sp>
        <p:nvSpPr>
          <p:cNvPr id="5" name="2 Rectángulo"/>
          <p:cNvSpPr/>
          <p:nvPr/>
        </p:nvSpPr>
        <p:spPr>
          <a:xfrm>
            <a:off x="899592" y="1628800"/>
            <a:ext cx="7488832" cy="984885"/>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9" name="Diagrama 8"/>
          <p:cNvGraphicFramePr/>
          <p:nvPr>
            <p:extLst>
              <p:ext uri="{D42A27DB-BD31-4B8C-83A1-F6EECF244321}">
                <p14:modId xmlns:p14="http://schemas.microsoft.com/office/powerpoint/2010/main" val="1685720624"/>
              </p:ext>
            </p:extLst>
          </p:nvPr>
        </p:nvGraphicFramePr>
        <p:xfrm>
          <a:off x="899592" y="3212976"/>
          <a:ext cx="7291269" cy="2538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267176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2852936"/>
            <a:ext cx="7488832" cy="738664"/>
          </a:xfrm>
          <a:prstGeom prst="rect">
            <a:avLst/>
          </a:prstGeom>
        </p:spPr>
        <p:txBody>
          <a:bodyPr wrap="square">
            <a:spAutoFit/>
          </a:bodyPr>
          <a:lstStyle/>
          <a:p>
            <a:pPr marL="342900" lvl="0" indent="-342900" algn="just">
              <a:spcAft>
                <a:spcPts val="0"/>
              </a:spcAft>
              <a:buAutoNum type="alphaLcParenR" startAt="3"/>
            </a:pPr>
            <a:r>
              <a:rPr lang="es-US" sz="1400" b="1" dirty="0" smtClean="0">
                <a:latin typeface="Arial" panose="020B0604020202020204" pitchFamily="34" charset="0"/>
                <a:ea typeface="Calibri" panose="020F0502020204030204" pitchFamily="34" charset="0"/>
                <a:cs typeface="Arial" panose="020B0604020202020204" pitchFamily="34" charset="0"/>
              </a:rPr>
              <a:t>General </a:t>
            </a:r>
            <a:r>
              <a:rPr lang="es-US" sz="1400" b="1" dirty="0">
                <a:latin typeface="Arial" panose="020B0604020202020204" pitchFamily="34" charset="0"/>
                <a:ea typeface="Calibri" panose="020F0502020204030204" pitchFamily="34" charset="0"/>
                <a:cs typeface="Arial" panose="020B0604020202020204" pitchFamily="34" charset="0"/>
              </a:rPr>
              <a:t>Motors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b="1"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Arial" panose="020B0604020202020204" pitchFamily="34" charset="0"/>
              </a:rPr>
              <a:t>Estrategia de Gestión de Recursos Humanos</a:t>
            </a:r>
            <a:r>
              <a:rPr lang="es-US" sz="1400" dirty="0" smtClean="0">
                <a:latin typeface="Arial" panose="020B0604020202020204" pitchFamily="34" charset="0"/>
                <a:ea typeface="Calibri" panose="020F0502020204030204" pitchFamily="34" charset="0"/>
                <a:cs typeface="Arial" panose="020B0604020202020204" pitchFamily="34" charset="0"/>
              </a:rPr>
              <a:t>:</a:t>
            </a:r>
          </a:p>
        </p:txBody>
      </p:sp>
      <p:sp>
        <p:nvSpPr>
          <p:cNvPr id="5" name="2 Rectángulo"/>
          <p:cNvSpPr/>
          <p:nvPr/>
        </p:nvSpPr>
        <p:spPr>
          <a:xfrm>
            <a:off x="899592" y="1628800"/>
            <a:ext cx="7488832" cy="984885"/>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9" name="Diagrama 8"/>
          <p:cNvGraphicFramePr/>
          <p:nvPr>
            <p:extLst>
              <p:ext uri="{D42A27DB-BD31-4B8C-83A1-F6EECF244321}">
                <p14:modId xmlns:p14="http://schemas.microsoft.com/office/powerpoint/2010/main" val="480820234"/>
              </p:ext>
            </p:extLst>
          </p:nvPr>
        </p:nvGraphicFramePr>
        <p:xfrm>
          <a:off x="827584" y="2996952"/>
          <a:ext cx="7291269" cy="2538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87262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2852936"/>
            <a:ext cx="7488832" cy="738664"/>
          </a:xfrm>
          <a:prstGeom prst="rect">
            <a:avLst/>
          </a:prstGeom>
        </p:spPr>
        <p:txBody>
          <a:bodyPr wrap="square">
            <a:spAutoFit/>
          </a:bodyPr>
          <a:lstStyle/>
          <a:p>
            <a:pPr marL="342900" lvl="0" indent="-342900" algn="just">
              <a:spcAft>
                <a:spcPts val="0"/>
              </a:spcAft>
              <a:buAutoNum type="alphaLcParenR" startAt="3"/>
            </a:pPr>
            <a:r>
              <a:rPr lang="es-US" sz="1400" b="1" dirty="0" smtClean="0">
                <a:latin typeface="Arial" panose="020B0604020202020204" pitchFamily="34" charset="0"/>
                <a:ea typeface="Calibri" panose="020F0502020204030204" pitchFamily="34" charset="0"/>
                <a:cs typeface="Arial" panose="020B0604020202020204" pitchFamily="34" charset="0"/>
              </a:rPr>
              <a:t>General </a:t>
            </a:r>
            <a:r>
              <a:rPr lang="es-US" sz="1400" b="1" dirty="0">
                <a:latin typeface="Arial" panose="020B0604020202020204" pitchFamily="34" charset="0"/>
                <a:ea typeface="Calibri" panose="020F0502020204030204" pitchFamily="34" charset="0"/>
                <a:cs typeface="Arial" panose="020B0604020202020204" pitchFamily="34" charset="0"/>
              </a:rPr>
              <a:t>Motors</a:t>
            </a:r>
            <a:r>
              <a:rPr lang="es-US" sz="1400" b="1" dirty="0" smtClean="0">
                <a:latin typeface="Arial" panose="020B0604020202020204" pitchFamily="34" charset="0"/>
                <a:ea typeface="Calibri" panose="020F0502020204030204" pitchFamily="34" charset="0"/>
                <a:cs typeface="Arial" panose="020B0604020202020204" pitchFamily="34" charset="0"/>
              </a:rPr>
              <a:t>:</a:t>
            </a:r>
            <a:endParaRPr lang="es-CL" sz="140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US" sz="1400" b="1"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US" sz="1400" dirty="0">
                <a:latin typeface="Arial" panose="020B0604020202020204" pitchFamily="34" charset="0"/>
                <a:ea typeface="Calibri" panose="020F0502020204030204" pitchFamily="34" charset="0"/>
                <a:cs typeface="Arial" panose="020B0604020202020204" pitchFamily="34" charset="0"/>
              </a:rPr>
              <a:t>Estrategia de Gestión de Recursos Humanos</a:t>
            </a:r>
            <a:r>
              <a:rPr lang="es-US" sz="1400" dirty="0" smtClean="0">
                <a:latin typeface="Arial" panose="020B0604020202020204" pitchFamily="34" charset="0"/>
                <a:ea typeface="Calibri" panose="020F0502020204030204" pitchFamily="34" charset="0"/>
                <a:cs typeface="Arial" panose="020B0604020202020204" pitchFamily="34" charset="0"/>
              </a:rPr>
              <a:t>:</a:t>
            </a:r>
          </a:p>
        </p:txBody>
      </p:sp>
      <p:sp>
        <p:nvSpPr>
          <p:cNvPr id="5" name="2 Rectángulo"/>
          <p:cNvSpPr/>
          <p:nvPr/>
        </p:nvSpPr>
        <p:spPr>
          <a:xfrm>
            <a:off x="899592" y="1628800"/>
            <a:ext cx="7488832" cy="984885"/>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1.2.1.	Casos de empresas internacionales con éxito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graphicFrame>
        <p:nvGraphicFramePr>
          <p:cNvPr id="9" name="Diagrama 8"/>
          <p:cNvGraphicFramePr/>
          <p:nvPr>
            <p:extLst>
              <p:ext uri="{D42A27DB-BD31-4B8C-83A1-F6EECF244321}">
                <p14:modId xmlns:p14="http://schemas.microsoft.com/office/powerpoint/2010/main" val="2661300980"/>
              </p:ext>
            </p:extLst>
          </p:nvPr>
        </p:nvGraphicFramePr>
        <p:xfrm>
          <a:off x="899592" y="3068960"/>
          <a:ext cx="7291269" cy="2538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540768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056429261"/>
              </p:ext>
            </p:extLst>
          </p:nvPr>
        </p:nvGraphicFramePr>
        <p:xfrm>
          <a:off x="1403648" y="2780928"/>
          <a:ext cx="6048672" cy="3539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Rectángulo"/>
          <p:cNvSpPr/>
          <p:nvPr/>
        </p:nvSpPr>
        <p:spPr>
          <a:xfrm>
            <a:off x="899592" y="1628800"/>
            <a:ext cx="7488832" cy="984885"/>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1.2.2.	Ejemplos de Trabajo </a:t>
            </a:r>
            <a:r>
              <a:rPr lang="es-MX" dirty="0" smtClean="0">
                <a:solidFill>
                  <a:srgbClr val="0070C0"/>
                </a:solidFill>
                <a:latin typeface="Arial" pitchFamily="34" charset="0"/>
                <a:cs typeface="Arial" pitchFamily="34" charset="0"/>
              </a:rPr>
              <a:t>en </a:t>
            </a:r>
            <a:r>
              <a:rPr lang="es-MX" dirty="0">
                <a:solidFill>
                  <a:srgbClr val="0070C0"/>
                </a:solidFill>
                <a:latin typeface="Arial" pitchFamily="34" charset="0"/>
                <a:cs typeface="Arial" pitchFamily="34" charset="0"/>
              </a:rPr>
              <a:t>Equipo</a:t>
            </a:r>
            <a:endParaRPr lang="es-MX"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6095576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899592" y="1628800"/>
            <a:ext cx="7488832" cy="984885"/>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1.2.3.	La Unidad en el Trabajo</a:t>
            </a:r>
            <a:endParaRPr lang="es-MX"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
        <p:nvSpPr>
          <p:cNvPr id="3" name="Rectángulo 2"/>
          <p:cNvSpPr/>
          <p:nvPr/>
        </p:nvSpPr>
        <p:spPr>
          <a:xfrm>
            <a:off x="899810" y="2891844"/>
            <a:ext cx="2820003" cy="307777"/>
          </a:xfrm>
          <a:prstGeom prst="rect">
            <a:avLst/>
          </a:prstGeom>
        </p:spPr>
        <p:txBody>
          <a:bodyPr wrap="none">
            <a:spAutoFit/>
          </a:bodyPr>
          <a:lstStyle/>
          <a:p>
            <a:pPr algn="just">
              <a:spcAft>
                <a:spcPts val="0"/>
              </a:spcAft>
            </a:pPr>
            <a:r>
              <a:rPr lang="es-ES" sz="1400" dirty="0">
                <a:latin typeface="Arial" panose="020B0604020202020204" pitchFamily="34" charset="0"/>
                <a:ea typeface="Calibri" panose="020F0502020204030204" pitchFamily="34" charset="0"/>
                <a:cs typeface="Times New Roman" panose="02020603050405020304" pitchFamily="18" charset="0"/>
              </a:rPr>
              <a:t>Cuando se trabaja en equipo, se:</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1788000006"/>
              </p:ext>
            </p:extLst>
          </p:nvPr>
        </p:nvGraphicFramePr>
        <p:xfrm>
          <a:off x="901508" y="2648321"/>
          <a:ext cx="7488832" cy="33355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94967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1628800"/>
            <a:ext cx="8064896" cy="1477328"/>
          </a:xfrm>
          <a:prstGeom prst="rect">
            <a:avLst/>
          </a:prstGeom>
        </p:spPr>
        <p:txBody>
          <a:bodyPr wrap="square">
            <a:spAutoFit/>
          </a:bodyPr>
          <a:lstStyle/>
          <a:p>
            <a:r>
              <a:rPr lang="es-ES" sz="2000" b="1" dirty="0">
                <a:solidFill>
                  <a:srgbClr val="0070C0"/>
                </a:solidFill>
                <a:latin typeface="Arial" pitchFamily="34" charset="0"/>
                <a:cs typeface="Arial" pitchFamily="34" charset="0"/>
              </a:rPr>
              <a:t>1</a:t>
            </a:r>
            <a:r>
              <a:rPr lang="es-ES" sz="2000" b="1" dirty="0" smtClean="0">
                <a:solidFill>
                  <a:srgbClr val="0070C0"/>
                </a:solidFill>
                <a:latin typeface="Arial" pitchFamily="34" charset="0"/>
                <a:cs typeface="Arial" pitchFamily="34" charset="0"/>
              </a:rPr>
              <a:t>.1</a:t>
            </a:r>
            <a:r>
              <a:rPr lang="es-ES" sz="2000" b="1" dirty="0">
                <a:solidFill>
                  <a:srgbClr val="0070C0"/>
                </a:solidFill>
                <a:latin typeface="Arial" pitchFamily="34" charset="0"/>
                <a:cs typeface="Arial" pitchFamily="34" charset="0"/>
              </a:rPr>
              <a:t>.	Trabajo en equipo </a:t>
            </a:r>
          </a:p>
          <a:p>
            <a:endParaRPr lang="es-ES" sz="2000" b="1" dirty="0" smtClean="0">
              <a:solidFill>
                <a:srgbClr val="0070C0"/>
              </a:solidFill>
              <a:latin typeface="Arial" pitchFamily="34" charset="0"/>
              <a:cs typeface="Arial" pitchFamily="34" charset="0"/>
            </a:endParaRPr>
          </a:p>
          <a:p>
            <a:pPr algn="just"/>
            <a:r>
              <a:rPr lang="es-ES" dirty="0" smtClean="0">
                <a:solidFill>
                  <a:srgbClr val="0070C0"/>
                </a:solidFill>
                <a:latin typeface="Arial" pitchFamily="34" charset="0"/>
                <a:cs typeface="Arial" pitchFamily="34" charset="0"/>
              </a:rPr>
              <a:t>1.1.3</a:t>
            </a:r>
            <a:r>
              <a:rPr lang="es-ES" dirty="0">
                <a:solidFill>
                  <a:srgbClr val="0070C0"/>
                </a:solidFill>
                <a:latin typeface="Arial" pitchFamily="34" charset="0"/>
                <a:cs typeface="Arial" pitchFamily="34" charset="0"/>
              </a:rPr>
              <a:t>.	Características de un Equipo Eficaz</a:t>
            </a:r>
          </a:p>
          <a:p>
            <a:pPr algn="just"/>
            <a:endParaRPr lang="es-ES" b="1" dirty="0">
              <a:solidFill>
                <a:srgbClr val="FF0000"/>
              </a:solidFill>
              <a:latin typeface="Arial" pitchFamily="34" charset="0"/>
              <a:cs typeface="Arial" pitchFamily="34" charset="0"/>
            </a:endParaRPr>
          </a:p>
          <a:p>
            <a:pPr algn="just"/>
            <a:r>
              <a:rPr lang="es-ES" sz="1400" dirty="0" smtClean="0">
                <a:latin typeface="Arial" pitchFamily="34" charset="0"/>
                <a:cs typeface="Arial" pitchFamily="34" charset="0"/>
              </a:rPr>
              <a:t>Para </a:t>
            </a:r>
            <a:r>
              <a:rPr lang="es-ES" sz="1400" dirty="0">
                <a:latin typeface="Arial" pitchFamily="34" charset="0"/>
                <a:cs typeface="Arial" pitchFamily="34" charset="0"/>
              </a:rPr>
              <a:t>que un equipo sea eficaz, es necesario que cumpla con las siguientes características: </a:t>
            </a:r>
          </a:p>
        </p:txBody>
      </p:sp>
      <p:graphicFrame>
        <p:nvGraphicFramePr>
          <p:cNvPr id="5" name="4 Diagrama"/>
          <p:cNvGraphicFramePr/>
          <p:nvPr>
            <p:extLst>
              <p:ext uri="{D42A27DB-BD31-4B8C-83A1-F6EECF244321}">
                <p14:modId xmlns:p14="http://schemas.microsoft.com/office/powerpoint/2010/main" val="943257776"/>
              </p:ext>
            </p:extLst>
          </p:nvPr>
        </p:nvGraphicFramePr>
        <p:xfrm>
          <a:off x="683568" y="3284984"/>
          <a:ext cx="7920880"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Tree>
    <p:extLst>
      <p:ext uri="{BB962C8B-B14F-4D97-AF65-F5344CB8AC3E}">
        <p14:creationId xmlns:p14="http://schemas.microsoft.com/office/powerpoint/2010/main" val="246409136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899592" y="1628800"/>
            <a:ext cx="7488832" cy="984885"/>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1.2.3.	La Unidad en el Trabajo</a:t>
            </a:r>
            <a:endParaRPr lang="es-MX"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
        <p:nvSpPr>
          <p:cNvPr id="3" name="Rectángulo 2"/>
          <p:cNvSpPr/>
          <p:nvPr/>
        </p:nvSpPr>
        <p:spPr>
          <a:xfrm>
            <a:off x="971600" y="2891844"/>
            <a:ext cx="2162772" cy="307777"/>
          </a:xfrm>
          <a:prstGeom prst="rect">
            <a:avLst/>
          </a:prstGeom>
        </p:spPr>
        <p:txBody>
          <a:bodyPr wrap="none">
            <a:spAutoFit/>
          </a:bodyPr>
          <a:lstStyle/>
          <a:p>
            <a:pPr marL="342900" lvl="0" indent="-342900" algn="just">
              <a:spcAft>
                <a:spcPts val="0"/>
              </a:spcAft>
              <a:buFont typeface="Symbol" panose="05050102010706020507" pitchFamily="18" charset="2"/>
              <a:buChar char=""/>
            </a:pPr>
            <a:r>
              <a:rPr lang="es-ES" sz="1400" dirty="0">
                <a:latin typeface="Arial" panose="020B0604020202020204" pitchFamily="34" charset="0"/>
                <a:ea typeface="Calibri" panose="020F0502020204030204" pitchFamily="34" charset="0"/>
                <a:cs typeface="Times New Roman" panose="02020603050405020304" pitchFamily="18" charset="0"/>
              </a:rPr>
              <a:t>Nacimiento y origen:</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1671142494"/>
              </p:ext>
            </p:extLst>
          </p:nvPr>
        </p:nvGraphicFramePr>
        <p:xfrm>
          <a:off x="996890" y="3356992"/>
          <a:ext cx="7391534" cy="2952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196814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899592" y="1628800"/>
            <a:ext cx="7488832" cy="984885"/>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1.2.3.	La Unidad en el Trabajo</a:t>
            </a:r>
            <a:endParaRPr lang="es-MX"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
        <p:nvSpPr>
          <p:cNvPr id="3" name="Rectángulo 2"/>
          <p:cNvSpPr/>
          <p:nvPr/>
        </p:nvSpPr>
        <p:spPr>
          <a:xfrm>
            <a:off x="934870" y="2780928"/>
            <a:ext cx="5019323" cy="738664"/>
          </a:xfrm>
          <a:prstGeom prst="rect">
            <a:avLst/>
          </a:prstGeom>
        </p:spPr>
        <p:txBody>
          <a:bodyPr wrap="none">
            <a:spAutoFit/>
          </a:bodyPr>
          <a:lstStyle/>
          <a:p>
            <a:pPr marL="342900" lvl="0" indent="-342900" algn="just">
              <a:spcAft>
                <a:spcPts val="0"/>
              </a:spcAft>
              <a:buFont typeface="Symbol" panose="05050102010706020507" pitchFamily="18" charset="2"/>
              <a:buChar char=""/>
            </a:pPr>
            <a:r>
              <a:rPr lang="es-ES" sz="1400" dirty="0">
                <a:latin typeface="Arial" panose="020B0604020202020204" pitchFamily="34" charset="0"/>
                <a:ea typeface="Calibri" panose="020F0502020204030204" pitchFamily="34" charset="0"/>
                <a:cs typeface="Times New Roman" panose="02020603050405020304" pitchFamily="18" charset="0"/>
              </a:rPr>
              <a:t>Transforma un grupo en equipo:</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1400" dirty="0">
                <a:latin typeface="Arial" panose="020B060402020202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1400" dirty="0">
                <a:latin typeface="Arial" panose="020B0604020202020204" pitchFamily="34" charset="0"/>
                <a:ea typeface="Calibri" panose="020F0502020204030204" pitchFamily="34" charset="0"/>
                <a:cs typeface="Times New Roman" panose="02020603050405020304" pitchFamily="18" charset="0"/>
              </a:rPr>
              <a:t>En la medida en que alcanza cohesión y para ello se han de:</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2800716322"/>
              </p:ext>
            </p:extLst>
          </p:nvPr>
        </p:nvGraphicFramePr>
        <p:xfrm>
          <a:off x="899592" y="3686835"/>
          <a:ext cx="7056784" cy="25504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9287278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899592" y="1628800"/>
            <a:ext cx="7488832" cy="984885"/>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1.2.3.	La Unidad en el Trabajo</a:t>
            </a:r>
            <a:endParaRPr lang="es-MX"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
        <p:nvSpPr>
          <p:cNvPr id="3" name="Rectángulo 2"/>
          <p:cNvSpPr/>
          <p:nvPr/>
        </p:nvSpPr>
        <p:spPr>
          <a:xfrm>
            <a:off x="934870" y="2780928"/>
            <a:ext cx="7453554" cy="2246769"/>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s-ES" sz="1400" dirty="0">
                <a:latin typeface="Arial" panose="020B0604020202020204" pitchFamily="34" charset="0"/>
                <a:ea typeface="Calibri" panose="020F0502020204030204" pitchFamily="34" charset="0"/>
                <a:cs typeface="Arial" panose="020B0604020202020204" pitchFamily="34" charset="0"/>
              </a:rPr>
              <a:t>Transforma un grupo en equipo:</a:t>
            </a:r>
            <a:endParaRPr lang="es-CL" sz="14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E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La cohesión de un equipo de trabajo se expresa a través del</a:t>
            </a:r>
            <a:r>
              <a:rPr lang="es-MX" sz="1400" dirty="0" smtClean="0">
                <a:latin typeface="Arial" panose="020B0604020202020204" pitchFamily="34" charset="0"/>
                <a:ea typeface="Calibri" panose="020F0502020204030204" pitchFamily="34" charset="0"/>
                <a:cs typeface="Arial" panose="020B0604020202020204" pitchFamily="34" charset="0"/>
              </a:rPr>
              <a:t>:</a:t>
            </a:r>
          </a:p>
          <a:p>
            <a:pPr algn="just">
              <a:spcAft>
                <a:spcPts val="0"/>
              </a:spcAft>
            </a:pPr>
            <a:endParaRPr lang="es-MX" sz="14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MX" sz="1400" dirty="0" smtClean="0">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MX" sz="14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MX" sz="1400" dirty="0" smtClean="0">
              <a:latin typeface="Arial" panose="020B0604020202020204" pitchFamily="34" charset="0"/>
              <a:ea typeface="Calibri" panose="020F0502020204030204" pitchFamily="34" charset="0"/>
              <a:cs typeface="Arial" panose="020B0604020202020204" pitchFamily="34" charset="0"/>
            </a:endParaRPr>
          </a:p>
          <a:p>
            <a:pPr algn="just"/>
            <a:endParaRPr lang="es-ES" sz="1400" dirty="0" smtClean="0">
              <a:latin typeface="Arial" panose="020B0604020202020204" pitchFamily="34" charset="0"/>
              <a:cs typeface="Arial" panose="020B0604020202020204" pitchFamily="34" charset="0"/>
            </a:endParaRPr>
          </a:p>
          <a:p>
            <a:pPr algn="just"/>
            <a:endParaRPr lang="es-ES" sz="1400" dirty="0" smtClean="0">
              <a:latin typeface="Arial" panose="020B0604020202020204" pitchFamily="34" charset="0"/>
              <a:cs typeface="Arial" panose="020B0604020202020204" pitchFamily="34" charset="0"/>
            </a:endParaRPr>
          </a:p>
          <a:p>
            <a:pPr algn="just"/>
            <a:r>
              <a:rPr lang="es-ES" sz="1400" dirty="0" smtClean="0">
                <a:latin typeface="Arial" panose="020B0604020202020204" pitchFamily="34" charset="0"/>
                <a:cs typeface="Arial" panose="020B0604020202020204" pitchFamily="34" charset="0"/>
              </a:rPr>
              <a:t>Cuanta </a:t>
            </a:r>
            <a:r>
              <a:rPr lang="es-ES" sz="1400" dirty="0">
                <a:latin typeface="Arial" panose="020B0604020202020204" pitchFamily="34" charset="0"/>
                <a:cs typeface="Arial" panose="020B0604020202020204" pitchFamily="34" charset="0"/>
              </a:rPr>
              <a:t>más cohesión exista</a:t>
            </a:r>
            <a:r>
              <a:rPr lang="es-ES" sz="1400" dirty="0" smtClean="0">
                <a:latin typeface="Arial" panose="020B0604020202020204" pitchFamily="34" charset="0"/>
                <a:cs typeface="Arial" panose="020B0604020202020204" pitchFamily="34" charset="0"/>
              </a:rPr>
              <a:t>:</a:t>
            </a:r>
            <a:endParaRPr lang="es-CL" sz="1400" dirty="0">
              <a:latin typeface="Arial" panose="020B0604020202020204" pitchFamily="34"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337434723"/>
              </p:ext>
            </p:extLst>
          </p:nvPr>
        </p:nvGraphicFramePr>
        <p:xfrm>
          <a:off x="434027" y="3645024"/>
          <a:ext cx="7380094" cy="7893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a 9"/>
          <p:cNvGraphicFramePr/>
          <p:nvPr>
            <p:extLst>
              <p:ext uri="{D42A27DB-BD31-4B8C-83A1-F6EECF244321}">
                <p14:modId xmlns:p14="http://schemas.microsoft.com/office/powerpoint/2010/main" val="340019722"/>
              </p:ext>
            </p:extLst>
          </p:nvPr>
        </p:nvGraphicFramePr>
        <p:xfrm>
          <a:off x="3419872" y="4797152"/>
          <a:ext cx="4213194" cy="100811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56191872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899592" y="1628800"/>
            <a:ext cx="7488832" cy="984885"/>
          </a:xfrm>
          <a:prstGeom prst="rect">
            <a:avLst/>
          </a:prstGeom>
        </p:spPr>
        <p:txBody>
          <a:bodyPr wrap="square">
            <a:spAutoFit/>
          </a:bodyPr>
          <a:lstStyle/>
          <a:p>
            <a:r>
              <a:rPr lang="es-MX" sz="2000" b="1" dirty="0">
                <a:solidFill>
                  <a:srgbClr val="0070C0"/>
                </a:solidFill>
                <a:latin typeface="Arial" pitchFamily="34" charset="0"/>
                <a:cs typeface="Arial" pitchFamily="34" charset="0"/>
              </a:rPr>
              <a:t>1.2.	Casuística Y Ejemplos De Trabajo En Equipo</a:t>
            </a:r>
          </a:p>
          <a:p>
            <a:endParaRPr lang="es-MX" sz="2000" b="1" dirty="0">
              <a:solidFill>
                <a:srgbClr val="0070C0"/>
              </a:solidFill>
              <a:latin typeface="Arial" pitchFamily="34" charset="0"/>
              <a:cs typeface="Arial" pitchFamily="34" charset="0"/>
            </a:endParaRPr>
          </a:p>
          <a:p>
            <a:r>
              <a:rPr lang="es-MX" dirty="0">
                <a:solidFill>
                  <a:srgbClr val="0070C0"/>
                </a:solidFill>
                <a:latin typeface="Arial" pitchFamily="34" charset="0"/>
                <a:cs typeface="Arial" pitchFamily="34" charset="0"/>
              </a:rPr>
              <a:t>1.2.3.	La Unidad en el Trabajo</a:t>
            </a:r>
            <a:endParaRPr lang="es-MX" dirty="0">
              <a:solidFill>
                <a:srgbClr val="0070C0"/>
              </a:solidFill>
              <a:latin typeface="Arial" pitchFamily="34" charset="0"/>
              <a:cs typeface="Arial"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3174"/>
            <a:ext cx="21637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a:extLst>
              <a:ext uri="{FF2B5EF4-FFF2-40B4-BE49-F238E27FC236}">
                <a16:creationId xmlns="" xmlns:a16="http://schemas.microsoft.com/office/drawing/2014/main" id="{28F870A3-F457-46F8-90AA-BC59E9F89B11}"/>
              </a:ext>
            </a:extLst>
          </p:cNvPr>
          <p:cNvSpPr/>
          <p:nvPr/>
        </p:nvSpPr>
        <p:spPr>
          <a:xfrm>
            <a:off x="899592" y="673532"/>
            <a:ext cx="6221555" cy="523220"/>
          </a:xfrm>
          <a:prstGeom prst="rect">
            <a:avLst/>
          </a:prstGeom>
        </p:spPr>
        <p:txBody>
          <a:bodyPr wrap="square">
            <a:spAutoFit/>
          </a:bodyPr>
          <a:lstStyle/>
          <a:p>
            <a:r>
              <a:rPr lang="es-MX" sz="1400" b="1" cap="all" dirty="0">
                <a:solidFill>
                  <a:schemeClr val="tx2">
                    <a:lumMod val="75000"/>
                  </a:schemeClr>
                </a:solidFill>
              </a:rPr>
              <a:t>Técnicas de Trabajo en Equipo </a:t>
            </a:r>
          </a:p>
          <a:p>
            <a:r>
              <a:rPr lang="es-MX" sz="1400" b="1" cap="all" dirty="0">
                <a:solidFill>
                  <a:schemeClr val="tx2">
                    <a:lumMod val="75000"/>
                  </a:schemeClr>
                </a:solidFill>
              </a:rPr>
              <a:t>y Comunicación Efectiva</a:t>
            </a:r>
          </a:p>
        </p:txBody>
      </p:sp>
      <p:sp>
        <p:nvSpPr>
          <p:cNvPr id="3" name="Rectángulo 2"/>
          <p:cNvSpPr/>
          <p:nvPr/>
        </p:nvSpPr>
        <p:spPr>
          <a:xfrm>
            <a:off x="934870" y="2780928"/>
            <a:ext cx="7453554" cy="738664"/>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s-ES" sz="1400" dirty="0">
                <a:latin typeface="Arial" panose="020B0604020202020204" pitchFamily="34" charset="0"/>
                <a:ea typeface="Calibri" panose="020F0502020204030204" pitchFamily="34" charset="0"/>
                <a:cs typeface="Arial" panose="020B0604020202020204" pitchFamily="34" charset="0"/>
              </a:rPr>
              <a:t>Transforma un grupo en equipo:</a:t>
            </a:r>
            <a:endParaRPr lang="es-CL" sz="14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ES" sz="1400" dirty="0">
                <a:latin typeface="Arial" panose="020B0604020202020204" pitchFamily="34" charset="0"/>
                <a:ea typeface="Calibri" panose="020F0502020204030204" pitchFamily="34"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Los roles del trabajo en equipo se pueden definir por tanto siguiendo el esquema de las ‘5c’:</a:t>
            </a:r>
            <a:endParaRPr lang="es-MX" sz="1400" dirty="0" smtClean="0">
              <a:latin typeface="Arial" panose="020B0604020202020204" pitchFamily="34" charset="0"/>
              <a:ea typeface="Calibri" panose="020F0502020204030204" pitchFamily="34"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457559473"/>
              </p:ext>
            </p:extLst>
          </p:nvPr>
        </p:nvGraphicFramePr>
        <p:xfrm>
          <a:off x="1043608" y="3686834"/>
          <a:ext cx="7560840" cy="26224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61583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7900</TotalTime>
  <Words>3558</Words>
  <Application>Microsoft Office PowerPoint</Application>
  <PresentationFormat>Presentación en pantalla (4:3)</PresentationFormat>
  <Paragraphs>1220</Paragraphs>
  <Slides>93</Slides>
  <Notes>51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93</vt:i4>
      </vt:variant>
    </vt:vector>
  </HeadingPairs>
  <TitlesOfParts>
    <vt:vector size="99" baseType="lpstr">
      <vt:lpstr>Arial</vt:lpstr>
      <vt:lpstr>Calibri</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Mineduc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Enlaces</dc:creator>
  <cp:lastModifiedBy>MAURICIO ARAYA</cp:lastModifiedBy>
  <cp:revision>410</cp:revision>
  <dcterms:created xsi:type="dcterms:W3CDTF">2020-05-02T20:26:26Z</dcterms:created>
  <dcterms:modified xsi:type="dcterms:W3CDTF">2021-09-24T22:03:59Z</dcterms:modified>
</cp:coreProperties>
</file>