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417" r:id="rId2"/>
    <p:sldId id="418" r:id="rId3"/>
    <p:sldId id="287" r:id="rId4"/>
    <p:sldId id="895" r:id="rId5"/>
    <p:sldId id="896" r:id="rId6"/>
    <p:sldId id="897" r:id="rId7"/>
    <p:sldId id="898" r:id="rId8"/>
    <p:sldId id="899" r:id="rId9"/>
    <p:sldId id="900" r:id="rId10"/>
    <p:sldId id="901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09" r:id="rId19"/>
    <p:sldId id="910" r:id="rId20"/>
    <p:sldId id="911" r:id="rId21"/>
    <p:sldId id="912" r:id="rId22"/>
    <p:sldId id="913" r:id="rId23"/>
    <p:sldId id="914" r:id="rId24"/>
    <p:sldId id="915" r:id="rId25"/>
    <p:sldId id="916" r:id="rId26"/>
    <p:sldId id="917" r:id="rId27"/>
    <p:sldId id="918" r:id="rId28"/>
    <p:sldId id="919" r:id="rId29"/>
    <p:sldId id="920" r:id="rId30"/>
    <p:sldId id="921" r:id="rId31"/>
    <p:sldId id="922" r:id="rId32"/>
    <p:sldId id="923" r:id="rId33"/>
    <p:sldId id="924" r:id="rId34"/>
    <p:sldId id="926" r:id="rId35"/>
    <p:sldId id="927" r:id="rId36"/>
    <p:sldId id="928" r:id="rId37"/>
    <p:sldId id="931" r:id="rId38"/>
    <p:sldId id="932" r:id="rId39"/>
    <p:sldId id="929" r:id="rId40"/>
    <p:sldId id="930" r:id="rId41"/>
    <p:sldId id="933" r:id="rId42"/>
    <p:sldId id="934" r:id="rId43"/>
    <p:sldId id="935" r:id="rId44"/>
    <p:sldId id="936" r:id="rId45"/>
    <p:sldId id="937" r:id="rId46"/>
    <p:sldId id="938" r:id="rId47"/>
    <p:sldId id="939" r:id="rId48"/>
    <p:sldId id="940" r:id="rId49"/>
    <p:sldId id="941" r:id="rId50"/>
    <p:sldId id="942" r:id="rId51"/>
    <p:sldId id="943" r:id="rId52"/>
    <p:sldId id="944" r:id="rId53"/>
    <p:sldId id="945" r:id="rId54"/>
    <p:sldId id="946" r:id="rId55"/>
    <p:sldId id="947" r:id="rId56"/>
    <p:sldId id="948" r:id="rId57"/>
    <p:sldId id="949" r:id="rId58"/>
    <p:sldId id="950" r:id="rId59"/>
    <p:sldId id="951" r:id="rId60"/>
    <p:sldId id="952" r:id="rId61"/>
    <p:sldId id="953" r:id="rId62"/>
    <p:sldId id="954" r:id="rId63"/>
    <p:sldId id="955" r:id="rId64"/>
    <p:sldId id="956" r:id="rId65"/>
    <p:sldId id="957" r:id="rId66"/>
    <p:sldId id="958" r:id="rId67"/>
    <p:sldId id="959" r:id="rId68"/>
    <p:sldId id="960" r:id="rId69"/>
    <p:sldId id="961" r:id="rId70"/>
    <p:sldId id="962" r:id="rId71"/>
    <p:sldId id="963" r:id="rId72"/>
    <p:sldId id="964" r:id="rId73"/>
    <p:sldId id="965" r:id="rId74"/>
    <p:sldId id="966" r:id="rId75"/>
    <p:sldId id="967" r:id="rId7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94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A4F39-763A-43A6-94F5-D125EC875E2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508C8ACA-8C69-47E9-983C-DC0579388075}">
      <dgm:prSet custT="1"/>
      <dgm:spPr/>
      <dgm:t>
        <a:bodyPr/>
        <a:lstStyle/>
        <a:p>
          <a:pPr algn="just"/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Primero haber instalado el certificado digital en su computador, o aún mejor, tener centralizado el certificado digital en la página de SII. </a:t>
          </a:r>
        </a:p>
      </dgm:t>
    </dgm:pt>
    <dgm:pt modelId="{6F9DDC96-7BFB-4FCD-B06B-DBE783426C45}" type="parTrans" cxnId="{F0C160AE-9874-4369-B393-254D958F135C}">
      <dgm:prSet/>
      <dgm:spPr/>
      <dgm:t>
        <a:bodyPr/>
        <a:lstStyle/>
        <a:p>
          <a:pPr algn="just"/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6CACC-5754-4137-9224-D791BD377AE1}" type="sibTrans" cxnId="{F0C160AE-9874-4369-B393-254D958F135C}">
      <dgm:prSet/>
      <dgm:spPr/>
      <dgm:t>
        <a:bodyPr/>
        <a:lstStyle/>
        <a:p>
          <a:pPr algn="just"/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85547-938D-42C1-9C3B-4A381AB11F0C}">
      <dgm:prSet custT="1"/>
      <dgm:spPr/>
      <dgm:t>
        <a:bodyPr/>
        <a:lstStyle/>
        <a:p>
          <a:pPr algn="just"/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Segundo, haber solicitado la verificación de actividades en la página de SII, y tener un resultado positivo o positivo condicionado.</a:t>
          </a:r>
        </a:p>
      </dgm:t>
    </dgm:pt>
    <dgm:pt modelId="{E6C28EBE-0087-450F-B188-46399BE9F153}" type="parTrans" cxnId="{32C85783-71BB-464E-94B4-EB39815C8DEA}">
      <dgm:prSet/>
      <dgm:spPr/>
      <dgm:t>
        <a:bodyPr/>
        <a:lstStyle/>
        <a:p>
          <a:pPr algn="just"/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16C29-8A82-45B9-ADB2-770BC869C0E5}" type="sibTrans" cxnId="{32C85783-71BB-464E-94B4-EB39815C8DEA}">
      <dgm:prSet/>
      <dgm:spPr/>
      <dgm:t>
        <a:bodyPr/>
        <a:lstStyle/>
        <a:p>
          <a:pPr algn="just"/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5580B-A5F4-47CD-9B8A-AD6AC01EF064}" type="pres">
      <dgm:prSet presAssocID="{194A4F39-763A-43A6-94F5-D125EC875E2C}" presName="linear" presStyleCnt="0">
        <dgm:presLayoutVars>
          <dgm:animLvl val="lvl"/>
          <dgm:resizeHandles val="exact"/>
        </dgm:presLayoutVars>
      </dgm:prSet>
      <dgm:spPr/>
    </dgm:pt>
    <dgm:pt modelId="{E2C40507-C5FE-4388-BCF2-B2C525E83EAE}" type="pres">
      <dgm:prSet presAssocID="{508C8ACA-8C69-47E9-983C-DC05793880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75248B-6B71-4735-B6F9-0E647F6BA904}" type="pres">
      <dgm:prSet presAssocID="{2746CACC-5754-4137-9224-D791BD377AE1}" presName="spacer" presStyleCnt="0"/>
      <dgm:spPr/>
    </dgm:pt>
    <dgm:pt modelId="{030D53C0-0AC9-4A46-A2A6-AC3A7707D25E}" type="pres">
      <dgm:prSet presAssocID="{6F685547-938D-42C1-9C3B-4A381AB11F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A93EB24-0F80-4BDA-8B14-ADF96C29BFC5}" type="presOf" srcId="{508C8ACA-8C69-47E9-983C-DC0579388075}" destId="{E2C40507-C5FE-4388-BCF2-B2C525E83EAE}" srcOrd="0" destOrd="0" presId="urn:microsoft.com/office/officeart/2005/8/layout/vList2"/>
    <dgm:cxn modelId="{32C85783-71BB-464E-94B4-EB39815C8DEA}" srcId="{194A4F39-763A-43A6-94F5-D125EC875E2C}" destId="{6F685547-938D-42C1-9C3B-4A381AB11F0C}" srcOrd="1" destOrd="0" parTransId="{E6C28EBE-0087-450F-B188-46399BE9F153}" sibTransId="{BA816C29-8A82-45B9-ADB2-770BC869C0E5}"/>
    <dgm:cxn modelId="{6640809C-3472-44EF-94C5-4434D7E646CC}" type="presOf" srcId="{6F685547-938D-42C1-9C3B-4A381AB11F0C}" destId="{030D53C0-0AC9-4A46-A2A6-AC3A7707D25E}" srcOrd="0" destOrd="0" presId="urn:microsoft.com/office/officeart/2005/8/layout/vList2"/>
    <dgm:cxn modelId="{F0C160AE-9874-4369-B393-254D958F135C}" srcId="{194A4F39-763A-43A6-94F5-D125EC875E2C}" destId="{508C8ACA-8C69-47E9-983C-DC0579388075}" srcOrd="0" destOrd="0" parTransId="{6F9DDC96-7BFB-4FCD-B06B-DBE783426C45}" sibTransId="{2746CACC-5754-4137-9224-D791BD377AE1}"/>
    <dgm:cxn modelId="{C125ADE5-AFE3-4ECF-BD30-0372D2E1C028}" type="presOf" srcId="{194A4F39-763A-43A6-94F5-D125EC875E2C}" destId="{6E15580B-A5F4-47CD-9B8A-AD6AC01EF064}" srcOrd="0" destOrd="0" presId="urn:microsoft.com/office/officeart/2005/8/layout/vList2"/>
    <dgm:cxn modelId="{35FDF0FB-7E88-4E50-B627-B72303A7DE50}" type="presParOf" srcId="{6E15580B-A5F4-47CD-9B8A-AD6AC01EF064}" destId="{E2C40507-C5FE-4388-BCF2-B2C525E83EAE}" srcOrd="0" destOrd="0" presId="urn:microsoft.com/office/officeart/2005/8/layout/vList2"/>
    <dgm:cxn modelId="{28F0556B-64F8-43F5-8157-C94858A2D5AB}" type="presParOf" srcId="{6E15580B-A5F4-47CD-9B8A-AD6AC01EF064}" destId="{1675248B-6B71-4735-B6F9-0E647F6BA904}" srcOrd="1" destOrd="0" presId="urn:microsoft.com/office/officeart/2005/8/layout/vList2"/>
    <dgm:cxn modelId="{78FE553B-EC6A-4344-8F9E-8D8D91C5EBEE}" type="presParOf" srcId="{6E15580B-A5F4-47CD-9B8A-AD6AC01EF064}" destId="{030D53C0-0AC9-4A46-A2A6-AC3A7707D2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21D89E-8B8B-41E3-83D1-5039C52AB3B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788A6CE6-9128-42A7-8BD8-4A9E842BA0E6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Reunir ordenadamente la documentación que genera la empresa</a:t>
          </a:r>
        </a:p>
      </dgm:t>
    </dgm:pt>
    <dgm:pt modelId="{B1FD0BB1-1543-4E2D-B786-0CD75B5E71A8}" type="parTrans" cxnId="{612B003B-BF5F-4A16-B149-0988B13EACB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3B451-65ED-4C83-B330-CE9BB874257F}" type="sibTrans" cxnId="{612B003B-BF5F-4A16-B149-0988B13EACB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6203F-4974-4EC8-AB4D-A302D87FF3D1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Guardar el material de forma segura</a:t>
          </a:r>
        </a:p>
      </dgm:t>
    </dgm:pt>
    <dgm:pt modelId="{AD9506E8-8A5B-457C-8E8B-4F21773E6F7F}" type="parTrans" cxnId="{143A011E-1227-4958-B42C-30681791380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BB05E-A0F5-43CC-8368-72336EAB0C80}" type="sibTrans" cxnId="{143A011E-1227-4958-B42C-30681791380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0A17E-5A71-462E-9ABC-379621ECDD83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Asegura la conservación de los documentos reunidos</a:t>
          </a:r>
        </a:p>
      </dgm:t>
    </dgm:pt>
    <dgm:pt modelId="{6F060286-1888-4AE6-B9F9-AB1445A7F5C3}" type="parTrans" cxnId="{7F680879-A243-41EE-B3FE-FB5170588BA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E860F4-4447-48FA-9EEA-5E6849D6B1B5}" type="sibTrans" cxnId="{7F680879-A243-41EE-B3FE-FB5170588BA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D1262-3A4D-4F80-9061-1BF8DDBD99A6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Facilitar la máxima rapidez en el envío de los documentos solicitados</a:t>
          </a:r>
        </a:p>
      </dgm:t>
    </dgm:pt>
    <dgm:pt modelId="{75E3E722-5B1A-4763-BDAD-6E3AE346A593}" type="parTrans" cxnId="{F0A2E51D-8235-4569-BD04-04CCB081EBE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52140-F320-4536-9924-FE1BB12E3F57}" type="sibTrans" cxnId="{F0A2E51D-8235-4569-BD04-04CCB081EBE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7390B-1622-4DE6-86F5-8FD583DBB4B8}" type="pres">
      <dgm:prSet presAssocID="{4821D89E-8B8B-41E3-83D1-5039C52AB3BF}" presName="linear" presStyleCnt="0">
        <dgm:presLayoutVars>
          <dgm:animLvl val="lvl"/>
          <dgm:resizeHandles val="exact"/>
        </dgm:presLayoutVars>
      </dgm:prSet>
      <dgm:spPr/>
    </dgm:pt>
    <dgm:pt modelId="{B9824FB8-A459-4B93-9EB6-F6C4708491BE}" type="pres">
      <dgm:prSet presAssocID="{788A6CE6-9128-42A7-8BD8-4A9E842BA0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FB31F9-4740-4643-9731-8E774DAAC9D8}" type="pres">
      <dgm:prSet presAssocID="{AB03B451-65ED-4C83-B330-CE9BB874257F}" presName="spacer" presStyleCnt="0"/>
      <dgm:spPr/>
    </dgm:pt>
    <dgm:pt modelId="{35DF0683-229F-4F30-9260-574D7CE4C726}" type="pres">
      <dgm:prSet presAssocID="{6496203F-4974-4EC8-AB4D-A302D87FF3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547A86-3E89-4B2B-A0FB-68FB763D2A87}" type="pres">
      <dgm:prSet presAssocID="{3E0BB05E-A0F5-43CC-8368-72336EAB0C80}" presName="spacer" presStyleCnt="0"/>
      <dgm:spPr/>
    </dgm:pt>
    <dgm:pt modelId="{08EEE4B7-B269-4442-B52B-E42685B4857E}" type="pres">
      <dgm:prSet presAssocID="{0520A17E-5A71-462E-9ABC-379621ECDD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DAAF5A-5328-4444-A6F6-1E783233ECF4}" type="pres">
      <dgm:prSet presAssocID="{BAE860F4-4447-48FA-9EEA-5E6849D6B1B5}" presName="spacer" presStyleCnt="0"/>
      <dgm:spPr/>
    </dgm:pt>
    <dgm:pt modelId="{68CC1F3B-801D-4414-8C09-723E3D2925D2}" type="pres">
      <dgm:prSet presAssocID="{74ED1262-3A4D-4F80-9061-1BF8DDBD99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0A2E51D-8235-4569-BD04-04CCB081EBE3}" srcId="{4821D89E-8B8B-41E3-83D1-5039C52AB3BF}" destId="{74ED1262-3A4D-4F80-9061-1BF8DDBD99A6}" srcOrd="3" destOrd="0" parTransId="{75E3E722-5B1A-4763-BDAD-6E3AE346A593}" sibTransId="{F8252140-F320-4536-9924-FE1BB12E3F57}"/>
    <dgm:cxn modelId="{143A011E-1227-4958-B42C-306817913809}" srcId="{4821D89E-8B8B-41E3-83D1-5039C52AB3BF}" destId="{6496203F-4974-4EC8-AB4D-A302D87FF3D1}" srcOrd="1" destOrd="0" parTransId="{AD9506E8-8A5B-457C-8E8B-4F21773E6F7F}" sibTransId="{3E0BB05E-A0F5-43CC-8368-72336EAB0C80}"/>
    <dgm:cxn modelId="{612B003B-BF5F-4A16-B149-0988B13EACBA}" srcId="{4821D89E-8B8B-41E3-83D1-5039C52AB3BF}" destId="{788A6CE6-9128-42A7-8BD8-4A9E842BA0E6}" srcOrd="0" destOrd="0" parTransId="{B1FD0BB1-1543-4E2D-B786-0CD75B5E71A8}" sibTransId="{AB03B451-65ED-4C83-B330-CE9BB874257F}"/>
    <dgm:cxn modelId="{FF06E153-B4B7-43A8-8CD5-E11960F83493}" type="presOf" srcId="{788A6CE6-9128-42A7-8BD8-4A9E842BA0E6}" destId="{B9824FB8-A459-4B93-9EB6-F6C4708491BE}" srcOrd="0" destOrd="0" presId="urn:microsoft.com/office/officeart/2005/8/layout/vList2"/>
    <dgm:cxn modelId="{E8D19058-4543-4F77-B5B1-7792BA8F4DC7}" type="presOf" srcId="{6496203F-4974-4EC8-AB4D-A302D87FF3D1}" destId="{35DF0683-229F-4F30-9260-574D7CE4C726}" srcOrd="0" destOrd="0" presId="urn:microsoft.com/office/officeart/2005/8/layout/vList2"/>
    <dgm:cxn modelId="{7F680879-A243-41EE-B3FE-FB5170588BA3}" srcId="{4821D89E-8B8B-41E3-83D1-5039C52AB3BF}" destId="{0520A17E-5A71-462E-9ABC-379621ECDD83}" srcOrd="2" destOrd="0" parTransId="{6F060286-1888-4AE6-B9F9-AB1445A7F5C3}" sibTransId="{BAE860F4-4447-48FA-9EEA-5E6849D6B1B5}"/>
    <dgm:cxn modelId="{E1F87097-B6D5-42FA-9756-9BB378A1EBFD}" type="presOf" srcId="{0520A17E-5A71-462E-9ABC-379621ECDD83}" destId="{08EEE4B7-B269-4442-B52B-E42685B4857E}" srcOrd="0" destOrd="0" presId="urn:microsoft.com/office/officeart/2005/8/layout/vList2"/>
    <dgm:cxn modelId="{2E5885B0-EE10-4CC9-9954-B4D0ADEA7124}" type="presOf" srcId="{4821D89E-8B8B-41E3-83D1-5039C52AB3BF}" destId="{C057390B-1622-4DE6-86F5-8FD583DBB4B8}" srcOrd="0" destOrd="0" presId="urn:microsoft.com/office/officeart/2005/8/layout/vList2"/>
    <dgm:cxn modelId="{1CCA21B5-AE66-437F-B39F-FCA23A06442C}" type="presOf" srcId="{74ED1262-3A4D-4F80-9061-1BF8DDBD99A6}" destId="{68CC1F3B-801D-4414-8C09-723E3D2925D2}" srcOrd="0" destOrd="0" presId="urn:microsoft.com/office/officeart/2005/8/layout/vList2"/>
    <dgm:cxn modelId="{9C9D3C31-3DFB-4BA7-8C0D-B85C043ACC2D}" type="presParOf" srcId="{C057390B-1622-4DE6-86F5-8FD583DBB4B8}" destId="{B9824FB8-A459-4B93-9EB6-F6C4708491BE}" srcOrd="0" destOrd="0" presId="urn:microsoft.com/office/officeart/2005/8/layout/vList2"/>
    <dgm:cxn modelId="{D0D48CD3-6013-4ECA-9CA3-9DF478B4ACF6}" type="presParOf" srcId="{C057390B-1622-4DE6-86F5-8FD583DBB4B8}" destId="{2BFB31F9-4740-4643-9731-8E774DAAC9D8}" srcOrd="1" destOrd="0" presId="urn:microsoft.com/office/officeart/2005/8/layout/vList2"/>
    <dgm:cxn modelId="{158F013D-F94A-4A0A-8E17-DD02EA8C3E17}" type="presParOf" srcId="{C057390B-1622-4DE6-86F5-8FD583DBB4B8}" destId="{35DF0683-229F-4F30-9260-574D7CE4C726}" srcOrd="2" destOrd="0" presId="urn:microsoft.com/office/officeart/2005/8/layout/vList2"/>
    <dgm:cxn modelId="{D59FE39F-E879-4575-9EE4-64BC8E35082B}" type="presParOf" srcId="{C057390B-1622-4DE6-86F5-8FD583DBB4B8}" destId="{58547A86-3E89-4B2B-A0FB-68FB763D2A87}" srcOrd="3" destOrd="0" presId="urn:microsoft.com/office/officeart/2005/8/layout/vList2"/>
    <dgm:cxn modelId="{D36A9FE6-2FBD-4690-B41D-2F1D3FD3F31B}" type="presParOf" srcId="{C057390B-1622-4DE6-86F5-8FD583DBB4B8}" destId="{08EEE4B7-B269-4442-B52B-E42685B4857E}" srcOrd="4" destOrd="0" presId="urn:microsoft.com/office/officeart/2005/8/layout/vList2"/>
    <dgm:cxn modelId="{B7463219-76EF-4094-B2DD-0B680FCD7C7E}" type="presParOf" srcId="{C057390B-1622-4DE6-86F5-8FD583DBB4B8}" destId="{1BDAAF5A-5328-4444-A6F6-1E783233ECF4}" srcOrd="5" destOrd="0" presId="urn:microsoft.com/office/officeart/2005/8/layout/vList2"/>
    <dgm:cxn modelId="{39ECECB4-5EE7-4FCF-B173-2C6998450FBE}" type="presParOf" srcId="{C057390B-1622-4DE6-86F5-8FD583DBB4B8}" destId="{68CC1F3B-801D-4414-8C09-723E3D2925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811E48-5D77-44B9-BB44-4885B8C5C18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2E3958E7-0108-4276-9302-367146BC207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Conservar la documentación de interés para la empresa</a:t>
          </a:r>
        </a:p>
      </dgm:t>
    </dgm:pt>
    <dgm:pt modelId="{B04EC3F5-278E-4A35-87F6-897F64C9ACEC}" type="parTrans" cxnId="{435C3AE6-90AE-4C4B-81D5-905DE1F73FD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E0C8A-8C21-43A2-BF86-AC7D38E9CC5E}" type="sibTrans" cxnId="{435C3AE6-90AE-4C4B-81D5-905DE1F73FDA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0D4B4-B6F3-4039-AE8B-8E157B273D8B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Determinar los documentos que pueden ser eliminados</a:t>
          </a:r>
        </a:p>
      </dgm:t>
    </dgm:pt>
    <dgm:pt modelId="{D2913392-8264-4386-99B2-EBC29C1183CD}" type="parTrans" cxnId="{A30FD9DF-3D70-4E56-92CC-A56211138B75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E3E57-3E8B-4AFA-A3C9-35BAF2AA6901}" type="sibTrans" cxnId="{A30FD9DF-3D70-4E56-92CC-A56211138B75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343F2-9AB1-4B05-8E8D-BCC6709D6546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Ordenarla y clasificarla ayuda a ser rápida y fácilmente consultada</a:t>
          </a:r>
        </a:p>
      </dgm:t>
    </dgm:pt>
    <dgm:pt modelId="{F7E3826E-1302-48EF-9F4A-D900F8512284}" type="parTrans" cxnId="{A4636A10-FF01-4E69-8B5C-9BBDEB15BF8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CC390-B2EC-472B-AB51-2FC85D389B99}" type="sibTrans" cxnId="{A4636A10-FF01-4E69-8B5C-9BBDEB15BF8B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026D8-26AD-46DC-8611-C2B4E0268B0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Estando al día, costará menos completarlo a medida que lleguen</a:t>
          </a:r>
        </a:p>
      </dgm:t>
    </dgm:pt>
    <dgm:pt modelId="{DF203F61-95CA-4576-91C9-71EF8E965B3E}" type="parTrans" cxnId="{7375CF43-B9F7-4CBB-A31E-F42DE433C72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68856-0685-4EBC-8B7F-0DBE0134C6A6}" type="sibTrans" cxnId="{7375CF43-B9F7-4CBB-A31E-F42DE433C72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212B1-4C5F-4E21-821C-CFCDEEEFB320}" type="pres">
      <dgm:prSet presAssocID="{4B811E48-5D77-44B9-BB44-4885B8C5C180}" presName="outerComposite" presStyleCnt="0">
        <dgm:presLayoutVars>
          <dgm:chMax val="5"/>
          <dgm:dir/>
          <dgm:resizeHandles val="exact"/>
        </dgm:presLayoutVars>
      </dgm:prSet>
      <dgm:spPr/>
    </dgm:pt>
    <dgm:pt modelId="{F14E73C3-21C0-47A6-934B-6F6A603FEF26}" type="pres">
      <dgm:prSet presAssocID="{4B811E48-5D77-44B9-BB44-4885B8C5C180}" presName="dummyMaxCanvas" presStyleCnt="0">
        <dgm:presLayoutVars/>
      </dgm:prSet>
      <dgm:spPr/>
    </dgm:pt>
    <dgm:pt modelId="{F9C9B9A9-52A3-4A99-BE8F-79994E3ADFEE}" type="pres">
      <dgm:prSet presAssocID="{4B811E48-5D77-44B9-BB44-4885B8C5C180}" presName="FourNodes_1" presStyleLbl="node1" presStyleIdx="0" presStyleCnt="4">
        <dgm:presLayoutVars>
          <dgm:bulletEnabled val="1"/>
        </dgm:presLayoutVars>
      </dgm:prSet>
      <dgm:spPr/>
    </dgm:pt>
    <dgm:pt modelId="{C1A44B6D-EBA3-445E-B8FE-07D6ED6A7AC0}" type="pres">
      <dgm:prSet presAssocID="{4B811E48-5D77-44B9-BB44-4885B8C5C180}" presName="FourNodes_2" presStyleLbl="node1" presStyleIdx="1" presStyleCnt="4">
        <dgm:presLayoutVars>
          <dgm:bulletEnabled val="1"/>
        </dgm:presLayoutVars>
      </dgm:prSet>
      <dgm:spPr/>
    </dgm:pt>
    <dgm:pt modelId="{50C3DD30-A29B-4FD7-A1C0-5AE8CA93ED01}" type="pres">
      <dgm:prSet presAssocID="{4B811E48-5D77-44B9-BB44-4885B8C5C180}" presName="FourNodes_3" presStyleLbl="node1" presStyleIdx="2" presStyleCnt="4">
        <dgm:presLayoutVars>
          <dgm:bulletEnabled val="1"/>
        </dgm:presLayoutVars>
      </dgm:prSet>
      <dgm:spPr/>
    </dgm:pt>
    <dgm:pt modelId="{290A5819-63EA-45A9-9CD9-A89E42FCD6F8}" type="pres">
      <dgm:prSet presAssocID="{4B811E48-5D77-44B9-BB44-4885B8C5C180}" presName="FourNodes_4" presStyleLbl="node1" presStyleIdx="3" presStyleCnt="4">
        <dgm:presLayoutVars>
          <dgm:bulletEnabled val="1"/>
        </dgm:presLayoutVars>
      </dgm:prSet>
      <dgm:spPr/>
    </dgm:pt>
    <dgm:pt modelId="{F48720D3-9032-43AC-B169-82BDB2295A20}" type="pres">
      <dgm:prSet presAssocID="{4B811E48-5D77-44B9-BB44-4885B8C5C180}" presName="FourConn_1-2" presStyleLbl="fgAccFollowNode1" presStyleIdx="0" presStyleCnt="3">
        <dgm:presLayoutVars>
          <dgm:bulletEnabled val="1"/>
        </dgm:presLayoutVars>
      </dgm:prSet>
      <dgm:spPr/>
    </dgm:pt>
    <dgm:pt modelId="{51325755-CAE2-4F09-95BC-6797BD80D232}" type="pres">
      <dgm:prSet presAssocID="{4B811E48-5D77-44B9-BB44-4885B8C5C180}" presName="FourConn_2-3" presStyleLbl="fgAccFollowNode1" presStyleIdx="1" presStyleCnt="3">
        <dgm:presLayoutVars>
          <dgm:bulletEnabled val="1"/>
        </dgm:presLayoutVars>
      </dgm:prSet>
      <dgm:spPr/>
    </dgm:pt>
    <dgm:pt modelId="{C3744BAB-319D-423C-A6F7-2438234619D3}" type="pres">
      <dgm:prSet presAssocID="{4B811E48-5D77-44B9-BB44-4885B8C5C180}" presName="FourConn_3-4" presStyleLbl="fgAccFollowNode1" presStyleIdx="2" presStyleCnt="3">
        <dgm:presLayoutVars>
          <dgm:bulletEnabled val="1"/>
        </dgm:presLayoutVars>
      </dgm:prSet>
      <dgm:spPr/>
    </dgm:pt>
    <dgm:pt modelId="{CAE18AF2-1D1D-4E12-B4E2-E7D1EFA0F1FB}" type="pres">
      <dgm:prSet presAssocID="{4B811E48-5D77-44B9-BB44-4885B8C5C180}" presName="FourNodes_1_text" presStyleLbl="node1" presStyleIdx="3" presStyleCnt="4">
        <dgm:presLayoutVars>
          <dgm:bulletEnabled val="1"/>
        </dgm:presLayoutVars>
      </dgm:prSet>
      <dgm:spPr/>
    </dgm:pt>
    <dgm:pt modelId="{6917C677-ADE6-4826-AD41-99EFA1CCA7D4}" type="pres">
      <dgm:prSet presAssocID="{4B811E48-5D77-44B9-BB44-4885B8C5C180}" presName="FourNodes_2_text" presStyleLbl="node1" presStyleIdx="3" presStyleCnt="4">
        <dgm:presLayoutVars>
          <dgm:bulletEnabled val="1"/>
        </dgm:presLayoutVars>
      </dgm:prSet>
      <dgm:spPr/>
    </dgm:pt>
    <dgm:pt modelId="{6E9782D2-BC1F-498F-B430-C22CDE4E94C3}" type="pres">
      <dgm:prSet presAssocID="{4B811E48-5D77-44B9-BB44-4885B8C5C180}" presName="FourNodes_3_text" presStyleLbl="node1" presStyleIdx="3" presStyleCnt="4">
        <dgm:presLayoutVars>
          <dgm:bulletEnabled val="1"/>
        </dgm:presLayoutVars>
      </dgm:prSet>
      <dgm:spPr/>
    </dgm:pt>
    <dgm:pt modelId="{DB6CDDBF-11EB-4412-83A4-904B87E7A501}" type="pres">
      <dgm:prSet presAssocID="{4B811E48-5D77-44B9-BB44-4885B8C5C18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4636A10-FF01-4E69-8B5C-9BBDEB15BF8B}" srcId="{4B811E48-5D77-44B9-BB44-4885B8C5C180}" destId="{EB3343F2-9AB1-4B05-8E8D-BCC6709D6546}" srcOrd="2" destOrd="0" parTransId="{F7E3826E-1302-48EF-9F4A-D900F8512284}" sibTransId="{B03CC390-B2EC-472B-AB51-2FC85D389B99}"/>
    <dgm:cxn modelId="{76969822-F663-4051-832E-637CBC8C941E}" type="presOf" srcId="{EB3343F2-9AB1-4B05-8E8D-BCC6709D6546}" destId="{6E9782D2-BC1F-498F-B430-C22CDE4E94C3}" srcOrd="1" destOrd="0" presId="urn:microsoft.com/office/officeart/2005/8/layout/vProcess5"/>
    <dgm:cxn modelId="{7375CF43-B9F7-4CBB-A31E-F42DE433C727}" srcId="{4B811E48-5D77-44B9-BB44-4885B8C5C180}" destId="{E61026D8-26AD-46DC-8611-C2B4E0268B05}" srcOrd="3" destOrd="0" parTransId="{DF203F61-95CA-4576-91C9-71EF8E965B3E}" sibTransId="{16F68856-0685-4EBC-8B7F-0DBE0134C6A6}"/>
    <dgm:cxn modelId="{AD463E58-4FB8-4C80-AD49-E91A0410E486}" type="presOf" srcId="{2E3958E7-0108-4276-9302-367146BC2075}" destId="{F9C9B9A9-52A3-4A99-BE8F-79994E3ADFEE}" srcOrd="0" destOrd="0" presId="urn:microsoft.com/office/officeart/2005/8/layout/vProcess5"/>
    <dgm:cxn modelId="{52F20187-B31E-4958-BA39-0835BA3F1837}" type="presOf" srcId="{2E3958E7-0108-4276-9302-367146BC2075}" destId="{CAE18AF2-1D1D-4E12-B4E2-E7D1EFA0F1FB}" srcOrd="1" destOrd="0" presId="urn:microsoft.com/office/officeart/2005/8/layout/vProcess5"/>
    <dgm:cxn modelId="{42D82D88-3E42-481D-B1ED-DC1ACBF543E4}" type="presOf" srcId="{185E3E57-3E8B-4AFA-A3C9-35BAF2AA6901}" destId="{51325755-CAE2-4F09-95BC-6797BD80D232}" srcOrd="0" destOrd="0" presId="urn:microsoft.com/office/officeart/2005/8/layout/vProcess5"/>
    <dgm:cxn modelId="{FBB3E38A-603F-4241-9172-D2A2E76DAA93}" type="presOf" srcId="{EB3343F2-9AB1-4B05-8E8D-BCC6709D6546}" destId="{50C3DD30-A29B-4FD7-A1C0-5AE8CA93ED01}" srcOrd="0" destOrd="0" presId="urn:microsoft.com/office/officeart/2005/8/layout/vProcess5"/>
    <dgm:cxn modelId="{67B6C596-91B4-477B-9D20-69E1B06CCB41}" type="presOf" srcId="{B03CC390-B2EC-472B-AB51-2FC85D389B99}" destId="{C3744BAB-319D-423C-A6F7-2438234619D3}" srcOrd="0" destOrd="0" presId="urn:microsoft.com/office/officeart/2005/8/layout/vProcess5"/>
    <dgm:cxn modelId="{E943B3B5-0848-4ACC-B889-1122CF98A72E}" type="presOf" srcId="{D9E0D4B4-B6F3-4039-AE8B-8E157B273D8B}" destId="{6917C677-ADE6-4826-AD41-99EFA1CCA7D4}" srcOrd="1" destOrd="0" presId="urn:microsoft.com/office/officeart/2005/8/layout/vProcess5"/>
    <dgm:cxn modelId="{E07FCFDB-2B12-431C-A84C-9512584F5CC3}" type="presOf" srcId="{4B811E48-5D77-44B9-BB44-4885B8C5C180}" destId="{186212B1-4C5F-4E21-821C-CFCDEEEFB320}" srcOrd="0" destOrd="0" presId="urn:microsoft.com/office/officeart/2005/8/layout/vProcess5"/>
    <dgm:cxn modelId="{A30FD9DF-3D70-4E56-92CC-A56211138B75}" srcId="{4B811E48-5D77-44B9-BB44-4885B8C5C180}" destId="{D9E0D4B4-B6F3-4039-AE8B-8E157B273D8B}" srcOrd="1" destOrd="0" parTransId="{D2913392-8264-4386-99B2-EBC29C1183CD}" sibTransId="{185E3E57-3E8B-4AFA-A3C9-35BAF2AA6901}"/>
    <dgm:cxn modelId="{D17B38E1-B709-42BB-ADD0-A3E214C7C5CA}" type="presOf" srcId="{C53E0C8A-8C21-43A2-BF86-AC7D38E9CC5E}" destId="{F48720D3-9032-43AC-B169-82BDB2295A20}" srcOrd="0" destOrd="0" presId="urn:microsoft.com/office/officeart/2005/8/layout/vProcess5"/>
    <dgm:cxn modelId="{62962DE5-53EB-4C25-9F26-77BBAAF79D89}" type="presOf" srcId="{E61026D8-26AD-46DC-8611-C2B4E0268B05}" destId="{DB6CDDBF-11EB-4412-83A4-904B87E7A501}" srcOrd="1" destOrd="0" presId="urn:microsoft.com/office/officeart/2005/8/layout/vProcess5"/>
    <dgm:cxn modelId="{435C3AE6-90AE-4C4B-81D5-905DE1F73FDA}" srcId="{4B811E48-5D77-44B9-BB44-4885B8C5C180}" destId="{2E3958E7-0108-4276-9302-367146BC2075}" srcOrd="0" destOrd="0" parTransId="{B04EC3F5-278E-4A35-87F6-897F64C9ACEC}" sibTransId="{C53E0C8A-8C21-43A2-BF86-AC7D38E9CC5E}"/>
    <dgm:cxn modelId="{DFD2CEF2-15E3-4CFE-BC09-42433336E632}" type="presOf" srcId="{D9E0D4B4-B6F3-4039-AE8B-8E157B273D8B}" destId="{C1A44B6D-EBA3-445E-B8FE-07D6ED6A7AC0}" srcOrd="0" destOrd="0" presId="urn:microsoft.com/office/officeart/2005/8/layout/vProcess5"/>
    <dgm:cxn modelId="{CC5883FD-642F-4B75-B191-A74F7066DA08}" type="presOf" srcId="{E61026D8-26AD-46DC-8611-C2B4E0268B05}" destId="{290A5819-63EA-45A9-9CD9-A89E42FCD6F8}" srcOrd="0" destOrd="0" presId="urn:microsoft.com/office/officeart/2005/8/layout/vProcess5"/>
    <dgm:cxn modelId="{3D718359-D3B7-4E1F-B2B4-172AA064F4C2}" type="presParOf" srcId="{186212B1-4C5F-4E21-821C-CFCDEEEFB320}" destId="{F14E73C3-21C0-47A6-934B-6F6A603FEF26}" srcOrd="0" destOrd="0" presId="urn:microsoft.com/office/officeart/2005/8/layout/vProcess5"/>
    <dgm:cxn modelId="{8B2DD593-C6AE-4D65-A195-74FC2AC17801}" type="presParOf" srcId="{186212B1-4C5F-4E21-821C-CFCDEEEFB320}" destId="{F9C9B9A9-52A3-4A99-BE8F-79994E3ADFEE}" srcOrd="1" destOrd="0" presId="urn:microsoft.com/office/officeart/2005/8/layout/vProcess5"/>
    <dgm:cxn modelId="{398B6836-514F-4000-818E-D81BD3D706C0}" type="presParOf" srcId="{186212B1-4C5F-4E21-821C-CFCDEEEFB320}" destId="{C1A44B6D-EBA3-445E-B8FE-07D6ED6A7AC0}" srcOrd="2" destOrd="0" presId="urn:microsoft.com/office/officeart/2005/8/layout/vProcess5"/>
    <dgm:cxn modelId="{6CEE3F95-3B51-46B9-B175-7791AD7FEC7E}" type="presParOf" srcId="{186212B1-4C5F-4E21-821C-CFCDEEEFB320}" destId="{50C3DD30-A29B-4FD7-A1C0-5AE8CA93ED01}" srcOrd="3" destOrd="0" presId="urn:microsoft.com/office/officeart/2005/8/layout/vProcess5"/>
    <dgm:cxn modelId="{23777CB2-CFB3-41D1-BA2A-7FFCB4113018}" type="presParOf" srcId="{186212B1-4C5F-4E21-821C-CFCDEEEFB320}" destId="{290A5819-63EA-45A9-9CD9-A89E42FCD6F8}" srcOrd="4" destOrd="0" presId="urn:microsoft.com/office/officeart/2005/8/layout/vProcess5"/>
    <dgm:cxn modelId="{C686A4F7-AB4C-4D82-B5E0-F49DD60A151C}" type="presParOf" srcId="{186212B1-4C5F-4E21-821C-CFCDEEEFB320}" destId="{F48720D3-9032-43AC-B169-82BDB2295A20}" srcOrd="5" destOrd="0" presId="urn:microsoft.com/office/officeart/2005/8/layout/vProcess5"/>
    <dgm:cxn modelId="{7996A9C6-1185-41B3-A926-F582DE9F13CE}" type="presParOf" srcId="{186212B1-4C5F-4E21-821C-CFCDEEEFB320}" destId="{51325755-CAE2-4F09-95BC-6797BD80D232}" srcOrd="6" destOrd="0" presId="urn:microsoft.com/office/officeart/2005/8/layout/vProcess5"/>
    <dgm:cxn modelId="{7BF8C463-1EE4-4119-92E5-2522D1F80C22}" type="presParOf" srcId="{186212B1-4C5F-4E21-821C-CFCDEEEFB320}" destId="{C3744BAB-319D-423C-A6F7-2438234619D3}" srcOrd="7" destOrd="0" presId="urn:microsoft.com/office/officeart/2005/8/layout/vProcess5"/>
    <dgm:cxn modelId="{239702A5-2B92-4E6E-9D93-031003DA5220}" type="presParOf" srcId="{186212B1-4C5F-4E21-821C-CFCDEEEFB320}" destId="{CAE18AF2-1D1D-4E12-B4E2-E7D1EFA0F1FB}" srcOrd="8" destOrd="0" presId="urn:microsoft.com/office/officeart/2005/8/layout/vProcess5"/>
    <dgm:cxn modelId="{BABC6AAC-7B42-4466-B923-B474A2A74973}" type="presParOf" srcId="{186212B1-4C5F-4E21-821C-CFCDEEEFB320}" destId="{6917C677-ADE6-4826-AD41-99EFA1CCA7D4}" srcOrd="9" destOrd="0" presId="urn:microsoft.com/office/officeart/2005/8/layout/vProcess5"/>
    <dgm:cxn modelId="{7DA4B19E-37B6-461D-BDA5-60B748304FF1}" type="presParOf" srcId="{186212B1-4C5F-4E21-821C-CFCDEEEFB320}" destId="{6E9782D2-BC1F-498F-B430-C22CDE4E94C3}" srcOrd="10" destOrd="0" presId="urn:microsoft.com/office/officeart/2005/8/layout/vProcess5"/>
    <dgm:cxn modelId="{612F3783-4DCA-4975-A06D-770FE5034CCC}" type="presParOf" srcId="{186212B1-4C5F-4E21-821C-CFCDEEEFB320}" destId="{DB6CDDBF-11EB-4412-83A4-904B87E7A5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DA5D07-8FCB-46B9-8A8F-43C76D48A51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CL"/>
        </a:p>
      </dgm:t>
    </dgm:pt>
    <dgm:pt modelId="{00DEE704-2537-40DD-BBDF-847D3713F5B8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A mayor retraso, más documentos se irán acumulando </a:t>
          </a:r>
        </a:p>
      </dgm:t>
    </dgm:pt>
    <dgm:pt modelId="{3B5E7E87-63D7-4D66-8E5A-2AFE16C61504}" type="parTrans" cxnId="{76BB4F0B-6661-4E37-A524-298536FE738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F3818-C3FB-44BF-BE26-57391AAB2F20}" type="sibTrans" cxnId="{76BB4F0B-6661-4E37-A524-298536FE738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B378-2CC2-4213-9BF2-EEF67C5EF329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No archivar puede provocar su pérdida o traspapeleo</a:t>
          </a:r>
        </a:p>
      </dgm:t>
    </dgm:pt>
    <dgm:pt modelId="{A155364A-5A3E-492B-9670-46B4FF8C1CBF}" type="parTrans" cxnId="{EEA436C7-AEAB-4521-8652-75D10598DA54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18B4D-BBCA-412A-8496-46C31F26BD45}" type="sibTrans" cxnId="{EEA436C7-AEAB-4521-8652-75D10598DA54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CFE3B-8DC5-48D1-8C2F-3BEA23FF9D25}" type="pres">
      <dgm:prSet presAssocID="{31DA5D07-8FCB-46B9-8A8F-43C76D48A51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8CDEFED-B169-419D-AC44-849E71B21A8B}" type="pres">
      <dgm:prSet presAssocID="{00DEE704-2537-40DD-BBDF-847D3713F5B8}" presName="circle1" presStyleLbl="node1" presStyleIdx="0" presStyleCnt="2"/>
      <dgm:spPr/>
    </dgm:pt>
    <dgm:pt modelId="{2428242B-604C-4235-82B3-8DF94A9E0079}" type="pres">
      <dgm:prSet presAssocID="{00DEE704-2537-40DD-BBDF-847D3713F5B8}" presName="space" presStyleCnt="0"/>
      <dgm:spPr/>
    </dgm:pt>
    <dgm:pt modelId="{93B29F3B-2B2D-417B-9329-65846BBD81EE}" type="pres">
      <dgm:prSet presAssocID="{00DEE704-2537-40DD-BBDF-847D3713F5B8}" presName="rect1" presStyleLbl="alignAcc1" presStyleIdx="0" presStyleCnt="2"/>
      <dgm:spPr/>
    </dgm:pt>
    <dgm:pt modelId="{748FAAAF-4175-43C0-B2E0-1E94506457D7}" type="pres">
      <dgm:prSet presAssocID="{7269B378-2CC2-4213-9BF2-EEF67C5EF329}" presName="vertSpace2" presStyleLbl="node1" presStyleIdx="0" presStyleCnt="2"/>
      <dgm:spPr/>
    </dgm:pt>
    <dgm:pt modelId="{4DF3E970-9DF9-4FF5-AD37-77E26316435F}" type="pres">
      <dgm:prSet presAssocID="{7269B378-2CC2-4213-9BF2-EEF67C5EF329}" presName="circle2" presStyleLbl="node1" presStyleIdx="1" presStyleCnt="2"/>
      <dgm:spPr/>
    </dgm:pt>
    <dgm:pt modelId="{6D61A62D-AD5E-4DD6-9F20-849FDE23C74F}" type="pres">
      <dgm:prSet presAssocID="{7269B378-2CC2-4213-9BF2-EEF67C5EF329}" presName="rect2" presStyleLbl="alignAcc1" presStyleIdx="1" presStyleCnt="2"/>
      <dgm:spPr/>
    </dgm:pt>
    <dgm:pt modelId="{C04AA9DC-4124-4391-B97C-E1B3928CF007}" type="pres">
      <dgm:prSet presAssocID="{00DEE704-2537-40DD-BBDF-847D3713F5B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7920997-681F-43DB-8E89-B9F52D335350}" type="pres">
      <dgm:prSet presAssocID="{7269B378-2CC2-4213-9BF2-EEF67C5EF32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76BB4F0B-6661-4E37-A524-298536FE738B}" srcId="{31DA5D07-8FCB-46B9-8A8F-43C76D48A516}" destId="{00DEE704-2537-40DD-BBDF-847D3713F5B8}" srcOrd="0" destOrd="0" parTransId="{3B5E7E87-63D7-4D66-8E5A-2AFE16C61504}" sibTransId="{53EF3818-C3FB-44BF-BE26-57391AAB2F20}"/>
    <dgm:cxn modelId="{4683282B-0D83-42E3-A90A-495909BA94D6}" type="presOf" srcId="{00DEE704-2537-40DD-BBDF-847D3713F5B8}" destId="{C04AA9DC-4124-4391-B97C-E1B3928CF007}" srcOrd="1" destOrd="0" presId="urn:microsoft.com/office/officeart/2005/8/layout/target3"/>
    <dgm:cxn modelId="{B75E937A-BBE3-4394-83A6-D70EA35E6993}" type="presOf" srcId="{7269B378-2CC2-4213-9BF2-EEF67C5EF329}" destId="{77920997-681F-43DB-8E89-B9F52D335350}" srcOrd="1" destOrd="0" presId="urn:microsoft.com/office/officeart/2005/8/layout/target3"/>
    <dgm:cxn modelId="{EEA436C7-AEAB-4521-8652-75D10598DA54}" srcId="{31DA5D07-8FCB-46B9-8A8F-43C76D48A516}" destId="{7269B378-2CC2-4213-9BF2-EEF67C5EF329}" srcOrd="1" destOrd="0" parTransId="{A155364A-5A3E-492B-9670-46B4FF8C1CBF}" sibTransId="{30418B4D-BBCA-412A-8496-46C31F26BD45}"/>
    <dgm:cxn modelId="{B425E3E3-E5E1-4549-88C9-51B3F00B97D1}" type="presOf" srcId="{7269B378-2CC2-4213-9BF2-EEF67C5EF329}" destId="{6D61A62D-AD5E-4DD6-9F20-849FDE23C74F}" srcOrd="0" destOrd="0" presId="urn:microsoft.com/office/officeart/2005/8/layout/target3"/>
    <dgm:cxn modelId="{66F97CE8-BAD4-4E62-B930-335174762AC8}" type="presOf" srcId="{31DA5D07-8FCB-46B9-8A8F-43C76D48A516}" destId="{314CFE3B-8DC5-48D1-8C2F-3BEA23FF9D25}" srcOrd="0" destOrd="0" presId="urn:microsoft.com/office/officeart/2005/8/layout/target3"/>
    <dgm:cxn modelId="{075AFFF3-BABB-4BA2-978E-6E3D661142D6}" type="presOf" srcId="{00DEE704-2537-40DD-BBDF-847D3713F5B8}" destId="{93B29F3B-2B2D-417B-9329-65846BBD81EE}" srcOrd="0" destOrd="0" presId="urn:microsoft.com/office/officeart/2005/8/layout/target3"/>
    <dgm:cxn modelId="{D6F2246B-1BF2-40E8-8749-AD9E8B888567}" type="presParOf" srcId="{314CFE3B-8DC5-48D1-8C2F-3BEA23FF9D25}" destId="{08CDEFED-B169-419D-AC44-849E71B21A8B}" srcOrd="0" destOrd="0" presId="urn:microsoft.com/office/officeart/2005/8/layout/target3"/>
    <dgm:cxn modelId="{78278967-C229-462D-86E2-7B4CB92F857B}" type="presParOf" srcId="{314CFE3B-8DC5-48D1-8C2F-3BEA23FF9D25}" destId="{2428242B-604C-4235-82B3-8DF94A9E0079}" srcOrd="1" destOrd="0" presId="urn:microsoft.com/office/officeart/2005/8/layout/target3"/>
    <dgm:cxn modelId="{4C422B6C-01E5-42F5-A078-1E8FC59E5AB2}" type="presParOf" srcId="{314CFE3B-8DC5-48D1-8C2F-3BEA23FF9D25}" destId="{93B29F3B-2B2D-417B-9329-65846BBD81EE}" srcOrd="2" destOrd="0" presId="urn:microsoft.com/office/officeart/2005/8/layout/target3"/>
    <dgm:cxn modelId="{64D48C16-834C-4B1C-AD76-66A9594D53EA}" type="presParOf" srcId="{314CFE3B-8DC5-48D1-8C2F-3BEA23FF9D25}" destId="{748FAAAF-4175-43C0-B2E0-1E94506457D7}" srcOrd="3" destOrd="0" presId="urn:microsoft.com/office/officeart/2005/8/layout/target3"/>
    <dgm:cxn modelId="{76A0E36C-0865-4F3A-A6F1-B1628B45909C}" type="presParOf" srcId="{314CFE3B-8DC5-48D1-8C2F-3BEA23FF9D25}" destId="{4DF3E970-9DF9-4FF5-AD37-77E26316435F}" srcOrd="4" destOrd="0" presId="urn:microsoft.com/office/officeart/2005/8/layout/target3"/>
    <dgm:cxn modelId="{59A139FF-2C11-4180-AE62-D786B9F9D8F5}" type="presParOf" srcId="{314CFE3B-8DC5-48D1-8C2F-3BEA23FF9D25}" destId="{6D61A62D-AD5E-4DD6-9F20-849FDE23C74F}" srcOrd="5" destOrd="0" presId="urn:microsoft.com/office/officeart/2005/8/layout/target3"/>
    <dgm:cxn modelId="{EEA5D539-355A-483D-A375-6B28705DF215}" type="presParOf" srcId="{314CFE3B-8DC5-48D1-8C2F-3BEA23FF9D25}" destId="{C04AA9DC-4124-4391-B97C-E1B3928CF007}" srcOrd="6" destOrd="0" presId="urn:microsoft.com/office/officeart/2005/8/layout/target3"/>
    <dgm:cxn modelId="{CD9809AF-AA95-4DE6-8035-BEA5BF46FD7A}" type="presParOf" srcId="{314CFE3B-8DC5-48D1-8C2F-3BEA23FF9D25}" destId="{77920997-681F-43DB-8E89-B9F52D33535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171F92-28BB-4034-84F2-4EE5E4CED14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L"/>
        </a:p>
      </dgm:t>
    </dgm:pt>
    <dgm:pt modelId="{0384A86A-4CA0-47F3-9707-FB2C45405CFC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Centralizado</a:t>
          </a:r>
        </a:p>
      </dgm:t>
    </dgm:pt>
    <dgm:pt modelId="{39EFF5CA-A71F-48B1-BDF2-F8CC32C1CE1E}" type="parTrans" cxnId="{1BA8501F-8818-4DF0-A4CA-FFDA393AEBC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130B7-A9BF-46A2-8749-F2F39CC0A8D8}" type="sibTrans" cxnId="{1BA8501F-8818-4DF0-A4CA-FFDA393AEBC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CBF70-6F71-4C05-A5D7-73EB50A0717D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Descentralizado </a:t>
          </a:r>
        </a:p>
      </dgm:t>
    </dgm:pt>
    <dgm:pt modelId="{2115E23A-5C50-4C84-9B0E-1CAEA2BEED49}" type="parTrans" cxnId="{D3A93182-473E-4FE4-9DF0-AA39C727A75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F5978-6ABC-4B85-8F38-99A209877352}" type="sibTrans" cxnId="{D3A93182-473E-4FE4-9DF0-AA39C727A75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2D07D-F8A2-4F2E-AA02-3B2C09031F83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Descentralizado con control central</a:t>
          </a:r>
        </a:p>
      </dgm:t>
    </dgm:pt>
    <dgm:pt modelId="{9882EF01-CBD3-4111-AEE2-271AF660573B}" type="parTrans" cxnId="{427EAF5E-23DC-4455-93B0-DCCA6500F44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A5581-1B27-466D-9BEA-408E96A32DE4}" type="sibTrans" cxnId="{427EAF5E-23DC-4455-93B0-DCCA6500F44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82AEE-F626-45D5-8759-4B1E24B9262E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Satélites </a:t>
          </a:r>
        </a:p>
      </dgm:t>
    </dgm:pt>
    <dgm:pt modelId="{D707AE1B-33F2-4E1D-8560-DB0CF065E69A}" type="parTrans" cxnId="{19446325-C936-4AAD-83C3-3877C0203862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2BDBA-1F3E-4F82-B0F6-D6E56B88203E}" type="sibTrans" cxnId="{19446325-C936-4AAD-83C3-3877C0203862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A4D99-B542-486E-8E36-0A796B70F1B7}" type="pres">
      <dgm:prSet presAssocID="{65171F92-28BB-4034-84F2-4EE5E4CED14A}" presName="diagram" presStyleCnt="0">
        <dgm:presLayoutVars>
          <dgm:dir/>
          <dgm:resizeHandles val="exact"/>
        </dgm:presLayoutVars>
      </dgm:prSet>
      <dgm:spPr/>
    </dgm:pt>
    <dgm:pt modelId="{524A0C15-AF61-49F0-A8E3-474E4390EE8C}" type="pres">
      <dgm:prSet presAssocID="{0384A86A-4CA0-47F3-9707-FB2C45405CFC}" presName="node" presStyleLbl="node1" presStyleIdx="0" presStyleCnt="4">
        <dgm:presLayoutVars>
          <dgm:bulletEnabled val="1"/>
        </dgm:presLayoutVars>
      </dgm:prSet>
      <dgm:spPr/>
    </dgm:pt>
    <dgm:pt modelId="{FDD807AE-CFE8-4389-B2D9-B7D074B58E03}" type="pres">
      <dgm:prSet presAssocID="{C95130B7-A9BF-46A2-8749-F2F39CC0A8D8}" presName="sibTrans" presStyleCnt="0"/>
      <dgm:spPr/>
    </dgm:pt>
    <dgm:pt modelId="{77A426C3-F91E-4003-9F87-1CC1A48B7515}" type="pres">
      <dgm:prSet presAssocID="{ACBCBF70-6F71-4C05-A5D7-73EB50A0717D}" presName="node" presStyleLbl="node1" presStyleIdx="1" presStyleCnt="4">
        <dgm:presLayoutVars>
          <dgm:bulletEnabled val="1"/>
        </dgm:presLayoutVars>
      </dgm:prSet>
      <dgm:spPr/>
    </dgm:pt>
    <dgm:pt modelId="{4C138952-FDC8-4378-90F0-1EB7B792BE03}" type="pres">
      <dgm:prSet presAssocID="{FB7F5978-6ABC-4B85-8F38-99A209877352}" presName="sibTrans" presStyleCnt="0"/>
      <dgm:spPr/>
    </dgm:pt>
    <dgm:pt modelId="{4C6902FC-C6F2-4629-ADCA-84F7D3FEE4BC}" type="pres">
      <dgm:prSet presAssocID="{46C2D07D-F8A2-4F2E-AA02-3B2C09031F83}" presName="node" presStyleLbl="node1" presStyleIdx="2" presStyleCnt="4">
        <dgm:presLayoutVars>
          <dgm:bulletEnabled val="1"/>
        </dgm:presLayoutVars>
      </dgm:prSet>
      <dgm:spPr/>
    </dgm:pt>
    <dgm:pt modelId="{DACAB0D7-48C2-4D90-AC4B-39380D37531B}" type="pres">
      <dgm:prSet presAssocID="{751A5581-1B27-466D-9BEA-408E96A32DE4}" presName="sibTrans" presStyleCnt="0"/>
      <dgm:spPr/>
    </dgm:pt>
    <dgm:pt modelId="{09C585AA-2274-45FD-8DE5-4162BC8DD709}" type="pres">
      <dgm:prSet presAssocID="{B6A82AEE-F626-45D5-8759-4B1E24B9262E}" presName="node" presStyleLbl="node1" presStyleIdx="3" presStyleCnt="4">
        <dgm:presLayoutVars>
          <dgm:bulletEnabled val="1"/>
        </dgm:presLayoutVars>
      </dgm:prSet>
      <dgm:spPr/>
    </dgm:pt>
  </dgm:ptLst>
  <dgm:cxnLst>
    <dgm:cxn modelId="{1BA8501F-8818-4DF0-A4CA-FFDA393AEBC0}" srcId="{65171F92-28BB-4034-84F2-4EE5E4CED14A}" destId="{0384A86A-4CA0-47F3-9707-FB2C45405CFC}" srcOrd="0" destOrd="0" parTransId="{39EFF5CA-A71F-48B1-BDF2-F8CC32C1CE1E}" sibTransId="{C95130B7-A9BF-46A2-8749-F2F39CC0A8D8}"/>
    <dgm:cxn modelId="{19446325-C936-4AAD-83C3-3877C0203862}" srcId="{65171F92-28BB-4034-84F2-4EE5E4CED14A}" destId="{B6A82AEE-F626-45D5-8759-4B1E24B9262E}" srcOrd="3" destOrd="0" parTransId="{D707AE1B-33F2-4E1D-8560-DB0CF065E69A}" sibTransId="{D892BDBA-1F3E-4F82-B0F6-D6E56B88203E}"/>
    <dgm:cxn modelId="{35E5372C-FFFC-4DBC-9BD1-981FC8461DF5}" type="presOf" srcId="{0384A86A-4CA0-47F3-9707-FB2C45405CFC}" destId="{524A0C15-AF61-49F0-A8E3-474E4390EE8C}" srcOrd="0" destOrd="0" presId="urn:microsoft.com/office/officeart/2005/8/layout/default"/>
    <dgm:cxn modelId="{C70A852E-96FD-4AEF-9DA7-DBAFD94FD68A}" type="presOf" srcId="{B6A82AEE-F626-45D5-8759-4B1E24B9262E}" destId="{09C585AA-2274-45FD-8DE5-4162BC8DD709}" srcOrd="0" destOrd="0" presId="urn:microsoft.com/office/officeart/2005/8/layout/default"/>
    <dgm:cxn modelId="{12DC983D-E7E5-452C-941D-18DDEF86CFA5}" type="presOf" srcId="{65171F92-28BB-4034-84F2-4EE5E4CED14A}" destId="{2CBA4D99-B542-486E-8E36-0A796B70F1B7}" srcOrd="0" destOrd="0" presId="urn:microsoft.com/office/officeart/2005/8/layout/default"/>
    <dgm:cxn modelId="{427EAF5E-23DC-4455-93B0-DCCA6500F447}" srcId="{65171F92-28BB-4034-84F2-4EE5E4CED14A}" destId="{46C2D07D-F8A2-4F2E-AA02-3B2C09031F83}" srcOrd="2" destOrd="0" parTransId="{9882EF01-CBD3-4111-AEE2-271AF660573B}" sibTransId="{751A5581-1B27-466D-9BEA-408E96A32DE4}"/>
    <dgm:cxn modelId="{D3A93182-473E-4FE4-9DF0-AA39C727A756}" srcId="{65171F92-28BB-4034-84F2-4EE5E4CED14A}" destId="{ACBCBF70-6F71-4C05-A5D7-73EB50A0717D}" srcOrd="1" destOrd="0" parTransId="{2115E23A-5C50-4C84-9B0E-1CAEA2BEED49}" sibTransId="{FB7F5978-6ABC-4B85-8F38-99A209877352}"/>
    <dgm:cxn modelId="{D48BCD89-E522-42A4-A608-A868D1A64E12}" type="presOf" srcId="{ACBCBF70-6F71-4C05-A5D7-73EB50A0717D}" destId="{77A426C3-F91E-4003-9F87-1CC1A48B7515}" srcOrd="0" destOrd="0" presId="urn:microsoft.com/office/officeart/2005/8/layout/default"/>
    <dgm:cxn modelId="{57A832A0-E87D-4EBD-8664-A838289E1C8D}" type="presOf" srcId="{46C2D07D-F8A2-4F2E-AA02-3B2C09031F83}" destId="{4C6902FC-C6F2-4629-ADCA-84F7D3FEE4BC}" srcOrd="0" destOrd="0" presId="urn:microsoft.com/office/officeart/2005/8/layout/default"/>
    <dgm:cxn modelId="{3886F50C-40DF-4D37-B780-5E76CE423FEC}" type="presParOf" srcId="{2CBA4D99-B542-486E-8E36-0A796B70F1B7}" destId="{524A0C15-AF61-49F0-A8E3-474E4390EE8C}" srcOrd="0" destOrd="0" presId="urn:microsoft.com/office/officeart/2005/8/layout/default"/>
    <dgm:cxn modelId="{53096810-0D07-422D-8327-3653DA59CB89}" type="presParOf" srcId="{2CBA4D99-B542-486E-8E36-0A796B70F1B7}" destId="{FDD807AE-CFE8-4389-B2D9-B7D074B58E03}" srcOrd="1" destOrd="0" presId="urn:microsoft.com/office/officeart/2005/8/layout/default"/>
    <dgm:cxn modelId="{F4A5F534-659E-418E-BE0C-A1F5B6630998}" type="presParOf" srcId="{2CBA4D99-B542-486E-8E36-0A796B70F1B7}" destId="{77A426C3-F91E-4003-9F87-1CC1A48B7515}" srcOrd="2" destOrd="0" presId="urn:microsoft.com/office/officeart/2005/8/layout/default"/>
    <dgm:cxn modelId="{65D0FD81-3E81-42CD-B275-E957E9BC32B4}" type="presParOf" srcId="{2CBA4D99-B542-486E-8E36-0A796B70F1B7}" destId="{4C138952-FDC8-4378-90F0-1EB7B792BE03}" srcOrd="3" destOrd="0" presId="urn:microsoft.com/office/officeart/2005/8/layout/default"/>
    <dgm:cxn modelId="{F46302C2-0B57-4038-944C-70722B2BA5AA}" type="presParOf" srcId="{2CBA4D99-B542-486E-8E36-0A796B70F1B7}" destId="{4C6902FC-C6F2-4629-ADCA-84F7D3FEE4BC}" srcOrd="4" destOrd="0" presId="urn:microsoft.com/office/officeart/2005/8/layout/default"/>
    <dgm:cxn modelId="{98E473DE-08EA-40D4-82B5-75C99D7D0911}" type="presParOf" srcId="{2CBA4D99-B542-486E-8E36-0A796B70F1B7}" destId="{DACAB0D7-48C2-4D90-AC4B-39380D37531B}" srcOrd="5" destOrd="0" presId="urn:microsoft.com/office/officeart/2005/8/layout/default"/>
    <dgm:cxn modelId="{46371CDD-B94F-4C74-B230-D29894298B14}" type="presParOf" srcId="{2CBA4D99-B542-486E-8E36-0A796B70F1B7}" destId="{09C585AA-2274-45FD-8DE5-4162BC8DD7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68C6FD-A362-46C9-BFA3-F3A920E8F8A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13493B9E-02A7-49ED-8FC7-482294DE925F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Públicos</a:t>
          </a:r>
        </a:p>
      </dgm:t>
    </dgm:pt>
    <dgm:pt modelId="{808D26A7-8D22-4AD4-8DE7-8BA9F544F3A2}" type="parTrans" cxnId="{EED44C25-C380-45B0-8F72-DCC1798AD50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B4480-8768-4BFE-94F8-8E65D24748A5}" type="sibTrans" cxnId="{EED44C25-C380-45B0-8F72-DCC1798AD50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BAD2E-9F71-45F7-8728-06CAA3F75C50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Privados </a:t>
          </a:r>
        </a:p>
      </dgm:t>
    </dgm:pt>
    <dgm:pt modelId="{0DE10ED6-8CB7-4A4D-9EF9-4E85EDC03636}" type="parTrans" cxnId="{176BB371-B7C9-49D6-8F97-02FE96E7B434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87195-B619-4A06-A7F4-84B52386E84D}" type="sibTrans" cxnId="{176BB371-B7C9-49D6-8F97-02FE96E7B434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C7693-8602-4E4E-A101-2124088CE204}" type="pres">
      <dgm:prSet presAssocID="{0468C6FD-A362-46C9-BFA3-F3A920E8F8A8}" presName="rootnode" presStyleCnt="0">
        <dgm:presLayoutVars>
          <dgm:chMax/>
          <dgm:chPref/>
          <dgm:dir/>
          <dgm:animLvl val="lvl"/>
        </dgm:presLayoutVars>
      </dgm:prSet>
      <dgm:spPr/>
    </dgm:pt>
    <dgm:pt modelId="{3B2507B0-0ADF-467F-8132-6EFC1DE529D0}" type="pres">
      <dgm:prSet presAssocID="{13493B9E-02A7-49ED-8FC7-482294DE925F}" presName="composite" presStyleCnt="0"/>
      <dgm:spPr/>
    </dgm:pt>
    <dgm:pt modelId="{4560EF2F-F039-4FA8-9553-3BA14040824C}" type="pres">
      <dgm:prSet presAssocID="{13493B9E-02A7-49ED-8FC7-482294DE925F}" presName="LShape" presStyleLbl="alignNode1" presStyleIdx="0" presStyleCnt="3"/>
      <dgm:spPr/>
    </dgm:pt>
    <dgm:pt modelId="{B8779012-A91C-4481-9FF6-3F98FD1A1D30}" type="pres">
      <dgm:prSet presAssocID="{13493B9E-02A7-49ED-8FC7-482294DE925F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07AEBF6-5FA2-4272-B3EC-88277216EFF7}" type="pres">
      <dgm:prSet presAssocID="{13493B9E-02A7-49ED-8FC7-482294DE925F}" presName="Triangle" presStyleLbl="alignNode1" presStyleIdx="1" presStyleCnt="3"/>
      <dgm:spPr/>
    </dgm:pt>
    <dgm:pt modelId="{7A0A1096-3CD7-4391-BE38-A5D6B72D3745}" type="pres">
      <dgm:prSet presAssocID="{44BB4480-8768-4BFE-94F8-8E65D24748A5}" presName="sibTrans" presStyleCnt="0"/>
      <dgm:spPr/>
    </dgm:pt>
    <dgm:pt modelId="{8971C6ED-BEAE-451F-9F4B-5E767173601E}" type="pres">
      <dgm:prSet presAssocID="{44BB4480-8768-4BFE-94F8-8E65D24748A5}" presName="space" presStyleCnt="0"/>
      <dgm:spPr/>
    </dgm:pt>
    <dgm:pt modelId="{A0FF62EA-A25D-41E4-97DA-DC1198E5B166}" type="pres">
      <dgm:prSet presAssocID="{428BAD2E-9F71-45F7-8728-06CAA3F75C50}" presName="composite" presStyleCnt="0"/>
      <dgm:spPr/>
    </dgm:pt>
    <dgm:pt modelId="{5C360DC3-776F-45D6-9DC7-57346DE489CD}" type="pres">
      <dgm:prSet presAssocID="{428BAD2E-9F71-45F7-8728-06CAA3F75C50}" presName="LShape" presStyleLbl="alignNode1" presStyleIdx="2" presStyleCnt="3"/>
      <dgm:spPr/>
    </dgm:pt>
    <dgm:pt modelId="{78E45F01-F12D-488C-8125-7246222909B6}" type="pres">
      <dgm:prSet presAssocID="{428BAD2E-9F71-45F7-8728-06CAA3F75C50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ED44C25-C380-45B0-8F72-DCC1798AD503}" srcId="{0468C6FD-A362-46C9-BFA3-F3A920E8F8A8}" destId="{13493B9E-02A7-49ED-8FC7-482294DE925F}" srcOrd="0" destOrd="0" parTransId="{808D26A7-8D22-4AD4-8DE7-8BA9F544F3A2}" sibTransId="{44BB4480-8768-4BFE-94F8-8E65D24748A5}"/>
    <dgm:cxn modelId="{B3E7C05B-DADC-4B42-A770-60B13C17BEFB}" type="presOf" srcId="{13493B9E-02A7-49ED-8FC7-482294DE925F}" destId="{B8779012-A91C-4481-9FF6-3F98FD1A1D30}" srcOrd="0" destOrd="0" presId="urn:microsoft.com/office/officeart/2009/3/layout/StepUpProcess"/>
    <dgm:cxn modelId="{4C2E575C-B7F4-48ED-BBBF-8B6C0AA4BFD5}" type="presOf" srcId="{0468C6FD-A362-46C9-BFA3-F3A920E8F8A8}" destId="{230C7693-8602-4E4E-A101-2124088CE204}" srcOrd="0" destOrd="0" presId="urn:microsoft.com/office/officeart/2009/3/layout/StepUpProcess"/>
    <dgm:cxn modelId="{1E25DB62-CF68-42CC-A17B-05872FAEBFE1}" type="presOf" srcId="{428BAD2E-9F71-45F7-8728-06CAA3F75C50}" destId="{78E45F01-F12D-488C-8125-7246222909B6}" srcOrd="0" destOrd="0" presId="urn:microsoft.com/office/officeart/2009/3/layout/StepUpProcess"/>
    <dgm:cxn modelId="{176BB371-B7C9-49D6-8F97-02FE96E7B434}" srcId="{0468C6FD-A362-46C9-BFA3-F3A920E8F8A8}" destId="{428BAD2E-9F71-45F7-8728-06CAA3F75C50}" srcOrd="1" destOrd="0" parTransId="{0DE10ED6-8CB7-4A4D-9EF9-4E85EDC03636}" sibTransId="{1BA87195-B619-4A06-A7F4-84B52386E84D}"/>
    <dgm:cxn modelId="{FEBD1D09-A975-4D30-829F-08C9331B16D0}" type="presParOf" srcId="{230C7693-8602-4E4E-A101-2124088CE204}" destId="{3B2507B0-0ADF-467F-8132-6EFC1DE529D0}" srcOrd="0" destOrd="0" presId="urn:microsoft.com/office/officeart/2009/3/layout/StepUpProcess"/>
    <dgm:cxn modelId="{25837F41-7600-49E7-ACB2-3097415E9D71}" type="presParOf" srcId="{3B2507B0-0ADF-467F-8132-6EFC1DE529D0}" destId="{4560EF2F-F039-4FA8-9553-3BA14040824C}" srcOrd="0" destOrd="0" presId="urn:microsoft.com/office/officeart/2009/3/layout/StepUpProcess"/>
    <dgm:cxn modelId="{272D0D3C-A005-44CE-974C-CE7C40315E23}" type="presParOf" srcId="{3B2507B0-0ADF-467F-8132-6EFC1DE529D0}" destId="{B8779012-A91C-4481-9FF6-3F98FD1A1D30}" srcOrd="1" destOrd="0" presId="urn:microsoft.com/office/officeart/2009/3/layout/StepUpProcess"/>
    <dgm:cxn modelId="{0C050187-33EB-4F20-87F9-C76187D21092}" type="presParOf" srcId="{3B2507B0-0ADF-467F-8132-6EFC1DE529D0}" destId="{307AEBF6-5FA2-4272-B3EC-88277216EFF7}" srcOrd="2" destOrd="0" presId="urn:microsoft.com/office/officeart/2009/3/layout/StepUpProcess"/>
    <dgm:cxn modelId="{60FB577E-C0EF-4DF4-96D3-C5349238BDB7}" type="presParOf" srcId="{230C7693-8602-4E4E-A101-2124088CE204}" destId="{7A0A1096-3CD7-4391-BE38-A5D6B72D3745}" srcOrd="1" destOrd="0" presId="urn:microsoft.com/office/officeart/2009/3/layout/StepUpProcess"/>
    <dgm:cxn modelId="{F3EB806E-8C94-4BEC-85F6-F47A8AEB2059}" type="presParOf" srcId="{7A0A1096-3CD7-4391-BE38-A5D6B72D3745}" destId="{8971C6ED-BEAE-451F-9F4B-5E767173601E}" srcOrd="0" destOrd="0" presId="urn:microsoft.com/office/officeart/2009/3/layout/StepUpProcess"/>
    <dgm:cxn modelId="{81EC021C-7E1E-4B2B-AEC1-6CADF831A3B0}" type="presParOf" srcId="{230C7693-8602-4E4E-A101-2124088CE204}" destId="{A0FF62EA-A25D-41E4-97DA-DC1198E5B166}" srcOrd="2" destOrd="0" presId="urn:microsoft.com/office/officeart/2009/3/layout/StepUpProcess"/>
    <dgm:cxn modelId="{F930C96F-F6E4-4513-9397-40967C2BD351}" type="presParOf" srcId="{A0FF62EA-A25D-41E4-97DA-DC1198E5B166}" destId="{5C360DC3-776F-45D6-9DC7-57346DE489CD}" srcOrd="0" destOrd="0" presId="urn:microsoft.com/office/officeart/2009/3/layout/StepUpProcess"/>
    <dgm:cxn modelId="{C7E30376-A811-4C87-AF1B-AFE5587B31A4}" type="presParOf" srcId="{A0FF62EA-A25D-41E4-97DA-DC1198E5B166}" destId="{78E45F01-F12D-488C-8125-7246222909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01D45D-1A5B-4D69-87C8-5AD8AC065CB8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B8685CC-30AF-4954-BE53-46DD52EED9FB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Nacionales</a:t>
          </a:r>
        </a:p>
      </dgm:t>
    </dgm:pt>
    <dgm:pt modelId="{2C2866EA-7370-420C-9470-028FB8E781C4}" type="parTrans" cxnId="{DF84306E-7E09-4BC8-A295-824A63EAF5E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45689-7CCD-4F85-9C85-FE7DFB182A3D}" type="sibTrans" cxnId="{DF84306E-7E09-4BC8-A295-824A63EAF5E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73385-2E27-4DA1-A6FC-7C4CB0574CD2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Distritales</a:t>
          </a:r>
        </a:p>
      </dgm:t>
    </dgm:pt>
    <dgm:pt modelId="{6DBAC43E-7656-46C0-8ACD-EA041392D554}" type="parTrans" cxnId="{66D0F0C1-16FA-428B-B6D7-705C2E61614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61E51-580D-4FA6-9086-4E89A5ADC0FE}" type="sibTrans" cxnId="{66D0F0C1-16FA-428B-B6D7-705C2E61614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198A6-F9F5-4149-B461-DCBE8EFFCFD7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Departamentales</a:t>
          </a:r>
        </a:p>
      </dgm:t>
    </dgm:pt>
    <dgm:pt modelId="{06E67472-25B0-46CD-8294-519D3DA70C79}" type="parTrans" cxnId="{125465B3-350D-4E3E-A1F1-96FD71771E8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C6B03-0C07-4018-BD22-78B62A49BBA0}" type="sibTrans" cxnId="{125465B3-350D-4E3E-A1F1-96FD71771E8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D93988-0250-4826-B8B3-5620E908CC83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Municipales</a:t>
          </a:r>
        </a:p>
      </dgm:t>
    </dgm:pt>
    <dgm:pt modelId="{56F32A83-9040-431C-AB6F-7332FF35E241}" type="parTrans" cxnId="{7C7F364F-E421-49EB-B53C-E6FA97ED14E2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EB169-1663-49D0-8FC9-FF5B0C9F0E28}" type="sibTrans" cxnId="{7C7F364F-E421-49EB-B53C-E6FA97ED14E2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88703-7008-4C1F-B58B-33249F099AF4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Institucionales</a:t>
          </a:r>
        </a:p>
      </dgm:t>
    </dgm:pt>
    <dgm:pt modelId="{8B7F9B73-311E-4783-BC7C-67E771B24809}" type="parTrans" cxnId="{1F68396B-EAE7-40C2-AB55-F7EA0153EED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034D0-4DFA-4B86-97FC-987252CAE7F3}" type="sibTrans" cxnId="{1F68396B-EAE7-40C2-AB55-F7EA0153EED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7F95D-A11B-46A0-AC75-9CFD57761AEF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Personales</a:t>
          </a:r>
        </a:p>
      </dgm:t>
    </dgm:pt>
    <dgm:pt modelId="{F9DF7535-1F8E-4F4A-8DC4-347CC126390C}" type="parTrans" cxnId="{7A6DD4EF-30E9-45F7-AE9E-6C299267F674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E8AB5-9311-42F2-830D-F236FE581B42}" type="sibTrans" cxnId="{7A6DD4EF-30E9-45F7-AE9E-6C299267F674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4E02B-6693-4733-8709-C97DBD41057B}" type="pres">
      <dgm:prSet presAssocID="{2B01D45D-1A5B-4D69-87C8-5AD8AC065CB8}" presName="Name0" presStyleCnt="0">
        <dgm:presLayoutVars>
          <dgm:dir/>
          <dgm:resizeHandles/>
        </dgm:presLayoutVars>
      </dgm:prSet>
      <dgm:spPr/>
    </dgm:pt>
    <dgm:pt modelId="{5D68F10E-F759-42E5-B41A-8BBD836CB42E}" type="pres">
      <dgm:prSet presAssocID="{1B8685CC-30AF-4954-BE53-46DD52EED9FB}" presName="compNode" presStyleCnt="0"/>
      <dgm:spPr/>
    </dgm:pt>
    <dgm:pt modelId="{5C4E75E8-A843-4661-A604-B7C850BCD220}" type="pres">
      <dgm:prSet presAssocID="{1B8685CC-30AF-4954-BE53-46DD52EED9FB}" presName="dummyConnPt" presStyleCnt="0"/>
      <dgm:spPr/>
    </dgm:pt>
    <dgm:pt modelId="{C2EA6F60-E864-4D0C-8B2A-BAF68BFA3139}" type="pres">
      <dgm:prSet presAssocID="{1B8685CC-30AF-4954-BE53-46DD52EED9FB}" presName="node" presStyleLbl="node1" presStyleIdx="0" presStyleCnt="6">
        <dgm:presLayoutVars>
          <dgm:bulletEnabled val="1"/>
        </dgm:presLayoutVars>
      </dgm:prSet>
      <dgm:spPr/>
    </dgm:pt>
    <dgm:pt modelId="{D3DF74CE-C950-41E8-A0F1-669A65984AC7}" type="pres">
      <dgm:prSet presAssocID="{79145689-7CCD-4F85-9C85-FE7DFB182A3D}" presName="sibTrans" presStyleLbl="bgSibTrans2D1" presStyleIdx="0" presStyleCnt="5"/>
      <dgm:spPr/>
    </dgm:pt>
    <dgm:pt modelId="{8B6E07D3-04B3-428C-BA16-ADD1D65A7B1E}" type="pres">
      <dgm:prSet presAssocID="{68A73385-2E27-4DA1-A6FC-7C4CB0574CD2}" presName="compNode" presStyleCnt="0"/>
      <dgm:spPr/>
    </dgm:pt>
    <dgm:pt modelId="{E4EB1D82-78F4-458A-A263-E4D6E9A27D75}" type="pres">
      <dgm:prSet presAssocID="{68A73385-2E27-4DA1-A6FC-7C4CB0574CD2}" presName="dummyConnPt" presStyleCnt="0"/>
      <dgm:spPr/>
    </dgm:pt>
    <dgm:pt modelId="{2ADCF65D-E3BF-466B-80AF-E627454CF39A}" type="pres">
      <dgm:prSet presAssocID="{68A73385-2E27-4DA1-A6FC-7C4CB0574CD2}" presName="node" presStyleLbl="node1" presStyleIdx="1" presStyleCnt="6">
        <dgm:presLayoutVars>
          <dgm:bulletEnabled val="1"/>
        </dgm:presLayoutVars>
      </dgm:prSet>
      <dgm:spPr/>
    </dgm:pt>
    <dgm:pt modelId="{93F554C2-0193-4A8B-98A6-60491668807E}" type="pres">
      <dgm:prSet presAssocID="{E0861E51-580D-4FA6-9086-4E89A5ADC0FE}" presName="sibTrans" presStyleLbl="bgSibTrans2D1" presStyleIdx="1" presStyleCnt="5"/>
      <dgm:spPr/>
    </dgm:pt>
    <dgm:pt modelId="{EFD7C7D3-E76A-4A61-9B7F-674E85F392DD}" type="pres">
      <dgm:prSet presAssocID="{1B0198A6-F9F5-4149-B461-DCBE8EFFCFD7}" presName="compNode" presStyleCnt="0"/>
      <dgm:spPr/>
    </dgm:pt>
    <dgm:pt modelId="{1DEA3578-CA2F-4C66-AD86-3E2165C43011}" type="pres">
      <dgm:prSet presAssocID="{1B0198A6-F9F5-4149-B461-DCBE8EFFCFD7}" presName="dummyConnPt" presStyleCnt="0"/>
      <dgm:spPr/>
    </dgm:pt>
    <dgm:pt modelId="{512B1F4B-A1AE-428C-B445-4F6A2CEC44CF}" type="pres">
      <dgm:prSet presAssocID="{1B0198A6-F9F5-4149-B461-DCBE8EFFCFD7}" presName="node" presStyleLbl="node1" presStyleIdx="2" presStyleCnt="6">
        <dgm:presLayoutVars>
          <dgm:bulletEnabled val="1"/>
        </dgm:presLayoutVars>
      </dgm:prSet>
      <dgm:spPr/>
    </dgm:pt>
    <dgm:pt modelId="{3D5FD36C-66D3-4567-A66A-5CB3E1625974}" type="pres">
      <dgm:prSet presAssocID="{31DC6B03-0C07-4018-BD22-78B62A49BBA0}" presName="sibTrans" presStyleLbl="bgSibTrans2D1" presStyleIdx="2" presStyleCnt="5"/>
      <dgm:spPr/>
    </dgm:pt>
    <dgm:pt modelId="{04003EC9-0165-481C-A300-6B15007EA9AC}" type="pres">
      <dgm:prSet presAssocID="{75D93988-0250-4826-B8B3-5620E908CC83}" presName="compNode" presStyleCnt="0"/>
      <dgm:spPr/>
    </dgm:pt>
    <dgm:pt modelId="{5CB02EE8-F392-49CB-BF3F-F08D68D8983C}" type="pres">
      <dgm:prSet presAssocID="{75D93988-0250-4826-B8B3-5620E908CC83}" presName="dummyConnPt" presStyleCnt="0"/>
      <dgm:spPr/>
    </dgm:pt>
    <dgm:pt modelId="{B3BB3783-E4CA-4E1F-A5C5-4E1255E2974F}" type="pres">
      <dgm:prSet presAssocID="{75D93988-0250-4826-B8B3-5620E908CC83}" presName="node" presStyleLbl="node1" presStyleIdx="3" presStyleCnt="6">
        <dgm:presLayoutVars>
          <dgm:bulletEnabled val="1"/>
        </dgm:presLayoutVars>
      </dgm:prSet>
      <dgm:spPr/>
    </dgm:pt>
    <dgm:pt modelId="{1781F27D-6694-46FB-80F4-EBC6156C45B0}" type="pres">
      <dgm:prSet presAssocID="{FA6EB169-1663-49D0-8FC9-FF5B0C9F0E28}" presName="sibTrans" presStyleLbl="bgSibTrans2D1" presStyleIdx="3" presStyleCnt="5"/>
      <dgm:spPr/>
    </dgm:pt>
    <dgm:pt modelId="{E0E2005A-307D-4508-BDDB-064E28681503}" type="pres">
      <dgm:prSet presAssocID="{84188703-7008-4C1F-B58B-33249F099AF4}" presName="compNode" presStyleCnt="0"/>
      <dgm:spPr/>
    </dgm:pt>
    <dgm:pt modelId="{19EE4232-6F5D-4DB0-9FE3-8CC914E59420}" type="pres">
      <dgm:prSet presAssocID="{84188703-7008-4C1F-B58B-33249F099AF4}" presName="dummyConnPt" presStyleCnt="0"/>
      <dgm:spPr/>
    </dgm:pt>
    <dgm:pt modelId="{BB447165-C983-49B9-92A8-B1C3A5602435}" type="pres">
      <dgm:prSet presAssocID="{84188703-7008-4C1F-B58B-33249F099AF4}" presName="node" presStyleLbl="node1" presStyleIdx="4" presStyleCnt="6">
        <dgm:presLayoutVars>
          <dgm:bulletEnabled val="1"/>
        </dgm:presLayoutVars>
      </dgm:prSet>
      <dgm:spPr/>
    </dgm:pt>
    <dgm:pt modelId="{0E281112-4F96-4C7D-B326-1619903F6E01}" type="pres">
      <dgm:prSet presAssocID="{F0B034D0-4DFA-4B86-97FC-987252CAE7F3}" presName="sibTrans" presStyleLbl="bgSibTrans2D1" presStyleIdx="4" presStyleCnt="5"/>
      <dgm:spPr/>
    </dgm:pt>
    <dgm:pt modelId="{F6542B44-F243-4C97-BECB-3693CDDD8967}" type="pres">
      <dgm:prSet presAssocID="{0C47F95D-A11B-46A0-AC75-9CFD57761AEF}" presName="compNode" presStyleCnt="0"/>
      <dgm:spPr/>
    </dgm:pt>
    <dgm:pt modelId="{728BCAF9-B303-4A5E-B444-34D5FADA506E}" type="pres">
      <dgm:prSet presAssocID="{0C47F95D-A11B-46A0-AC75-9CFD57761AEF}" presName="dummyConnPt" presStyleCnt="0"/>
      <dgm:spPr/>
    </dgm:pt>
    <dgm:pt modelId="{F3CFA505-6C98-43E2-AC46-B1976C02DC0F}" type="pres">
      <dgm:prSet presAssocID="{0C47F95D-A11B-46A0-AC75-9CFD57761AEF}" presName="node" presStyleLbl="node1" presStyleIdx="5" presStyleCnt="6">
        <dgm:presLayoutVars>
          <dgm:bulletEnabled val="1"/>
        </dgm:presLayoutVars>
      </dgm:prSet>
      <dgm:spPr/>
    </dgm:pt>
  </dgm:ptLst>
  <dgm:cxnLst>
    <dgm:cxn modelId="{E0666807-074F-48D2-89DA-505E2AB6C4B3}" type="presOf" srcId="{79145689-7CCD-4F85-9C85-FE7DFB182A3D}" destId="{D3DF74CE-C950-41E8-A0F1-669A65984AC7}" srcOrd="0" destOrd="0" presId="urn:microsoft.com/office/officeart/2005/8/layout/bProcess4"/>
    <dgm:cxn modelId="{EDDB5225-4147-4492-8BC2-9C31E8AE2246}" type="presOf" srcId="{2B01D45D-1A5B-4D69-87C8-5AD8AC065CB8}" destId="{17F4E02B-6693-4733-8709-C97DBD41057B}" srcOrd="0" destOrd="0" presId="urn:microsoft.com/office/officeart/2005/8/layout/bProcess4"/>
    <dgm:cxn modelId="{6D51BA68-0166-41EE-ACAD-03CE08BFF2D3}" type="presOf" srcId="{75D93988-0250-4826-B8B3-5620E908CC83}" destId="{B3BB3783-E4CA-4E1F-A5C5-4E1255E2974F}" srcOrd="0" destOrd="0" presId="urn:microsoft.com/office/officeart/2005/8/layout/bProcess4"/>
    <dgm:cxn modelId="{1F68396B-EAE7-40C2-AB55-F7EA0153EED0}" srcId="{2B01D45D-1A5B-4D69-87C8-5AD8AC065CB8}" destId="{84188703-7008-4C1F-B58B-33249F099AF4}" srcOrd="4" destOrd="0" parTransId="{8B7F9B73-311E-4783-BC7C-67E771B24809}" sibTransId="{F0B034D0-4DFA-4B86-97FC-987252CAE7F3}"/>
    <dgm:cxn modelId="{EB326A4B-96B5-4EB8-B3AE-CB8E03A3A757}" type="presOf" srcId="{F0B034D0-4DFA-4B86-97FC-987252CAE7F3}" destId="{0E281112-4F96-4C7D-B326-1619903F6E01}" srcOrd="0" destOrd="0" presId="urn:microsoft.com/office/officeart/2005/8/layout/bProcess4"/>
    <dgm:cxn modelId="{DF84306E-7E09-4BC8-A295-824A63EAF5E8}" srcId="{2B01D45D-1A5B-4D69-87C8-5AD8AC065CB8}" destId="{1B8685CC-30AF-4954-BE53-46DD52EED9FB}" srcOrd="0" destOrd="0" parTransId="{2C2866EA-7370-420C-9470-028FB8E781C4}" sibTransId="{79145689-7CCD-4F85-9C85-FE7DFB182A3D}"/>
    <dgm:cxn modelId="{7C7F364F-E421-49EB-B53C-E6FA97ED14E2}" srcId="{2B01D45D-1A5B-4D69-87C8-5AD8AC065CB8}" destId="{75D93988-0250-4826-B8B3-5620E908CC83}" srcOrd="3" destOrd="0" parTransId="{56F32A83-9040-431C-AB6F-7332FF35E241}" sibTransId="{FA6EB169-1663-49D0-8FC9-FF5B0C9F0E28}"/>
    <dgm:cxn modelId="{D627F071-2DB8-47AE-8E0B-F77A1058CDA2}" type="presOf" srcId="{68A73385-2E27-4DA1-A6FC-7C4CB0574CD2}" destId="{2ADCF65D-E3BF-466B-80AF-E627454CF39A}" srcOrd="0" destOrd="0" presId="urn:microsoft.com/office/officeart/2005/8/layout/bProcess4"/>
    <dgm:cxn modelId="{FDB14379-83A4-4665-8002-72849AB84E39}" type="presOf" srcId="{E0861E51-580D-4FA6-9086-4E89A5ADC0FE}" destId="{93F554C2-0193-4A8B-98A6-60491668807E}" srcOrd="0" destOrd="0" presId="urn:microsoft.com/office/officeart/2005/8/layout/bProcess4"/>
    <dgm:cxn modelId="{9CFB3886-654C-4700-A560-7EED8E007C7E}" type="presOf" srcId="{0C47F95D-A11B-46A0-AC75-9CFD57761AEF}" destId="{F3CFA505-6C98-43E2-AC46-B1976C02DC0F}" srcOrd="0" destOrd="0" presId="urn:microsoft.com/office/officeart/2005/8/layout/bProcess4"/>
    <dgm:cxn modelId="{125465B3-350D-4E3E-A1F1-96FD71771E86}" srcId="{2B01D45D-1A5B-4D69-87C8-5AD8AC065CB8}" destId="{1B0198A6-F9F5-4149-B461-DCBE8EFFCFD7}" srcOrd="2" destOrd="0" parTransId="{06E67472-25B0-46CD-8294-519D3DA70C79}" sibTransId="{31DC6B03-0C07-4018-BD22-78B62A49BBA0}"/>
    <dgm:cxn modelId="{66D0F0C1-16FA-428B-B6D7-705C2E616148}" srcId="{2B01D45D-1A5B-4D69-87C8-5AD8AC065CB8}" destId="{68A73385-2E27-4DA1-A6FC-7C4CB0574CD2}" srcOrd="1" destOrd="0" parTransId="{6DBAC43E-7656-46C0-8ACD-EA041392D554}" sibTransId="{E0861E51-580D-4FA6-9086-4E89A5ADC0FE}"/>
    <dgm:cxn modelId="{17B76ACC-B469-49A8-BE0C-8FF9B297549D}" type="presOf" srcId="{1B8685CC-30AF-4954-BE53-46DD52EED9FB}" destId="{C2EA6F60-E864-4D0C-8B2A-BAF68BFA3139}" srcOrd="0" destOrd="0" presId="urn:microsoft.com/office/officeart/2005/8/layout/bProcess4"/>
    <dgm:cxn modelId="{665481CC-C590-40B2-892D-3827F9C63D1E}" type="presOf" srcId="{1B0198A6-F9F5-4149-B461-DCBE8EFFCFD7}" destId="{512B1F4B-A1AE-428C-B445-4F6A2CEC44CF}" srcOrd="0" destOrd="0" presId="urn:microsoft.com/office/officeart/2005/8/layout/bProcess4"/>
    <dgm:cxn modelId="{4D82BADC-E348-48C2-8AE5-C8FE1F0C07AF}" type="presOf" srcId="{84188703-7008-4C1F-B58B-33249F099AF4}" destId="{BB447165-C983-49B9-92A8-B1C3A5602435}" srcOrd="0" destOrd="0" presId="urn:microsoft.com/office/officeart/2005/8/layout/bProcess4"/>
    <dgm:cxn modelId="{5B7609ED-C987-425F-8794-135BC963C154}" type="presOf" srcId="{FA6EB169-1663-49D0-8FC9-FF5B0C9F0E28}" destId="{1781F27D-6694-46FB-80F4-EBC6156C45B0}" srcOrd="0" destOrd="0" presId="urn:microsoft.com/office/officeart/2005/8/layout/bProcess4"/>
    <dgm:cxn modelId="{7A6DD4EF-30E9-45F7-AE9E-6C299267F674}" srcId="{2B01D45D-1A5B-4D69-87C8-5AD8AC065CB8}" destId="{0C47F95D-A11B-46A0-AC75-9CFD57761AEF}" srcOrd="5" destOrd="0" parTransId="{F9DF7535-1F8E-4F4A-8DC4-347CC126390C}" sibTransId="{BF1E8AB5-9311-42F2-830D-F236FE581B42}"/>
    <dgm:cxn modelId="{0C518BFC-92C1-4C6E-A748-83845DB28D1C}" type="presOf" srcId="{31DC6B03-0C07-4018-BD22-78B62A49BBA0}" destId="{3D5FD36C-66D3-4567-A66A-5CB3E1625974}" srcOrd="0" destOrd="0" presId="urn:microsoft.com/office/officeart/2005/8/layout/bProcess4"/>
    <dgm:cxn modelId="{76AA1D9A-6110-48A5-914F-75167D254798}" type="presParOf" srcId="{17F4E02B-6693-4733-8709-C97DBD41057B}" destId="{5D68F10E-F759-42E5-B41A-8BBD836CB42E}" srcOrd="0" destOrd="0" presId="urn:microsoft.com/office/officeart/2005/8/layout/bProcess4"/>
    <dgm:cxn modelId="{CCB01D70-8438-4B14-BDC4-BE8747C508E2}" type="presParOf" srcId="{5D68F10E-F759-42E5-B41A-8BBD836CB42E}" destId="{5C4E75E8-A843-4661-A604-B7C850BCD220}" srcOrd="0" destOrd="0" presId="urn:microsoft.com/office/officeart/2005/8/layout/bProcess4"/>
    <dgm:cxn modelId="{0BB1838D-A494-4F53-8FE3-BEE8AAF3D58A}" type="presParOf" srcId="{5D68F10E-F759-42E5-B41A-8BBD836CB42E}" destId="{C2EA6F60-E864-4D0C-8B2A-BAF68BFA3139}" srcOrd="1" destOrd="0" presId="urn:microsoft.com/office/officeart/2005/8/layout/bProcess4"/>
    <dgm:cxn modelId="{75BAC836-D684-4B60-9004-9DF5EDCF7075}" type="presParOf" srcId="{17F4E02B-6693-4733-8709-C97DBD41057B}" destId="{D3DF74CE-C950-41E8-A0F1-669A65984AC7}" srcOrd="1" destOrd="0" presId="urn:microsoft.com/office/officeart/2005/8/layout/bProcess4"/>
    <dgm:cxn modelId="{4EE30D9C-D853-49DC-831E-D5C458CBE1AC}" type="presParOf" srcId="{17F4E02B-6693-4733-8709-C97DBD41057B}" destId="{8B6E07D3-04B3-428C-BA16-ADD1D65A7B1E}" srcOrd="2" destOrd="0" presId="urn:microsoft.com/office/officeart/2005/8/layout/bProcess4"/>
    <dgm:cxn modelId="{A34622F3-1E23-4152-BBD1-414F9E7203AE}" type="presParOf" srcId="{8B6E07D3-04B3-428C-BA16-ADD1D65A7B1E}" destId="{E4EB1D82-78F4-458A-A263-E4D6E9A27D75}" srcOrd="0" destOrd="0" presId="urn:microsoft.com/office/officeart/2005/8/layout/bProcess4"/>
    <dgm:cxn modelId="{844F4512-A7F0-4A70-B672-EB3CCC1B11EB}" type="presParOf" srcId="{8B6E07D3-04B3-428C-BA16-ADD1D65A7B1E}" destId="{2ADCF65D-E3BF-466B-80AF-E627454CF39A}" srcOrd="1" destOrd="0" presId="urn:microsoft.com/office/officeart/2005/8/layout/bProcess4"/>
    <dgm:cxn modelId="{9EF3719A-19EC-49FE-A814-66769BD24AAF}" type="presParOf" srcId="{17F4E02B-6693-4733-8709-C97DBD41057B}" destId="{93F554C2-0193-4A8B-98A6-60491668807E}" srcOrd="3" destOrd="0" presId="urn:microsoft.com/office/officeart/2005/8/layout/bProcess4"/>
    <dgm:cxn modelId="{19947A4C-2367-4101-B62C-F8435E7DE57D}" type="presParOf" srcId="{17F4E02B-6693-4733-8709-C97DBD41057B}" destId="{EFD7C7D3-E76A-4A61-9B7F-674E85F392DD}" srcOrd="4" destOrd="0" presId="urn:microsoft.com/office/officeart/2005/8/layout/bProcess4"/>
    <dgm:cxn modelId="{69CBDC30-2CF3-43BE-BFEE-9688404E7AF1}" type="presParOf" srcId="{EFD7C7D3-E76A-4A61-9B7F-674E85F392DD}" destId="{1DEA3578-CA2F-4C66-AD86-3E2165C43011}" srcOrd="0" destOrd="0" presId="urn:microsoft.com/office/officeart/2005/8/layout/bProcess4"/>
    <dgm:cxn modelId="{BAA9DCE8-5F13-48D8-972F-1FC4260D4987}" type="presParOf" srcId="{EFD7C7D3-E76A-4A61-9B7F-674E85F392DD}" destId="{512B1F4B-A1AE-428C-B445-4F6A2CEC44CF}" srcOrd="1" destOrd="0" presId="urn:microsoft.com/office/officeart/2005/8/layout/bProcess4"/>
    <dgm:cxn modelId="{D72241E8-ECE5-40B2-B6FA-679788E0E3FB}" type="presParOf" srcId="{17F4E02B-6693-4733-8709-C97DBD41057B}" destId="{3D5FD36C-66D3-4567-A66A-5CB3E1625974}" srcOrd="5" destOrd="0" presId="urn:microsoft.com/office/officeart/2005/8/layout/bProcess4"/>
    <dgm:cxn modelId="{100244DD-00FC-46B1-AAFC-289B1F762CF7}" type="presParOf" srcId="{17F4E02B-6693-4733-8709-C97DBD41057B}" destId="{04003EC9-0165-481C-A300-6B15007EA9AC}" srcOrd="6" destOrd="0" presId="urn:microsoft.com/office/officeart/2005/8/layout/bProcess4"/>
    <dgm:cxn modelId="{9A6FB862-9292-41D7-8EB2-8DE529464916}" type="presParOf" srcId="{04003EC9-0165-481C-A300-6B15007EA9AC}" destId="{5CB02EE8-F392-49CB-BF3F-F08D68D8983C}" srcOrd="0" destOrd="0" presId="urn:microsoft.com/office/officeart/2005/8/layout/bProcess4"/>
    <dgm:cxn modelId="{E6A26BDD-7181-4218-AF19-6FED05DB3BA7}" type="presParOf" srcId="{04003EC9-0165-481C-A300-6B15007EA9AC}" destId="{B3BB3783-E4CA-4E1F-A5C5-4E1255E2974F}" srcOrd="1" destOrd="0" presId="urn:microsoft.com/office/officeart/2005/8/layout/bProcess4"/>
    <dgm:cxn modelId="{35BE7207-FA57-4A2A-92ED-3DFC7D693138}" type="presParOf" srcId="{17F4E02B-6693-4733-8709-C97DBD41057B}" destId="{1781F27D-6694-46FB-80F4-EBC6156C45B0}" srcOrd="7" destOrd="0" presId="urn:microsoft.com/office/officeart/2005/8/layout/bProcess4"/>
    <dgm:cxn modelId="{C27CB318-BE17-4EC0-9400-2EBF8A71BF7B}" type="presParOf" srcId="{17F4E02B-6693-4733-8709-C97DBD41057B}" destId="{E0E2005A-307D-4508-BDDB-064E28681503}" srcOrd="8" destOrd="0" presId="urn:microsoft.com/office/officeart/2005/8/layout/bProcess4"/>
    <dgm:cxn modelId="{1EC8C83A-4C72-4DAB-9DC5-3844E9AAD1CE}" type="presParOf" srcId="{E0E2005A-307D-4508-BDDB-064E28681503}" destId="{19EE4232-6F5D-4DB0-9FE3-8CC914E59420}" srcOrd="0" destOrd="0" presId="urn:microsoft.com/office/officeart/2005/8/layout/bProcess4"/>
    <dgm:cxn modelId="{E3878282-4505-44AD-B88B-6642FF3E01A6}" type="presParOf" srcId="{E0E2005A-307D-4508-BDDB-064E28681503}" destId="{BB447165-C983-49B9-92A8-B1C3A5602435}" srcOrd="1" destOrd="0" presId="urn:microsoft.com/office/officeart/2005/8/layout/bProcess4"/>
    <dgm:cxn modelId="{C32A24D9-626D-43D6-A242-6BEA26A112E5}" type="presParOf" srcId="{17F4E02B-6693-4733-8709-C97DBD41057B}" destId="{0E281112-4F96-4C7D-B326-1619903F6E01}" srcOrd="9" destOrd="0" presId="urn:microsoft.com/office/officeart/2005/8/layout/bProcess4"/>
    <dgm:cxn modelId="{37211B82-40DC-42DE-93B9-0D53A54B19BA}" type="presParOf" srcId="{17F4E02B-6693-4733-8709-C97DBD41057B}" destId="{F6542B44-F243-4C97-BECB-3693CDDD8967}" srcOrd="10" destOrd="0" presId="urn:microsoft.com/office/officeart/2005/8/layout/bProcess4"/>
    <dgm:cxn modelId="{D51729F5-19E7-4FDB-97AC-EE6320F28D44}" type="presParOf" srcId="{F6542B44-F243-4C97-BECB-3693CDDD8967}" destId="{728BCAF9-B303-4A5E-B444-34D5FADA506E}" srcOrd="0" destOrd="0" presId="urn:microsoft.com/office/officeart/2005/8/layout/bProcess4"/>
    <dgm:cxn modelId="{959B1B55-B37F-4D18-BB05-BA880E281CDC}" type="presParOf" srcId="{F6542B44-F243-4C97-BECB-3693CDDD8967}" destId="{F3CFA505-6C98-43E2-AC46-B1976C02DC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47CC09-0567-4CDF-8C8C-44443CC01FC8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0FD82CAF-DF45-41E3-B6E3-4DC274192357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Gestión</a:t>
          </a:r>
        </a:p>
      </dgm:t>
    </dgm:pt>
    <dgm:pt modelId="{7764C154-B4D1-4A50-B36E-31221EDD45E3}" type="parTrans" cxnId="{6B060BE2-72A3-4887-A885-9CBD50A5033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10170-A538-401F-9E46-72594ED57D26}" type="sibTrans" cxnId="{6B060BE2-72A3-4887-A885-9CBD50A50333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75DBE-51FD-42AE-BA5C-CE18337E3AD2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Central</a:t>
          </a:r>
        </a:p>
      </dgm:t>
    </dgm:pt>
    <dgm:pt modelId="{07A84632-B094-4CAA-9F15-DE01CB327EBB}" type="parTrans" cxnId="{682C9792-5946-4174-A193-2772877CD37F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BE656-1379-48DF-8473-C03FE8271426}" type="sibTrans" cxnId="{682C9792-5946-4174-A193-2772877CD37F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97B87-770B-444F-951A-2188A9E96D2D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Histórico </a:t>
          </a:r>
        </a:p>
      </dgm:t>
    </dgm:pt>
    <dgm:pt modelId="{38ECD1C7-8500-4DF9-80C8-CB7B08D24A28}" type="parTrans" cxnId="{672A26D7-7659-4DA9-9D9A-1338B64A66A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2F5D7-86E7-4F66-8FDE-C0950E81F25A}" type="sibTrans" cxnId="{672A26D7-7659-4DA9-9D9A-1338B64A66A7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3E549-B5C5-4822-98B2-6A7E89BAA7A0}" type="pres">
      <dgm:prSet presAssocID="{5347CC09-0567-4CDF-8C8C-44443CC01FC8}" presName="cycle" presStyleCnt="0">
        <dgm:presLayoutVars>
          <dgm:dir/>
          <dgm:resizeHandles val="exact"/>
        </dgm:presLayoutVars>
      </dgm:prSet>
      <dgm:spPr/>
    </dgm:pt>
    <dgm:pt modelId="{E946ED9B-BC92-4256-AF70-F2E190BC1D22}" type="pres">
      <dgm:prSet presAssocID="{0FD82CAF-DF45-41E3-B6E3-4DC274192357}" presName="node" presStyleLbl="node1" presStyleIdx="0" presStyleCnt="3">
        <dgm:presLayoutVars>
          <dgm:bulletEnabled val="1"/>
        </dgm:presLayoutVars>
      </dgm:prSet>
      <dgm:spPr/>
    </dgm:pt>
    <dgm:pt modelId="{8C6BD6D1-CABD-4546-B84D-0E476236521E}" type="pres">
      <dgm:prSet presAssocID="{BDF10170-A538-401F-9E46-72594ED57D26}" presName="sibTrans" presStyleLbl="sibTrans2D1" presStyleIdx="0" presStyleCnt="3"/>
      <dgm:spPr/>
    </dgm:pt>
    <dgm:pt modelId="{E4875F68-2D60-4B62-B820-35B4DAFA3FC1}" type="pres">
      <dgm:prSet presAssocID="{BDF10170-A538-401F-9E46-72594ED57D26}" presName="connectorText" presStyleLbl="sibTrans2D1" presStyleIdx="0" presStyleCnt="3"/>
      <dgm:spPr/>
    </dgm:pt>
    <dgm:pt modelId="{4943AAD5-B03D-4E11-890A-B0914A158804}" type="pres">
      <dgm:prSet presAssocID="{4FF75DBE-51FD-42AE-BA5C-CE18337E3AD2}" presName="node" presStyleLbl="node1" presStyleIdx="1" presStyleCnt="3">
        <dgm:presLayoutVars>
          <dgm:bulletEnabled val="1"/>
        </dgm:presLayoutVars>
      </dgm:prSet>
      <dgm:spPr/>
    </dgm:pt>
    <dgm:pt modelId="{8E2E4C8D-E567-46C9-8421-2C30E497AED4}" type="pres">
      <dgm:prSet presAssocID="{84FBE656-1379-48DF-8473-C03FE8271426}" presName="sibTrans" presStyleLbl="sibTrans2D1" presStyleIdx="1" presStyleCnt="3"/>
      <dgm:spPr/>
    </dgm:pt>
    <dgm:pt modelId="{4C178F9D-4EF6-41BB-98D9-5197BFAFB4AC}" type="pres">
      <dgm:prSet presAssocID="{84FBE656-1379-48DF-8473-C03FE8271426}" presName="connectorText" presStyleLbl="sibTrans2D1" presStyleIdx="1" presStyleCnt="3"/>
      <dgm:spPr/>
    </dgm:pt>
    <dgm:pt modelId="{7B27C58D-B2C0-4758-BC6C-CA7A076E3256}" type="pres">
      <dgm:prSet presAssocID="{D0297B87-770B-444F-951A-2188A9E96D2D}" presName="node" presStyleLbl="node1" presStyleIdx="2" presStyleCnt="3">
        <dgm:presLayoutVars>
          <dgm:bulletEnabled val="1"/>
        </dgm:presLayoutVars>
      </dgm:prSet>
      <dgm:spPr/>
    </dgm:pt>
    <dgm:pt modelId="{5C79478D-AD4C-4E0C-B573-BDEFB16F97A7}" type="pres">
      <dgm:prSet presAssocID="{C012F5D7-86E7-4F66-8FDE-C0950E81F25A}" presName="sibTrans" presStyleLbl="sibTrans2D1" presStyleIdx="2" presStyleCnt="3"/>
      <dgm:spPr/>
    </dgm:pt>
    <dgm:pt modelId="{C510FB27-A498-44F1-A206-3D3040990F0C}" type="pres">
      <dgm:prSet presAssocID="{C012F5D7-86E7-4F66-8FDE-C0950E81F25A}" presName="connectorText" presStyleLbl="sibTrans2D1" presStyleIdx="2" presStyleCnt="3"/>
      <dgm:spPr/>
    </dgm:pt>
  </dgm:ptLst>
  <dgm:cxnLst>
    <dgm:cxn modelId="{5C5D9B0D-FEA0-47BE-A185-D561D1ED60FE}" type="presOf" srcId="{C012F5D7-86E7-4F66-8FDE-C0950E81F25A}" destId="{5C79478D-AD4C-4E0C-B573-BDEFB16F97A7}" srcOrd="0" destOrd="0" presId="urn:microsoft.com/office/officeart/2005/8/layout/cycle2"/>
    <dgm:cxn modelId="{8D3C471E-C30C-4730-8E62-884B0D97610D}" type="presOf" srcId="{84FBE656-1379-48DF-8473-C03FE8271426}" destId="{4C178F9D-4EF6-41BB-98D9-5197BFAFB4AC}" srcOrd="1" destOrd="0" presId="urn:microsoft.com/office/officeart/2005/8/layout/cycle2"/>
    <dgm:cxn modelId="{93631825-1844-43BC-A3BC-51CEEC51EF1A}" type="presOf" srcId="{C012F5D7-86E7-4F66-8FDE-C0950E81F25A}" destId="{C510FB27-A498-44F1-A206-3D3040990F0C}" srcOrd="1" destOrd="0" presId="urn:microsoft.com/office/officeart/2005/8/layout/cycle2"/>
    <dgm:cxn modelId="{901C165E-2296-46FF-B854-40FFA0C5A46F}" type="presOf" srcId="{4FF75DBE-51FD-42AE-BA5C-CE18337E3AD2}" destId="{4943AAD5-B03D-4E11-890A-B0914A158804}" srcOrd="0" destOrd="0" presId="urn:microsoft.com/office/officeart/2005/8/layout/cycle2"/>
    <dgm:cxn modelId="{AD8E5D66-0F5B-43AA-881A-D3C38FDC3437}" type="presOf" srcId="{BDF10170-A538-401F-9E46-72594ED57D26}" destId="{8C6BD6D1-CABD-4546-B84D-0E476236521E}" srcOrd="0" destOrd="0" presId="urn:microsoft.com/office/officeart/2005/8/layout/cycle2"/>
    <dgm:cxn modelId="{B1AC6B66-3C72-47BF-9348-011232FF4ECA}" type="presOf" srcId="{84FBE656-1379-48DF-8473-C03FE8271426}" destId="{8E2E4C8D-E567-46C9-8421-2C30E497AED4}" srcOrd="0" destOrd="0" presId="urn:microsoft.com/office/officeart/2005/8/layout/cycle2"/>
    <dgm:cxn modelId="{0CD17072-045D-4945-B0D1-B2A5DEFC88D8}" type="presOf" srcId="{D0297B87-770B-444F-951A-2188A9E96D2D}" destId="{7B27C58D-B2C0-4758-BC6C-CA7A076E3256}" srcOrd="0" destOrd="0" presId="urn:microsoft.com/office/officeart/2005/8/layout/cycle2"/>
    <dgm:cxn modelId="{682C9792-5946-4174-A193-2772877CD37F}" srcId="{5347CC09-0567-4CDF-8C8C-44443CC01FC8}" destId="{4FF75DBE-51FD-42AE-BA5C-CE18337E3AD2}" srcOrd="1" destOrd="0" parTransId="{07A84632-B094-4CAA-9F15-DE01CB327EBB}" sibTransId="{84FBE656-1379-48DF-8473-C03FE8271426}"/>
    <dgm:cxn modelId="{A44452AA-DEC5-4BED-9DA3-6F8A744BD103}" type="presOf" srcId="{BDF10170-A538-401F-9E46-72594ED57D26}" destId="{E4875F68-2D60-4B62-B820-35B4DAFA3FC1}" srcOrd="1" destOrd="0" presId="urn:microsoft.com/office/officeart/2005/8/layout/cycle2"/>
    <dgm:cxn modelId="{672A26D7-7659-4DA9-9D9A-1338B64A66A7}" srcId="{5347CC09-0567-4CDF-8C8C-44443CC01FC8}" destId="{D0297B87-770B-444F-951A-2188A9E96D2D}" srcOrd="2" destOrd="0" parTransId="{38ECD1C7-8500-4DF9-80C8-CB7B08D24A28}" sibTransId="{C012F5D7-86E7-4F66-8FDE-C0950E81F25A}"/>
    <dgm:cxn modelId="{4DF82BDC-2394-4821-BBAA-11C78B7E0DF3}" type="presOf" srcId="{0FD82CAF-DF45-41E3-B6E3-4DC274192357}" destId="{E946ED9B-BC92-4256-AF70-F2E190BC1D22}" srcOrd="0" destOrd="0" presId="urn:microsoft.com/office/officeart/2005/8/layout/cycle2"/>
    <dgm:cxn modelId="{6B060BE2-72A3-4887-A885-9CBD50A50333}" srcId="{5347CC09-0567-4CDF-8C8C-44443CC01FC8}" destId="{0FD82CAF-DF45-41E3-B6E3-4DC274192357}" srcOrd="0" destOrd="0" parTransId="{7764C154-B4D1-4A50-B36E-31221EDD45E3}" sibTransId="{BDF10170-A538-401F-9E46-72594ED57D26}"/>
    <dgm:cxn modelId="{3805BAF9-E7FE-413B-85A8-9E0F4C85D894}" type="presOf" srcId="{5347CC09-0567-4CDF-8C8C-44443CC01FC8}" destId="{4263E549-B5C5-4822-98B2-6A7E89BAA7A0}" srcOrd="0" destOrd="0" presId="urn:microsoft.com/office/officeart/2005/8/layout/cycle2"/>
    <dgm:cxn modelId="{F6808568-9AF2-4A8C-9EA9-4337808DA4D7}" type="presParOf" srcId="{4263E549-B5C5-4822-98B2-6A7E89BAA7A0}" destId="{E946ED9B-BC92-4256-AF70-F2E190BC1D22}" srcOrd="0" destOrd="0" presId="urn:microsoft.com/office/officeart/2005/8/layout/cycle2"/>
    <dgm:cxn modelId="{E9044AB7-994E-4575-B099-C0DC439495E9}" type="presParOf" srcId="{4263E549-B5C5-4822-98B2-6A7E89BAA7A0}" destId="{8C6BD6D1-CABD-4546-B84D-0E476236521E}" srcOrd="1" destOrd="0" presId="urn:microsoft.com/office/officeart/2005/8/layout/cycle2"/>
    <dgm:cxn modelId="{22C15488-8050-4DF0-954E-34532B0D87E1}" type="presParOf" srcId="{8C6BD6D1-CABD-4546-B84D-0E476236521E}" destId="{E4875F68-2D60-4B62-B820-35B4DAFA3FC1}" srcOrd="0" destOrd="0" presId="urn:microsoft.com/office/officeart/2005/8/layout/cycle2"/>
    <dgm:cxn modelId="{5A0D4545-2CA8-4BDE-A3E0-8D13B1B704B2}" type="presParOf" srcId="{4263E549-B5C5-4822-98B2-6A7E89BAA7A0}" destId="{4943AAD5-B03D-4E11-890A-B0914A158804}" srcOrd="2" destOrd="0" presId="urn:microsoft.com/office/officeart/2005/8/layout/cycle2"/>
    <dgm:cxn modelId="{7BD937EF-A24D-4BE2-AE32-63269BB89678}" type="presParOf" srcId="{4263E549-B5C5-4822-98B2-6A7E89BAA7A0}" destId="{8E2E4C8D-E567-46C9-8421-2C30E497AED4}" srcOrd="3" destOrd="0" presId="urn:microsoft.com/office/officeart/2005/8/layout/cycle2"/>
    <dgm:cxn modelId="{9333666E-CCA9-421C-A276-75C4BB977A15}" type="presParOf" srcId="{8E2E4C8D-E567-46C9-8421-2C30E497AED4}" destId="{4C178F9D-4EF6-41BB-98D9-5197BFAFB4AC}" srcOrd="0" destOrd="0" presId="urn:microsoft.com/office/officeart/2005/8/layout/cycle2"/>
    <dgm:cxn modelId="{95BC2057-0020-493A-8D73-B7A39C795FDC}" type="presParOf" srcId="{4263E549-B5C5-4822-98B2-6A7E89BAA7A0}" destId="{7B27C58D-B2C0-4758-BC6C-CA7A076E3256}" srcOrd="4" destOrd="0" presId="urn:microsoft.com/office/officeart/2005/8/layout/cycle2"/>
    <dgm:cxn modelId="{672D3E71-ADD3-4E62-A8FF-3235A2D54A4B}" type="presParOf" srcId="{4263E549-B5C5-4822-98B2-6A7E89BAA7A0}" destId="{5C79478D-AD4C-4E0C-B573-BDEFB16F97A7}" srcOrd="5" destOrd="0" presId="urn:microsoft.com/office/officeart/2005/8/layout/cycle2"/>
    <dgm:cxn modelId="{B9B12E8E-5625-4F07-95CD-CDB7AF0367B6}" type="presParOf" srcId="{5C79478D-AD4C-4E0C-B573-BDEFB16F97A7}" destId="{C510FB27-A498-44F1-A206-3D3040990F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3BFA5E-C9CC-4833-A035-381E6C7C57C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CL"/>
        </a:p>
      </dgm:t>
    </dgm:pt>
    <dgm:pt modelId="{3E8B04C3-8C28-44CE-811E-5382CF886579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Públicos</a:t>
          </a:r>
        </a:p>
      </dgm:t>
    </dgm:pt>
    <dgm:pt modelId="{66AA717D-AEFB-4874-8CBE-24D8F106AFC7}" type="parTrans" cxnId="{7E5D53A1-E953-4286-9FFF-C1404F1F0A1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A963C-47BF-4BFF-A076-72F23F78E21D}" type="sibTrans" cxnId="{7E5D53A1-E953-4286-9FFF-C1404F1F0A1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8629C-7B47-4032-A25E-BEA6CA82F36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Reservados </a:t>
          </a:r>
        </a:p>
      </dgm:t>
    </dgm:pt>
    <dgm:pt modelId="{5952CF71-13BB-4F91-BC1C-3C94C60FDD8E}" type="parTrans" cxnId="{9A8E897C-6794-4313-A41D-B5A155A09A0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87553-38D6-457F-8AF6-8EB1E47837F9}" type="sibTrans" cxnId="{9A8E897C-6794-4313-A41D-B5A155A09A0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C3AAD-5756-4A40-B6F7-C62E635A2ECB}" type="pres">
      <dgm:prSet presAssocID="{0D3BFA5E-C9CC-4833-A035-381E6C7C57C5}" presName="linear" presStyleCnt="0">
        <dgm:presLayoutVars>
          <dgm:dir/>
          <dgm:animLvl val="lvl"/>
          <dgm:resizeHandles val="exact"/>
        </dgm:presLayoutVars>
      </dgm:prSet>
      <dgm:spPr/>
    </dgm:pt>
    <dgm:pt modelId="{EC661324-D496-46F2-9CAB-BAD292A988F2}" type="pres">
      <dgm:prSet presAssocID="{3E8B04C3-8C28-44CE-811E-5382CF886579}" presName="parentLin" presStyleCnt="0"/>
      <dgm:spPr/>
    </dgm:pt>
    <dgm:pt modelId="{41842AE2-7748-4974-B529-11EDCAFD78CE}" type="pres">
      <dgm:prSet presAssocID="{3E8B04C3-8C28-44CE-811E-5382CF886579}" presName="parentLeftMargin" presStyleLbl="node1" presStyleIdx="0" presStyleCnt="2"/>
      <dgm:spPr/>
    </dgm:pt>
    <dgm:pt modelId="{D788B22B-71DB-4A46-A64F-47D80AD79378}" type="pres">
      <dgm:prSet presAssocID="{3E8B04C3-8C28-44CE-811E-5382CF8865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0F4421-2122-458A-B782-B564692492A8}" type="pres">
      <dgm:prSet presAssocID="{3E8B04C3-8C28-44CE-811E-5382CF886579}" presName="negativeSpace" presStyleCnt="0"/>
      <dgm:spPr/>
    </dgm:pt>
    <dgm:pt modelId="{B7BB1637-E23C-4141-A218-A1C6451B1E5A}" type="pres">
      <dgm:prSet presAssocID="{3E8B04C3-8C28-44CE-811E-5382CF886579}" presName="childText" presStyleLbl="conFgAcc1" presStyleIdx="0" presStyleCnt="2">
        <dgm:presLayoutVars>
          <dgm:bulletEnabled val="1"/>
        </dgm:presLayoutVars>
      </dgm:prSet>
      <dgm:spPr/>
    </dgm:pt>
    <dgm:pt modelId="{E063EFD9-5918-4C5F-B834-835501D00F46}" type="pres">
      <dgm:prSet presAssocID="{1BCA963C-47BF-4BFF-A076-72F23F78E21D}" presName="spaceBetweenRectangles" presStyleCnt="0"/>
      <dgm:spPr/>
    </dgm:pt>
    <dgm:pt modelId="{290B1149-A87D-416C-8B88-C03D1A18E938}" type="pres">
      <dgm:prSet presAssocID="{D308629C-7B47-4032-A25E-BEA6CA82F365}" presName="parentLin" presStyleCnt="0"/>
      <dgm:spPr/>
    </dgm:pt>
    <dgm:pt modelId="{F9AC32CF-A58F-4754-A28F-F9ADA2DF13CB}" type="pres">
      <dgm:prSet presAssocID="{D308629C-7B47-4032-A25E-BEA6CA82F365}" presName="parentLeftMargin" presStyleLbl="node1" presStyleIdx="0" presStyleCnt="2"/>
      <dgm:spPr/>
    </dgm:pt>
    <dgm:pt modelId="{61F684CD-4D84-481F-B917-88810FAFFC62}" type="pres">
      <dgm:prSet presAssocID="{D308629C-7B47-4032-A25E-BEA6CA82F36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38C721-F97D-43B7-B4C3-9DE17D3175DD}" type="pres">
      <dgm:prSet presAssocID="{D308629C-7B47-4032-A25E-BEA6CA82F365}" presName="negativeSpace" presStyleCnt="0"/>
      <dgm:spPr/>
    </dgm:pt>
    <dgm:pt modelId="{E0254895-EC49-4F0E-8FAD-242CFCCC6C59}" type="pres">
      <dgm:prSet presAssocID="{D308629C-7B47-4032-A25E-BEA6CA82F36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5A1400-BA03-49C1-A593-8BB9E0AA9B59}" type="presOf" srcId="{3E8B04C3-8C28-44CE-811E-5382CF886579}" destId="{D788B22B-71DB-4A46-A64F-47D80AD79378}" srcOrd="1" destOrd="0" presId="urn:microsoft.com/office/officeart/2005/8/layout/list1"/>
    <dgm:cxn modelId="{8AD60448-EDE6-4999-90EC-98654790AF92}" type="presOf" srcId="{D308629C-7B47-4032-A25E-BEA6CA82F365}" destId="{61F684CD-4D84-481F-B917-88810FAFFC62}" srcOrd="1" destOrd="0" presId="urn:microsoft.com/office/officeart/2005/8/layout/list1"/>
    <dgm:cxn modelId="{60ED0574-E552-40E5-84F7-E96508F84158}" type="presOf" srcId="{3E8B04C3-8C28-44CE-811E-5382CF886579}" destId="{41842AE2-7748-4974-B529-11EDCAFD78CE}" srcOrd="0" destOrd="0" presId="urn:microsoft.com/office/officeart/2005/8/layout/list1"/>
    <dgm:cxn modelId="{9A8E897C-6794-4313-A41D-B5A155A09A03}" srcId="{0D3BFA5E-C9CC-4833-A035-381E6C7C57C5}" destId="{D308629C-7B47-4032-A25E-BEA6CA82F365}" srcOrd="1" destOrd="0" parTransId="{5952CF71-13BB-4F91-BC1C-3C94C60FDD8E}" sibTransId="{A1F87553-38D6-457F-8AF6-8EB1E47837F9}"/>
    <dgm:cxn modelId="{463EEE80-906F-485C-9745-77846358516C}" type="presOf" srcId="{D308629C-7B47-4032-A25E-BEA6CA82F365}" destId="{F9AC32CF-A58F-4754-A28F-F9ADA2DF13CB}" srcOrd="0" destOrd="0" presId="urn:microsoft.com/office/officeart/2005/8/layout/list1"/>
    <dgm:cxn modelId="{4E4E5491-5EFC-4C0E-8EE5-C74283F75D8B}" type="presOf" srcId="{0D3BFA5E-C9CC-4833-A035-381E6C7C57C5}" destId="{5A6C3AAD-5756-4A40-B6F7-C62E635A2ECB}" srcOrd="0" destOrd="0" presId="urn:microsoft.com/office/officeart/2005/8/layout/list1"/>
    <dgm:cxn modelId="{7E5D53A1-E953-4286-9FFF-C1404F1F0A10}" srcId="{0D3BFA5E-C9CC-4833-A035-381E6C7C57C5}" destId="{3E8B04C3-8C28-44CE-811E-5382CF886579}" srcOrd="0" destOrd="0" parTransId="{66AA717D-AEFB-4874-8CBE-24D8F106AFC7}" sibTransId="{1BCA963C-47BF-4BFF-A076-72F23F78E21D}"/>
    <dgm:cxn modelId="{82596F62-77CC-4D03-9B74-BE6ADE9978F6}" type="presParOf" srcId="{5A6C3AAD-5756-4A40-B6F7-C62E635A2ECB}" destId="{EC661324-D496-46F2-9CAB-BAD292A988F2}" srcOrd="0" destOrd="0" presId="urn:microsoft.com/office/officeart/2005/8/layout/list1"/>
    <dgm:cxn modelId="{00280FF4-D7E4-4657-B1C8-AAC365AA5BA4}" type="presParOf" srcId="{EC661324-D496-46F2-9CAB-BAD292A988F2}" destId="{41842AE2-7748-4974-B529-11EDCAFD78CE}" srcOrd="0" destOrd="0" presId="urn:microsoft.com/office/officeart/2005/8/layout/list1"/>
    <dgm:cxn modelId="{AB13E0F3-B8B7-45FB-84E8-D57638FF37B9}" type="presParOf" srcId="{EC661324-D496-46F2-9CAB-BAD292A988F2}" destId="{D788B22B-71DB-4A46-A64F-47D80AD79378}" srcOrd="1" destOrd="0" presId="urn:microsoft.com/office/officeart/2005/8/layout/list1"/>
    <dgm:cxn modelId="{E9199757-C00A-4FF9-A2F8-9E15D60CC000}" type="presParOf" srcId="{5A6C3AAD-5756-4A40-B6F7-C62E635A2ECB}" destId="{690F4421-2122-458A-B782-B564692492A8}" srcOrd="1" destOrd="0" presId="urn:microsoft.com/office/officeart/2005/8/layout/list1"/>
    <dgm:cxn modelId="{F13BA160-DF0E-4CF2-8E62-15906C70AFE2}" type="presParOf" srcId="{5A6C3AAD-5756-4A40-B6F7-C62E635A2ECB}" destId="{B7BB1637-E23C-4141-A218-A1C6451B1E5A}" srcOrd="2" destOrd="0" presId="urn:microsoft.com/office/officeart/2005/8/layout/list1"/>
    <dgm:cxn modelId="{D9D48470-9914-4556-A2A0-C924FBD2F0C1}" type="presParOf" srcId="{5A6C3AAD-5756-4A40-B6F7-C62E635A2ECB}" destId="{E063EFD9-5918-4C5F-B834-835501D00F46}" srcOrd="3" destOrd="0" presId="urn:microsoft.com/office/officeart/2005/8/layout/list1"/>
    <dgm:cxn modelId="{0ED0A79C-0A3D-4895-9649-5A0E9A152EC5}" type="presParOf" srcId="{5A6C3AAD-5756-4A40-B6F7-C62E635A2ECB}" destId="{290B1149-A87D-416C-8B88-C03D1A18E938}" srcOrd="4" destOrd="0" presId="urn:microsoft.com/office/officeart/2005/8/layout/list1"/>
    <dgm:cxn modelId="{108179F3-D048-4347-81EB-796A85582763}" type="presParOf" srcId="{290B1149-A87D-416C-8B88-C03D1A18E938}" destId="{F9AC32CF-A58F-4754-A28F-F9ADA2DF13CB}" srcOrd="0" destOrd="0" presId="urn:microsoft.com/office/officeart/2005/8/layout/list1"/>
    <dgm:cxn modelId="{C2634031-B818-4C18-9522-92909B38685A}" type="presParOf" srcId="{290B1149-A87D-416C-8B88-C03D1A18E938}" destId="{61F684CD-4D84-481F-B917-88810FAFFC62}" srcOrd="1" destOrd="0" presId="urn:microsoft.com/office/officeart/2005/8/layout/list1"/>
    <dgm:cxn modelId="{E7100C46-BE64-4B77-8761-A7BF1DBE5AFC}" type="presParOf" srcId="{5A6C3AAD-5756-4A40-B6F7-C62E635A2ECB}" destId="{4238C721-F97D-43B7-B4C3-9DE17D3175DD}" srcOrd="5" destOrd="0" presId="urn:microsoft.com/office/officeart/2005/8/layout/list1"/>
    <dgm:cxn modelId="{8E3DDB79-0EA0-4A48-9BE1-DF466B5A0096}" type="presParOf" srcId="{5A6C3AAD-5756-4A40-B6F7-C62E635A2ECB}" destId="{E0254895-EC49-4F0E-8FAD-242CFCCC6C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308182-2ACC-4736-893B-5996929D1C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L"/>
        </a:p>
      </dgm:t>
    </dgm:pt>
    <dgm:pt modelId="{2F24AC43-BD32-46D7-884E-E1CEF578F714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Activo</a:t>
          </a:r>
        </a:p>
      </dgm:t>
    </dgm:pt>
    <dgm:pt modelId="{9ABECF2D-3E85-4424-81B4-EDA3C6E8FD78}" type="parTrans" cxnId="{FC8F248D-F51F-4E7D-9973-150CF9FA446E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35418-B9E3-4D5E-BD88-294A2B533548}" type="sibTrans" cxnId="{FC8F248D-F51F-4E7D-9973-150CF9FA446E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2C106-1EF7-4681-992A-C60A630A63B2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Semiactivo</a:t>
          </a:r>
        </a:p>
      </dgm:t>
    </dgm:pt>
    <dgm:pt modelId="{D8E15183-EED4-4CA5-951E-A344B0C272E0}" type="parTrans" cxnId="{DE9597F7-FEC4-43E3-AB7A-23CF6D94FFB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75FF3-920C-4C91-8936-F448445B8B30}" type="sibTrans" cxnId="{DE9597F7-FEC4-43E3-AB7A-23CF6D94FFB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85F0B-4557-435F-AEC5-322EC571550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inactivo  </a:t>
          </a:r>
        </a:p>
      </dgm:t>
    </dgm:pt>
    <dgm:pt modelId="{F7A6297B-B655-4350-B014-67CE114729C0}" type="parTrans" cxnId="{B38D73FF-365F-4837-8627-099977FB067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2758DF-82AE-4352-BD01-BFB725778A3A}" type="sibTrans" cxnId="{B38D73FF-365F-4837-8627-099977FB067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A0C3E-4B50-4E75-8976-44BAE199F370}" type="pres">
      <dgm:prSet presAssocID="{C3308182-2ACC-4736-893B-5996929D1C6C}" presName="compositeShape" presStyleCnt="0">
        <dgm:presLayoutVars>
          <dgm:chMax val="7"/>
          <dgm:dir/>
          <dgm:resizeHandles val="exact"/>
        </dgm:presLayoutVars>
      </dgm:prSet>
      <dgm:spPr/>
    </dgm:pt>
    <dgm:pt modelId="{27D7A2F5-4F44-4AE3-9147-C53A4EA42417}" type="pres">
      <dgm:prSet presAssocID="{2F24AC43-BD32-46D7-884E-E1CEF578F714}" presName="circ1" presStyleLbl="vennNode1" presStyleIdx="0" presStyleCnt="3"/>
      <dgm:spPr/>
    </dgm:pt>
    <dgm:pt modelId="{2C9BB71F-604E-4664-9E5F-A45C3DD5DC44}" type="pres">
      <dgm:prSet presAssocID="{2F24AC43-BD32-46D7-884E-E1CEF578F7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A99DD3-7538-4EED-8023-8A1AEEDBBB4F}" type="pres">
      <dgm:prSet presAssocID="{34F2C106-1EF7-4681-992A-C60A630A63B2}" presName="circ2" presStyleLbl="vennNode1" presStyleIdx="1" presStyleCnt="3"/>
      <dgm:spPr/>
    </dgm:pt>
    <dgm:pt modelId="{DF3C10B0-C5FD-4FFF-8333-A11933304442}" type="pres">
      <dgm:prSet presAssocID="{34F2C106-1EF7-4681-992A-C60A630A6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B70B73-9D22-410F-9EFB-1EA4836F96A1}" type="pres">
      <dgm:prSet presAssocID="{17A85F0B-4557-435F-AEC5-322EC5715505}" presName="circ3" presStyleLbl="vennNode1" presStyleIdx="2" presStyleCnt="3"/>
      <dgm:spPr/>
    </dgm:pt>
    <dgm:pt modelId="{FEF4FDAE-8D77-4ED1-8BA7-F878AD8C553C}" type="pres">
      <dgm:prSet presAssocID="{17A85F0B-4557-435F-AEC5-322EC57155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F95EF04-A5C0-4B19-AE22-391FFBAF388B}" type="presOf" srcId="{2F24AC43-BD32-46D7-884E-E1CEF578F714}" destId="{2C9BB71F-604E-4664-9E5F-A45C3DD5DC44}" srcOrd="1" destOrd="0" presId="urn:microsoft.com/office/officeart/2005/8/layout/venn1"/>
    <dgm:cxn modelId="{E366A40E-ED1B-4870-8C31-369BFC420C7B}" type="presOf" srcId="{17A85F0B-4557-435F-AEC5-322EC5715505}" destId="{FEF4FDAE-8D77-4ED1-8BA7-F878AD8C553C}" srcOrd="1" destOrd="0" presId="urn:microsoft.com/office/officeart/2005/8/layout/venn1"/>
    <dgm:cxn modelId="{DE2D0E5C-998F-480D-B4BE-2A0D3E562F65}" type="presOf" srcId="{34F2C106-1EF7-4681-992A-C60A630A63B2}" destId="{9DA99DD3-7538-4EED-8023-8A1AEEDBBB4F}" srcOrd="0" destOrd="0" presId="urn:microsoft.com/office/officeart/2005/8/layout/venn1"/>
    <dgm:cxn modelId="{1082F458-E161-4E69-B9D2-D61F214A34A2}" type="presOf" srcId="{17A85F0B-4557-435F-AEC5-322EC5715505}" destId="{15B70B73-9D22-410F-9EFB-1EA4836F96A1}" srcOrd="0" destOrd="0" presId="urn:microsoft.com/office/officeart/2005/8/layout/venn1"/>
    <dgm:cxn modelId="{4457677D-36E3-4A04-9035-DE273E232144}" type="presOf" srcId="{C3308182-2ACC-4736-893B-5996929D1C6C}" destId="{B53A0C3E-4B50-4E75-8976-44BAE199F370}" srcOrd="0" destOrd="0" presId="urn:microsoft.com/office/officeart/2005/8/layout/venn1"/>
    <dgm:cxn modelId="{FC8F248D-F51F-4E7D-9973-150CF9FA446E}" srcId="{C3308182-2ACC-4736-893B-5996929D1C6C}" destId="{2F24AC43-BD32-46D7-884E-E1CEF578F714}" srcOrd="0" destOrd="0" parTransId="{9ABECF2D-3E85-4424-81B4-EDA3C6E8FD78}" sibTransId="{43A35418-B9E3-4D5E-BD88-294A2B533548}"/>
    <dgm:cxn modelId="{897CC3B4-EE07-499E-B32D-28C43E2FB811}" type="presOf" srcId="{34F2C106-1EF7-4681-992A-C60A630A63B2}" destId="{DF3C10B0-C5FD-4FFF-8333-A11933304442}" srcOrd="1" destOrd="0" presId="urn:microsoft.com/office/officeart/2005/8/layout/venn1"/>
    <dgm:cxn modelId="{F18F8BE5-2AE9-4240-BC1D-770E65406A35}" type="presOf" srcId="{2F24AC43-BD32-46D7-884E-E1CEF578F714}" destId="{27D7A2F5-4F44-4AE3-9147-C53A4EA42417}" srcOrd="0" destOrd="0" presId="urn:microsoft.com/office/officeart/2005/8/layout/venn1"/>
    <dgm:cxn modelId="{DE9597F7-FEC4-43E3-AB7A-23CF6D94FFB9}" srcId="{C3308182-2ACC-4736-893B-5996929D1C6C}" destId="{34F2C106-1EF7-4681-992A-C60A630A63B2}" srcOrd="1" destOrd="0" parTransId="{D8E15183-EED4-4CA5-951E-A344B0C272E0}" sibTransId="{30975FF3-920C-4C91-8936-F448445B8B30}"/>
    <dgm:cxn modelId="{B38D73FF-365F-4837-8627-099977FB0676}" srcId="{C3308182-2ACC-4736-893B-5996929D1C6C}" destId="{17A85F0B-4557-435F-AEC5-322EC5715505}" srcOrd="2" destOrd="0" parTransId="{F7A6297B-B655-4350-B014-67CE114729C0}" sibTransId="{8D2758DF-82AE-4352-BD01-BFB725778A3A}"/>
    <dgm:cxn modelId="{F4A460D8-44F2-408B-9896-7DA6543B471B}" type="presParOf" srcId="{B53A0C3E-4B50-4E75-8976-44BAE199F370}" destId="{27D7A2F5-4F44-4AE3-9147-C53A4EA42417}" srcOrd="0" destOrd="0" presId="urn:microsoft.com/office/officeart/2005/8/layout/venn1"/>
    <dgm:cxn modelId="{48CEAC28-FEA5-4B54-816B-27CDEFC7DBAB}" type="presParOf" srcId="{B53A0C3E-4B50-4E75-8976-44BAE199F370}" destId="{2C9BB71F-604E-4664-9E5F-A45C3DD5DC44}" srcOrd="1" destOrd="0" presId="urn:microsoft.com/office/officeart/2005/8/layout/venn1"/>
    <dgm:cxn modelId="{C91D63EA-67F1-496B-B4ED-EA8366898F3B}" type="presParOf" srcId="{B53A0C3E-4B50-4E75-8976-44BAE199F370}" destId="{9DA99DD3-7538-4EED-8023-8A1AEEDBBB4F}" srcOrd="2" destOrd="0" presId="urn:microsoft.com/office/officeart/2005/8/layout/venn1"/>
    <dgm:cxn modelId="{13E3C833-6E33-41C2-BF0F-7FAC045C7489}" type="presParOf" srcId="{B53A0C3E-4B50-4E75-8976-44BAE199F370}" destId="{DF3C10B0-C5FD-4FFF-8333-A11933304442}" srcOrd="3" destOrd="0" presId="urn:microsoft.com/office/officeart/2005/8/layout/venn1"/>
    <dgm:cxn modelId="{96C2ED86-2850-4460-A1BA-B8E680803322}" type="presParOf" srcId="{B53A0C3E-4B50-4E75-8976-44BAE199F370}" destId="{15B70B73-9D22-410F-9EFB-1EA4836F96A1}" srcOrd="4" destOrd="0" presId="urn:microsoft.com/office/officeart/2005/8/layout/venn1"/>
    <dgm:cxn modelId="{EDF2FC59-ECA3-461B-9170-B997C9414472}" type="presParOf" srcId="{B53A0C3E-4B50-4E75-8976-44BAE199F370}" destId="{FEF4FDAE-8D77-4ED1-8BA7-F878AD8C55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78916-7FB8-4E2C-82F6-F28A163C740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75D6796C-F140-4730-B71A-74D0A00A360E}">
      <dgm:prSet custT="1"/>
      <dgm:spPr/>
      <dgm:t>
        <a:bodyPr/>
        <a:lstStyle/>
        <a:p>
          <a:pPr algn="just"/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Es el estudio teórico y práctico de los principios, procedimientos y problemas concernientes al almacenamiento de documentos, buscando que dicha documentación, se mantenga en el tiempo, pueda ser consultada y clasificada. </a:t>
          </a:r>
        </a:p>
      </dgm:t>
    </dgm:pt>
    <dgm:pt modelId="{2598C100-0AA4-4A8D-8EC9-7D8360EC6183}" type="parTrans" cxnId="{75ECB9DF-8BF7-4103-AB58-C40288A9566A}">
      <dgm:prSet/>
      <dgm:spPr/>
      <dgm:t>
        <a:bodyPr/>
        <a:lstStyle/>
        <a:p>
          <a:pPr algn="just"/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B45CC-4F99-4BAB-AC04-0585412BA40D}" type="sibTrans" cxnId="{75ECB9DF-8BF7-4103-AB58-C40288A9566A}">
      <dgm:prSet/>
      <dgm:spPr/>
      <dgm:t>
        <a:bodyPr/>
        <a:lstStyle/>
        <a:p>
          <a:pPr algn="just"/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70064-96D7-4CCB-8C21-3585091B675E}" type="pres">
      <dgm:prSet presAssocID="{02C78916-7FB8-4E2C-82F6-F28A163C7404}" presName="CompostProcess" presStyleCnt="0">
        <dgm:presLayoutVars>
          <dgm:dir/>
          <dgm:resizeHandles val="exact"/>
        </dgm:presLayoutVars>
      </dgm:prSet>
      <dgm:spPr/>
    </dgm:pt>
    <dgm:pt modelId="{503A2764-EAF3-4335-9B0C-178394FB527A}" type="pres">
      <dgm:prSet presAssocID="{02C78916-7FB8-4E2C-82F6-F28A163C7404}" presName="arrow" presStyleLbl="bgShp" presStyleIdx="0" presStyleCnt="1"/>
      <dgm:spPr/>
    </dgm:pt>
    <dgm:pt modelId="{CB3C9BB7-8523-46E6-9DB1-88784C7B4D31}" type="pres">
      <dgm:prSet presAssocID="{02C78916-7FB8-4E2C-82F6-F28A163C7404}" presName="linearProcess" presStyleCnt="0"/>
      <dgm:spPr/>
    </dgm:pt>
    <dgm:pt modelId="{602567D3-B156-4CF4-B8E3-C3A6E7B4F04A}" type="pres">
      <dgm:prSet presAssocID="{75D6796C-F140-4730-B71A-74D0A00A360E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1EDE7C50-7872-4FCF-9237-9999DB158FEA}" type="presOf" srcId="{75D6796C-F140-4730-B71A-74D0A00A360E}" destId="{602567D3-B156-4CF4-B8E3-C3A6E7B4F04A}" srcOrd="0" destOrd="0" presId="urn:microsoft.com/office/officeart/2005/8/layout/hProcess9"/>
    <dgm:cxn modelId="{905E0ACC-318F-4E78-8FA5-5F2626835452}" type="presOf" srcId="{02C78916-7FB8-4E2C-82F6-F28A163C7404}" destId="{C5B70064-96D7-4CCB-8C21-3585091B675E}" srcOrd="0" destOrd="0" presId="urn:microsoft.com/office/officeart/2005/8/layout/hProcess9"/>
    <dgm:cxn modelId="{75ECB9DF-8BF7-4103-AB58-C40288A9566A}" srcId="{02C78916-7FB8-4E2C-82F6-F28A163C7404}" destId="{75D6796C-F140-4730-B71A-74D0A00A360E}" srcOrd="0" destOrd="0" parTransId="{2598C100-0AA4-4A8D-8EC9-7D8360EC6183}" sibTransId="{B94B45CC-4F99-4BAB-AC04-0585412BA40D}"/>
    <dgm:cxn modelId="{392D9F19-A62F-425F-A15E-ABA2AC6D8B70}" type="presParOf" srcId="{C5B70064-96D7-4CCB-8C21-3585091B675E}" destId="{503A2764-EAF3-4335-9B0C-178394FB527A}" srcOrd="0" destOrd="0" presId="urn:microsoft.com/office/officeart/2005/8/layout/hProcess9"/>
    <dgm:cxn modelId="{C80E0EA1-7588-420E-B862-5E4B5BF1799D}" type="presParOf" srcId="{C5B70064-96D7-4CCB-8C21-3585091B675E}" destId="{CB3C9BB7-8523-46E6-9DB1-88784C7B4D31}" srcOrd="1" destOrd="0" presId="urn:microsoft.com/office/officeart/2005/8/layout/hProcess9"/>
    <dgm:cxn modelId="{B0A64867-4E76-48A5-8068-63A7CA5BE7A7}" type="presParOf" srcId="{CB3C9BB7-8523-46E6-9DB1-88784C7B4D31}" destId="{602567D3-B156-4CF4-B8E3-C3A6E7B4F04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63800-7642-4BAF-88DB-6A4266F3B0F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43A9DCDF-CB8C-4A0B-AD63-FA207C6999AD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Expresión testimonial</a:t>
          </a:r>
        </a:p>
      </dgm:t>
    </dgm:pt>
    <dgm:pt modelId="{A581022C-804B-49D8-ABB6-D1D82F734091}" type="parTrans" cxnId="{C0CBFE2D-356A-4B85-8C8B-7A503262348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39DF9-D2FA-417E-9F0F-6906BDAE077F}" type="sibTrans" cxnId="{C0CBFE2D-356A-4B85-8C8B-7A503262348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67DCF-A073-40D4-AA9A-ECED9CC2BDC0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Cualquier tipo de lenguaje</a:t>
          </a:r>
        </a:p>
      </dgm:t>
    </dgm:pt>
    <dgm:pt modelId="{F6B1A1F8-BCCB-4AEA-9EC5-80CCB903EFE9}" type="parTrans" cxnId="{376E5DC9-95A7-4FCD-84D5-EF24285706F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77CCB-9AAA-4E21-BAE0-3B38C4049F40}" type="sibTrans" cxnId="{376E5DC9-95A7-4FCD-84D5-EF24285706F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9016F-906E-4ECD-B79D-6C1DF53F156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Cualquier tipo de forma o soporte </a:t>
          </a:r>
        </a:p>
      </dgm:t>
    </dgm:pt>
    <dgm:pt modelId="{1898D573-5DA9-45D2-97C3-B8D4B5986E05}" type="parTrans" cxnId="{6BC7333D-56D5-469C-A714-9439B1E2386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F4303-7A85-4886-92E8-1B54202141D1}" type="sibTrans" cxnId="{6BC7333D-56D5-469C-A714-9439B1E2386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D44B9-A55A-40A3-ABBA-FDB8A897BF5F}" type="pres">
      <dgm:prSet presAssocID="{9B763800-7642-4BAF-88DB-6A4266F3B0F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4ACFA9-6562-434E-9D1E-87DAF0F8DB9D}" type="pres">
      <dgm:prSet presAssocID="{43A9DCDF-CB8C-4A0B-AD63-FA207C6999AD}" presName="circle1" presStyleLbl="node1" presStyleIdx="0" presStyleCnt="3"/>
      <dgm:spPr/>
    </dgm:pt>
    <dgm:pt modelId="{FC36B3BC-F7B4-407B-8B30-41C730CF3381}" type="pres">
      <dgm:prSet presAssocID="{43A9DCDF-CB8C-4A0B-AD63-FA207C6999AD}" presName="space" presStyleCnt="0"/>
      <dgm:spPr/>
    </dgm:pt>
    <dgm:pt modelId="{BB98F86B-0713-467E-9AD9-D6AF551E4D5A}" type="pres">
      <dgm:prSet presAssocID="{43A9DCDF-CB8C-4A0B-AD63-FA207C6999AD}" presName="rect1" presStyleLbl="alignAcc1" presStyleIdx="0" presStyleCnt="3"/>
      <dgm:spPr/>
    </dgm:pt>
    <dgm:pt modelId="{5D3429BE-E6D1-4E98-8520-1692463CFE80}" type="pres">
      <dgm:prSet presAssocID="{A3867DCF-A073-40D4-AA9A-ECED9CC2BDC0}" presName="vertSpace2" presStyleLbl="node1" presStyleIdx="0" presStyleCnt="3"/>
      <dgm:spPr/>
    </dgm:pt>
    <dgm:pt modelId="{873BB8A2-09C1-4394-9EA8-5697C732F8BB}" type="pres">
      <dgm:prSet presAssocID="{A3867DCF-A073-40D4-AA9A-ECED9CC2BDC0}" presName="circle2" presStyleLbl="node1" presStyleIdx="1" presStyleCnt="3"/>
      <dgm:spPr/>
    </dgm:pt>
    <dgm:pt modelId="{4E0A3223-4434-4D0B-9B77-7DC9D2AA51DB}" type="pres">
      <dgm:prSet presAssocID="{A3867DCF-A073-40D4-AA9A-ECED9CC2BDC0}" presName="rect2" presStyleLbl="alignAcc1" presStyleIdx="1" presStyleCnt="3"/>
      <dgm:spPr/>
    </dgm:pt>
    <dgm:pt modelId="{04EF815D-F49A-4C4A-9070-DCFB675DF4A9}" type="pres">
      <dgm:prSet presAssocID="{5CC9016F-906E-4ECD-B79D-6C1DF53F1565}" presName="vertSpace3" presStyleLbl="node1" presStyleIdx="1" presStyleCnt="3"/>
      <dgm:spPr/>
    </dgm:pt>
    <dgm:pt modelId="{F7FF644A-8DD2-45B9-91D1-6114C3D2EB33}" type="pres">
      <dgm:prSet presAssocID="{5CC9016F-906E-4ECD-B79D-6C1DF53F1565}" presName="circle3" presStyleLbl="node1" presStyleIdx="2" presStyleCnt="3"/>
      <dgm:spPr/>
    </dgm:pt>
    <dgm:pt modelId="{027D8218-2C05-4286-B574-EE5A1878C15A}" type="pres">
      <dgm:prSet presAssocID="{5CC9016F-906E-4ECD-B79D-6C1DF53F1565}" presName="rect3" presStyleLbl="alignAcc1" presStyleIdx="2" presStyleCnt="3"/>
      <dgm:spPr/>
    </dgm:pt>
    <dgm:pt modelId="{915075DA-71F9-4565-8882-DAA58F8C1F2E}" type="pres">
      <dgm:prSet presAssocID="{43A9DCDF-CB8C-4A0B-AD63-FA207C6999A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BF5AB96-B99F-488F-A035-724761063261}" type="pres">
      <dgm:prSet presAssocID="{A3867DCF-A073-40D4-AA9A-ECED9CC2BDC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373E19C-406A-4613-9B20-C61D87D44408}" type="pres">
      <dgm:prSet presAssocID="{5CC9016F-906E-4ECD-B79D-6C1DF53F156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C0CBFE2D-356A-4B85-8C8B-7A5032623486}" srcId="{9B763800-7642-4BAF-88DB-6A4266F3B0F1}" destId="{43A9DCDF-CB8C-4A0B-AD63-FA207C6999AD}" srcOrd="0" destOrd="0" parTransId="{A581022C-804B-49D8-ABB6-D1D82F734091}" sibTransId="{64339DF9-D2FA-417E-9F0F-6906BDAE077F}"/>
    <dgm:cxn modelId="{AE021D35-D00F-484B-B172-B1E4856A1822}" type="presOf" srcId="{5CC9016F-906E-4ECD-B79D-6C1DF53F1565}" destId="{027D8218-2C05-4286-B574-EE5A1878C15A}" srcOrd="0" destOrd="0" presId="urn:microsoft.com/office/officeart/2005/8/layout/target3"/>
    <dgm:cxn modelId="{6BC7333D-56D5-469C-A714-9439B1E2386A}" srcId="{9B763800-7642-4BAF-88DB-6A4266F3B0F1}" destId="{5CC9016F-906E-4ECD-B79D-6C1DF53F1565}" srcOrd="2" destOrd="0" parTransId="{1898D573-5DA9-45D2-97C3-B8D4B5986E05}" sibTransId="{B60F4303-7A85-4886-92E8-1B54202141D1}"/>
    <dgm:cxn modelId="{AE0B863D-613E-4AF9-BA48-F4B0C9C763A2}" type="presOf" srcId="{9B763800-7642-4BAF-88DB-6A4266F3B0F1}" destId="{B68D44B9-A55A-40A3-ABBA-FDB8A897BF5F}" srcOrd="0" destOrd="0" presId="urn:microsoft.com/office/officeart/2005/8/layout/target3"/>
    <dgm:cxn modelId="{CD08B341-069B-421E-9EE5-7D50DD5FFD94}" type="presOf" srcId="{43A9DCDF-CB8C-4A0B-AD63-FA207C6999AD}" destId="{915075DA-71F9-4565-8882-DAA58F8C1F2E}" srcOrd="1" destOrd="0" presId="urn:microsoft.com/office/officeart/2005/8/layout/target3"/>
    <dgm:cxn modelId="{E0347E79-8E49-405F-98AD-A82B8D07A596}" type="presOf" srcId="{5CC9016F-906E-4ECD-B79D-6C1DF53F1565}" destId="{5373E19C-406A-4613-9B20-C61D87D44408}" srcOrd="1" destOrd="0" presId="urn:microsoft.com/office/officeart/2005/8/layout/target3"/>
    <dgm:cxn modelId="{1C8F9694-A049-4711-B06F-036B05183B40}" type="presOf" srcId="{43A9DCDF-CB8C-4A0B-AD63-FA207C6999AD}" destId="{BB98F86B-0713-467E-9AD9-D6AF551E4D5A}" srcOrd="0" destOrd="0" presId="urn:microsoft.com/office/officeart/2005/8/layout/target3"/>
    <dgm:cxn modelId="{1A54BAA9-9470-4226-8BAA-0596AD4914AF}" type="presOf" srcId="{A3867DCF-A073-40D4-AA9A-ECED9CC2BDC0}" destId="{0BF5AB96-B99F-488F-A035-724761063261}" srcOrd="1" destOrd="0" presId="urn:microsoft.com/office/officeart/2005/8/layout/target3"/>
    <dgm:cxn modelId="{376E5DC9-95A7-4FCD-84D5-EF24285706F0}" srcId="{9B763800-7642-4BAF-88DB-6A4266F3B0F1}" destId="{A3867DCF-A073-40D4-AA9A-ECED9CC2BDC0}" srcOrd="1" destOrd="0" parTransId="{F6B1A1F8-BCCB-4AEA-9EC5-80CCB903EFE9}" sibTransId="{B3A77CCB-9AAA-4E21-BAE0-3B38C4049F40}"/>
    <dgm:cxn modelId="{BCF486DB-2F29-4426-824A-28B9E7D7876F}" type="presOf" srcId="{A3867DCF-A073-40D4-AA9A-ECED9CC2BDC0}" destId="{4E0A3223-4434-4D0B-9B77-7DC9D2AA51DB}" srcOrd="0" destOrd="0" presId="urn:microsoft.com/office/officeart/2005/8/layout/target3"/>
    <dgm:cxn modelId="{E5D96035-8762-4D18-A98F-FB8158370594}" type="presParOf" srcId="{B68D44B9-A55A-40A3-ABBA-FDB8A897BF5F}" destId="{894ACFA9-6562-434E-9D1E-87DAF0F8DB9D}" srcOrd="0" destOrd="0" presId="urn:microsoft.com/office/officeart/2005/8/layout/target3"/>
    <dgm:cxn modelId="{356248A2-9B28-4C21-BF15-86A0CEE507CA}" type="presParOf" srcId="{B68D44B9-A55A-40A3-ABBA-FDB8A897BF5F}" destId="{FC36B3BC-F7B4-407B-8B30-41C730CF3381}" srcOrd="1" destOrd="0" presId="urn:microsoft.com/office/officeart/2005/8/layout/target3"/>
    <dgm:cxn modelId="{70CD3AB9-229C-4C3A-82EC-5564A119E244}" type="presParOf" srcId="{B68D44B9-A55A-40A3-ABBA-FDB8A897BF5F}" destId="{BB98F86B-0713-467E-9AD9-D6AF551E4D5A}" srcOrd="2" destOrd="0" presId="urn:microsoft.com/office/officeart/2005/8/layout/target3"/>
    <dgm:cxn modelId="{A7E286F4-FB37-4EF3-BF06-C9BC592330F4}" type="presParOf" srcId="{B68D44B9-A55A-40A3-ABBA-FDB8A897BF5F}" destId="{5D3429BE-E6D1-4E98-8520-1692463CFE80}" srcOrd="3" destOrd="0" presId="urn:microsoft.com/office/officeart/2005/8/layout/target3"/>
    <dgm:cxn modelId="{C5679C0F-F609-4D75-867A-0F7756F0DFF0}" type="presParOf" srcId="{B68D44B9-A55A-40A3-ABBA-FDB8A897BF5F}" destId="{873BB8A2-09C1-4394-9EA8-5697C732F8BB}" srcOrd="4" destOrd="0" presId="urn:microsoft.com/office/officeart/2005/8/layout/target3"/>
    <dgm:cxn modelId="{F414753B-D455-4BD7-A379-FF20FBD26895}" type="presParOf" srcId="{B68D44B9-A55A-40A3-ABBA-FDB8A897BF5F}" destId="{4E0A3223-4434-4D0B-9B77-7DC9D2AA51DB}" srcOrd="5" destOrd="0" presId="urn:microsoft.com/office/officeart/2005/8/layout/target3"/>
    <dgm:cxn modelId="{31D89356-3B67-4BDF-8D89-8AD1B1D2478A}" type="presParOf" srcId="{B68D44B9-A55A-40A3-ABBA-FDB8A897BF5F}" destId="{04EF815D-F49A-4C4A-9070-DCFB675DF4A9}" srcOrd="6" destOrd="0" presId="urn:microsoft.com/office/officeart/2005/8/layout/target3"/>
    <dgm:cxn modelId="{C8093483-D474-481F-A51D-8B63B80B7066}" type="presParOf" srcId="{B68D44B9-A55A-40A3-ABBA-FDB8A897BF5F}" destId="{F7FF644A-8DD2-45B9-91D1-6114C3D2EB33}" srcOrd="7" destOrd="0" presId="urn:microsoft.com/office/officeart/2005/8/layout/target3"/>
    <dgm:cxn modelId="{997978F7-9ADE-46E6-B3AD-146107FB63C5}" type="presParOf" srcId="{B68D44B9-A55A-40A3-ABBA-FDB8A897BF5F}" destId="{027D8218-2C05-4286-B574-EE5A1878C15A}" srcOrd="8" destOrd="0" presId="urn:microsoft.com/office/officeart/2005/8/layout/target3"/>
    <dgm:cxn modelId="{825A90B2-16A3-42CA-B04F-23AB8A1CE106}" type="presParOf" srcId="{B68D44B9-A55A-40A3-ABBA-FDB8A897BF5F}" destId="{915075DA-71F9-4565-8882-DAA58F8C1F2E}" srcOrd="9" destOrd="0" presId="urn:microsoft.com/office/officeart/2005/8/layout/target3"/>
    <dgm:cxn modelId="{338B38F6-56A2-487C-9DC7-0299E509331E}" type="presParOf" srcId="{B68D44B9-A55A-40A3-ABBA-FDB8A897BF5F}" destId="{0BF5AB96-B99F-488F-A035-724761063261}" srcOrd="10" destOrd="0" presId="urn:microsoft.com/office/officeart/2005/8/layout/target3"/>
    <dgm:cxn modelId="{BF225A7E-F555-4768-86CA-A9F367775357}" type="presParOf" srcId="{B68D44B9-A55A-40A3-ABBA-FDB8A897BF5F}" destId="{5373E19C-406A-4613-9B20-C61D87D4440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81E4B-D6CF-4F59-AD18-6F60B925BA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CL"/>
        </a:p>
      </dgm:t>
    </dgm:pt>
    <dgm:pt modelId="{AA0B0CBA-723D-45E6-B45D-E48770AAC1B8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Mantenga sus manos limpias, lávelas antes y después de utilizar el documento </a:t>
          </a:r>
        </a:p>
      </dgm:t>
    </dgm:pt>
    <dgm:pt modelId="{ED389410-CF6C-46C2-A99B-C83326B4FFA4}" type="parTrans" cxnId="{9C0058C5-5BFA-4AEF-97D0-57E3AB6397D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ECFE-7AF6-4FA7-8797-AEBFCD21F4BD}" type="sibTrans" cxnId="{9C0058C5-5BFA-4AEF-97D0-57E3AB6397DA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2F256-B57D-4DF4-83D2-65D7BB43EBAA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Si se tiene retirar los clips del documento, no olvide colocarla nuevamente</a:t>
          </a:r>
        </a:p>
      </dgm:t>
    </dgm:pt>
    <dgm:pt modelId="{D37EB920-2A1D-4BA2-87F5-C16A9F5539CF}" type="parTrans" cxnId="{EBD275C9-A559-4608-86DA-F5BD114242A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8E8D2-AD11-451D-A17F-7AC6042D2B1C}" type="sibTrans" cxnId="{EBD275C9-A559-4608-86DA-F5BD114242A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98BA4-1364-48F9-8563-8A1A1EB54AAA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No moje los dedos para pasar las páginas. (Menos con saliva)</a:t>
          </a:r>
        </a:p>
      </dgm:t>
    </dgm:pt>
    <dgm:pt modelId="{34ACE6E8-3AF5-4D08-BF2A-F3B86DCB98FD}" type="parTrans" cxnId="{69A48F9C-C563-4602-A91A-7FA7360A5701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5AA66-FC8F-46C7-A888-AD8E0D8C7CEA}" type="sibTrans" cxnId="{69A48F9C-C563-4602-A91A-7FA7360A5701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5C003-0ECA-4BD4-9CE5-7D53E18ECA83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Utilice Lápiz, nunca bolígrafo (la tinta mancha el papel) </a:t>
          </a:r>
        </a:p>
      </dgm:t>
    </dgm:pt>
    <dgm:pt modelId="{E1F033CF-6E7F-4CE6-A16B-4CB6C5959140}" type="parTrans" cxnId="{ED4C66DB-0E48-46E4-9B0D-27EC5F43840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F3F24-F144-4835-97CB-D3159AFF1B73}" type="sibTrans" cxnId="{ED4C66DB-0E48-46E4-9B0D-27EC5F43840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8306E-4C3A-4CFA-8DFE-0F9B60DEDE3F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Maneje el documento por los bordes</a:t>
          </a:r>
        </a:p>
      </dgm:t>
    </dgm:pt>
    <dgm:pt modelId="{4454C116-B0B3-4A7E-95BE-AA05ECB0FA07}" type="parTrans" cxnId="{A864E1EB-AA3A-43C8-9ED7-68BDFBE2417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1480E-F726-476D-B937-3BF5C4866A01}" type="sibTrans" cxnId="{A864E1EB-AA3A-43C8-9ED7-68BDFBE2417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6AEDD-0748-4F8C-935D-DF2F3011C977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No coloque libros u objetos encima del documento</a:t>
          </a:r>
        </a:p>
      </dgm:t>
    </dgm:pt>
    <dgm:pt modelId="{78944E76-28A7-42A9-89C3-6A539371C317}" type="parTrans" cxnId="{511A9250-C601-457F-9991-10BA970BC671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0833C-1F6A-460B-9485-B0AAA97EA94E}" type="sibTrans" cxnId="{511A9250-C601-457F-9991-10BA970BC671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4DDB8-6F56-4A99-B154-8DF370773771}" type="pres">
      <dgm:prSet presAssocID="{62C81E4B-D6CF-4F59-AD18-6F60B925BA8E}" presName="Name0" presStyleCnt="0">
        <dgm:presLayoutVars>
          <dgm:chMax val="7"/>
          <dgm:chPref val="7"/>
          <dgm:dir/>
        </dgm:presLayoutVars>
      </dgm:prSet>
      <dgm:spPr/>
    </dgm:pt>
    <dgm:pt modelId="{8AB94765-FA57-4A64-81B4-79687BD0FF52}" type="pres">
      <dgm:prSet presAssocID="{62C81E4B-D6CF-4F59-AD18-6F60B925BA8E}" presName="Name1" presStyleCnt="0"/>
      <dgm:spPr/>
    </dgm:pt>
    <dgm:pt modelId="{8958CCC1-9059-45D3-BBA6-A64C081C524D}" type="pres">
      <dgm:prSet presAssocID="{62C81E4B-D6CF-4F59-AD18-6F60B925BA8E}" presName="cycle" presStyleCnt="0"/>
      <dgm:spPr/>
    </dgm:pt>
    <dgm:pt modelId="{310C9984-65C9-42A8-9ABF-D3CEDF36F6CB}" type="pres">
      <dgm:prSet presAssocID="{62C81E4B-D6CF-4F59-AD18-6F60B925BA8E}" presName="srcNode" presStyleLbl="node1" presStyleIdx="0" presStyleCnt="6"/>
      <dgm:spPr/>
    </dgm:pt>
    <dgm:pt modelId="{156F42D4-4EEE-4B9E-9114-2CFD383B277C}" type="pres">
      <dgm:prSet presAssocID="{62C81E4B-D6CF-4F59-AD18-6F60B925BA8E}" presName="conn" presStyleLbl="parChTrans1D2" presStyleIdx="0" presStyleCnt="1"/>
      <dgm:spPr/>
    </dgm:pt>
    <dgm:pt modelId="{5E1188BE-19C3-4944-AFA4-6F6529AA4384}" type="pres">
      <dgm:prSet presAssocID="{62C81E4B-D6CF-4F59-AD18-6F60B925BA8E}" presName="extraNode" presStyleLbl="node1" presStyleIdx="0" presStyleCnt="6"/>
      <dgm:spPr/>
    </dgm:pt>
    <dgm:pt modelId="{B3C2B337-2C64-438E-8E4F-082411D8987B}" type="pres">
      <dgm:prSet presAssocID="{62C81E4B-D6CF-4F59-AD18-6F60B925BA8E}" presName="dstNode" presStyleLbl="node1" presStyleIdx="0" presStyleCnt="6"/>
      <dgm:spPr/>
    </dgm:pt>
    <dgm:pt modelId="{559182CF-8B87-4EBC-A995-C7ED05260735}" type="pres">
      <dgm:prSet presAssocID="{AA0B0CBA-723D-45E6-B45D-E48770AAC1B8}" presName="text_1" presStyleLbl="node1" presStyleIdx="0" presStyleCnt="6">
        <dgm:presLayoutVars>
          <dgm:bulletEnabled val="1"/>
        </dgm:presLayoutVars>
      </dgm:prSet>
      <dgm:spPr/>
    </dgm:pt>
    <dgm:pt modelId="{8F419FE6-B806-4FD0-A273-6B42DA1B1CB3}" type="pres">
      <dgm:prSet presAssocID="{AA0B0CBA-723D-45E6-B45D-E48770AAC1B8}" presName="accent_1" presStyleCnt="0"/>
      <dgm:spPr/>
    </dgm:pt>
    <dgm:pt modelId="{DCFBA676-312C-4208-B54E-0284DF31DDDC}" type="pres">
      <dgm:prSet presAssocID="{AA0B0CBA-723D-45E6-B45D-E48770AAC1B8}" presName="accentRepeatNode" presStyleLbl="solidFgAcc1" presStyleIdx="0" presStyleCnt="6"/>
      <dgm:spPr/>
    </dgm:pt>
    <dgm:pt modelId="{0A8D68FB-5AEF-4E8D-856C-743B1705A80B}" type="pres">
      <dgm:prSet presAssocID="{8822F256-B57D-4DF4-83D2-65D7BB43EBAA}" presName="text_2" presStyleLbl="node1" presStyleIdx="1" presStyleCnt="6">
        <dgm:presLayoutVars>
          <dgm:bulletEnabled val="1"/>
        </dgm:presLayoutVars>
      </dgm:prSet>
      <dgm:spPr/>
    </dgm:pt>
    <dgm:pt modelId="{31FCCA2E-0B89-4CAA-AB82-4886C37416B0}" type="pres">
      <dgm:prSet presAssocID="{8822F256-B57D-4DF4-83D2-65D7BB43EBAA}" presName="accent_2" presStyleCnt="0"/>
      <dgm:spPr/>
    </dgm:pt>
    <dgm:pt modelId="{2B287BB5-508D-4BD6-BE6E-4F15875913CF}" type="pres">
      <dgm:prSet presAssocID="{8822F256-B57D-4DF4-83D2-65D7BB43EBAA}" presName="accentRepeatNode" presStyleLbl="solidFgAcc1" presStyleIdx="1" presStyleCnt="6"/>
      <dgm:spPr/>
    </dgm:pt>
    <dgm:pt modelId="{138D7CEC-781C-43DF-B69E-8C4C0F384C30}" type="pres">
      <dgm:prSet presAssocID="{87198BA4-1364-48F9-8563-8A1A1EB54AAA}" presName="text_3" presStyleLbl="node1" presStyleIdx="2" presStyleCnt="6">
        <dgm:presLayoutVars>
          <dgm:bulletEnabled val="1"/>
        </dgm:presLayoutVars>
      </dgm:prSet>
      <dgm:spPr/>
    </dgm:pt>
    <dgm:pt modelId="{3B1E3564-EC33-49AF-8998-6D7910EA2B5F}" type="pres">
      <dgm:prSet presAssocID="{87198BA4-1364-48F9-8563-8A1A1EB54AAA}" presName="accent_3" presStyleCnt="0"/>
      <dgm:spPr/>
    </dgm:pt>
    <dgm:pt modelId="{F8CC9CB0-5510-411C-8F63-76EFEF9AEE76}" type="pres">
      <dgm:prSet presAssocID="{87198BA4-1364-48F9-8563-8A1A1EB54AAA}" presName="accentRepeatNode" presStyleLbl="solidFgAcc1" presStyleIdx="2" presStyleCnt="6"/>
      <dgm:spPr/>
    </dgm:pt>
    <dgm:pt modelId="{385F81AC-135E-4F20-8B1F-F4352D667EDC}" type="pres">
      <dgm:prSet presAssocID="{0675C003-0ECA-4BD4-9CE5-7D53E18ECA83}" presName="text_4" presStyleLbl="node1" presStyleIdx="3" presStyleCnt="6">
        <dgm:presLayoutVars>
          <dgm:bulletEnabled val="1"/>
        </dgm:presLayoutVars>
      </dgm:prSet>
      <dgm:spPr/>
    </dgm:pt>
    <dgm:pt modelId="{5CD06877-8052-43FF-B897-B428B11DFF0B}" type="pres">
      <dgm:prSet presAssocID="{0675C003-0ECA-4BD4-9CE5-7D53E18ECA83}" presName="accent_4" presStyleCnt="0"/>
      <dgm:spPr/>
    </dgm:pt>
    <dgm:pt modelId="{B10CCD1C-A7BF-489D-B3C7-E6B769EE9ABE}" type="pres">
      <dgm:prSet presAssocID="{0675C003-0ECA-4BD4-9CE5-7D53E18ECA83}" presName="accentRepeatNode" presStyleLbl="solidFgAcc1" presStyleIdx="3" presStyleCnt="6"/>
      <dgm:spPr/>
    </dgm:pt>
    <dgm:pt modelId="{78CD53D0-0A3C-495C-BFF6-D63CD1036BF4}" type="pres">
      <dgm:prSet presAssocID="{7748306E-4C3A-4CFA-8DFE-0F9B60DEDE3F}" presName="text_5" presStyleLbl="node1" presStyleIdx="4" presStyleCnt="6">
        <dgm:presLayoutVars>
          <dgm:bulletEnabled val="1"/>
        </dgm:presLayoutVars>
      </dgm:prSet>
      <dgm:spPr/>
    </dgm:pt>
    <dgm:pt modelId="{F888A2F8-E50E-4BD4-9A52-ED9DD2A56215}" type="pres">
      <dgm:prSet presAssocID="{7748306E-4C3A-4CFA-8DFE-0F9B60DEDE3F}" presName="accent_5" presStyleCnt="0"/>
      <dgm:spPr/>
    </dgm:pt>
    <dgm:pt modelId="{AE62DEC6-05E2-45C6-B693-356317BD8ED0}" type="pres">
      <dgm:prSet presAssocID="{7748306E-4C3A-4CFA-8DFE-0F9B60DEDE3F}" presName="accentRepeatNode" presStyleLbl="solidFgAcc1" presStyleIdx="4" presStyleCnt="6"/>
      <dgm:spPr/>
    </dgm:pt>
    <dgm:pt modelId="{48F46691-D2CF-4CEF-A5CB-A1FF7BECD171}" type="pres">
      <dgm:prSet presAssocID="{FE76AEDD-0748-4F8C-935D-DF2F3011C977}" presName="text_6" presStyleLbl="node1" presStyleIdx="5" presStyleCnt="6">
        <dgm:presLayoutVars>
          <dgm:bulletEnabled val="1"/>
        </dgm:presLayoutVars>
      </dgm:prSet>
      <dgm:spPr/>
    </dgm:pt>
    <dgm:pt modelId="{061058E9-1680-4D98-AD36-3D98E9F91D62}" type="pres">
      <dgm:prSet presAssocID="{FE76AEDD-0748-4F8C-935D-DF2F3011C977}" presName="accent_6" presStyleCnt="0"/>
      <dgm:spPr/>
    </dgm:pt>
    <dgm:pt modelId="{722A5C15-AFEF-4881-B901-E8A95376007E}" type="pres">
      <dgm:prSet presAssocID="{FE76AEDD-0748-4F8C-935D-DF2F3011C977}" presName="accentRepeatNode" presStyleLbl="solidFgAcc1" presStyleIdx="5" presStyleCnt="6"/>
      <dgm:spPr/>
    </dgm:pt>
  </dgm:ptLst>
  <dgm:cxnLst>
    <dgm:cxn modelId="{6DDE8040-75C3-4070-92F8-F1914A047C4A}" type="presOf" srcId="{87198BA4-1364-48F9-8563-8A1A1EB54AAA}" destId="{138D7CEC-781C-43DF-B69E-8C4C0F384C30}" srcOrd="0" destOrd="0" presId="urn:microsoft.com/office/officeart/2008/layout/VerticalCurvedList"/>
    <dgm:cxn modelId="{F53C744F-B246-4058-89F4-15ADA2B2AA0C}" type="presOf" srcId="{FE76AEDD-0748-4F8C-935D-DF2F3011C977}" destId="{48F46691-D2CF-4CEF-A5CB-A1FF7BECD171}" srcOrd="0" destOrd="0" presId="urn:microsoft.com/office/officeart/2008/layout/VerticalCurvedList"/>
    <dgm:cxn modelId="{511A9250-C601-457F-9991-10BA970BC671}" srcId="{62C81E4B-D6CF-4F59-AD18-6F60B925BA8E}" destId="{FE76AEDD-0748-4F8C-935D-DF2F3011C977}" srcOrd="5" destOrd="0" parTransId="{78944E76-28A7-42A9-89C3-6A539371C317}" sibTransId="{2840833C-1F6A-460B-9485-B0AAA97EA94E}"/>
    <dgm:cxn modelId="{69A48F9C-C563-4602-A91A-7FA7360A5701}" srcId="{62C81E4B-D6CF-4F59-AD18-6F60B925BA8E}" destId="{87198BA4-1364-48F9-8563-8A1A1EB54AAA}" srcOrd="2" destOrd="0" parTransId="{34ACE6E8-3AF5-4D08-BF2A-F3B86DCB98FD}" sibTransId="{6FD5AA66-FC8F-46C7-A888-AD8E0D8C7CEA}"/>
    <dgm:cxn modelId="{473B6AA2-76EC-4C3E-B9D4-8D75982F2470}" type="presOf" srcId="{3572ECFE-7AF6-4FA7-8797-AEBFCD21F4BD}" destId="{156F42D4-4EEE-4B9E-9114-2CFD383B277C}" srcOrd="0" destOrd="0" presId="urn:microsoft.com/office/officeart/2008/layout/VerticalCurvedList"/>
    <dgm:cxn modelId="{9C0058C5-5BFA-4AEF-97D0-57E3AB6397DA}" srcId="{62C81E4B-D6CF-4F59-AD18-6F60B925BA8E}" destId="{AA0B0CBA-723D-45E6-B45D-E48770AAC1B8}" srcOrd="0" destOrd="0" parTransId="{ED389410-CF6C-46C2-A99B-C83326B4FFA4}" sibTransId="{3572ECFE-7AF6-4FA7-8797-AEBFCD21F4BD}"/>
    <dgm:cxn modelId="{EBD275C9-A559-4608-86DA-F5BD114242AB}" srcId="{62C81E4B-D6CF-4F59-AD18-6F60B925BA8E}" destId="{8822F256-B57D-4DF4-83D2-65D7BB43EBAA}" srcOrd="1" destOrd="0" parTransId="{D37EB920-2A1D-4BA2-87F5-C16A9F5539CF}" sibTransId="{1DC8E8D2-AD11-451D-A17F-7AC6042D2B1C}"/>
    <dgm:cxn modelId="{E1F336CF-7679-4933-A778-206F2B5F547D}" type="presOf" srcId="{8822F256-B57D-4DF4-83D2-65D7BB43EBAA}" destId="{0A8D68FB-5AEF-4E8D-856C-743B1705A80B}" srcOrd="0" destOrd="0" presId="urn:microsoft.com/office/officeart/2008/layout/VerticalCurvedList"/>
    <dgm:cxn modelId="{6941C4D0-1EA5-4015-BC3B-790BFAEEDE31}" type="presOf" srcId="{7748306E-4C3A-4CFA-8DFE-0F9B60DEDE3F}" destId="{78CD53D0-0A3C-495C-BFF6-D63CD1036BF4}" srcOrd="0" destOrd="0" presId="urn:microsoft.com/office/officeart/2008/layout/VerticalCurvedList"/>
    <dgm:cxn modelId="{1885F6D2-A743-4FD2-BAB4-0101C535FEFB}" type="presOf" srcId="{62C81E4B-D6CF-4F59-AD18-6F60B925BA8E}" destId="{F4E4DDB8-6F56-4A99-B154-8DF370773771}" srcOrd="0" destOrd="0" presId="urn:microsoft.com/office/officeart/2008/layout/VerticalCurvedList"/>
    <dgm:cxn modelId="{ED4C66DB-0E48-46E4-9B0D-27EC5F438406}" srcId="{62C81E4B-D6CF-4F59-AD18-6F60B925BA8E}" destId="{0675C003-0ECA-4BD4-9CE5-7D53E18ECA83}" srcOrd="3" destOrd="0" parTransId="{E1F033CF-6E7F-4CE6-A16B-4CB6C5959140}" sibTransId="{70DF3F24-F144-4835-97CB-D3159AFF1B73}"/>
    <dgm:cxn modelId="{7D117BE3-11F4-4C6E-AD7C-31329C42D3D7}" type="presOf" srcId="{AA0B0CBA-723D-45E6-B45D-E48770AAC1B8}" destId="{559182CF-8B87-4EBC-A995-C7ED05260735}" srcOrd="0" destOrd="0" presId="urn:microsoft.com/office/officeart/2008/layout/VerticalCurvedList"/>
    <dgm:cxn modelId="{A864E1EB-AA3A-43C8-9ED7-68BDFBE24178}" srcId="{62C81E4B-D6CF-4F59-AD18-6F60B925BA8E}" destId="{7748306E-4C3A-4CFA-8DFE-0F9B60DEDE3F}" srcOrd="4" destOrd="0" parTransId="{4454C116-B0B3-4A7E-95BE-AA05ECB0FA07}" sibTransId="{75A1480E-F726-476D-B937-3BF5C4866A01}"/>
    <dgm:cxn modelId="{8D9E8BFC-D1F0-46A4-AE65-9A1E8EA307CE}" type="presOf" srcId="{0675C003-0ECA-4BD4-9CE5-7D53E18ECA83}" destId="{385F81AC-135E-4F20-8B1F-F4352D667EDC}" srcOrd="0" destOrd="0" presId="urn:microsoft.com/office/officeart/2008/layout/VerticalCurvedList"/>
    <dgm:cxn modelId="{68EFBED6-71D3-427A-AB1E-2FDF432E30A2}" type="presParOf" srcId="{F4E4DDB8-6F56-4A99-B154-8DF370773771}" destId="{8AB94765-FA57-4A64-81B4-79687BD0FF52}" srcOrd="0" destOrd="0" presId="urn:microsoft.com/office/officeart/2008/layout/VerticalCurvedList"/>
    <dgm:cxn modelId="{11FF6079-42DB-47A1-A433-6C30A7026A11}" type="presParOf" srcId="{8AB94765-FA57-4A64-81B4-79687BD0FF52}" destId="{8958CCC1-9059-45D3-BBA6-A64C081C524D}" srcOrd="0" destOrd="0" presId="urn:microsoft.com/office/officeart/2008/layout/VerticalCurvedList"/>
    <dgm:cxn modelId="{28C8F495-3A6A-48E0-A392-D50CB50D9E68}" type="presParOf" srcId="{8958CCC1-9059-45D3-BBA6-A64C081C524D}" destId="{310C9984-65C9-42A8-9ABF-D3CEDF36F6CB}" srcOrd="0" destOrd="0" presId="urn:microsoft.com/office/officeart/2008/layout/VerticalCurvedList"/>
    <dgm:cxn modelId="{5018B4CF-BD91-408F-B89E-4C43352839DD}" type="presParOf" srcId="{8958CCC1-9059-45D3-BBA6-A64C081C524D}" destId="{156F42D4-4EEE-4B9E-9114-2CFD383B277C}" srcOrd="1" destOrd="0" presId="urn:microsoft.com/office/officeart/2008/layout/VerticalCurvedList"/>
    <dgm:cxn modelId="{7C3BAE43-0D26-41C1-9A87-1D516717E0F1}" type="presParOf" srcId="{8958CCC1-9059-45D3-BBA6-A64C081C524D}" destId="{5E1188BE-19C3-4944-AFA4-6F6529AA4384}" srcOrd="2" destOrd="0" presId="urn:microsoft.com/office/officeart/2008/layout/VerticalCurvedList"/>
    <dgm:cxn modelId="{FEFD1C67-BD80-4C93-9EC9-E24A6F57F7D5}" type="presParOf" srcId="{8958CCC1-9059-45D3-BBA6-A64C081C524D}" destId="{B3C2B337-2C64-438E-8E4F-082411D8987B}" srcOrd="3" destOrd="0" presId="urn:microsoft.com/office/officeart/2008/layout/VerticalCurvedList"/>
    <dgm:cxn modelId="{FB8D2C5A-EC08-4AA9-8D17-D8077791A41B}" type="presParOf" srcId="{8AB94765-FA57-4A64-81B4-79687BD0FF52}" destId="{559182CF-8B87-4EBC-A995-C7ED05260735}" srcOrd="1" destOrd="0" presId="urn:microsoft.com/office/officeart/2008/layout/VerticalCurvedList"/>
    <dgm:cxn modelId="{2059CE93-8713-4759-82EF-E6B2905F34C0}" type="presParOf" srcId="{8AB94765-FA57-4A64-81B4-79687BD0FF52}" destId="{8F419FE6-B806-4FD0-A273-6B42DA1B1CB3}" srcOrd="2" destOrd="0" presId="urn:microsoft.com/office/officeart/2008/layout/VerticalCurvedList"/>
    <dgm:cxn modelId="{2DB59D61-E432-4E0E-B8ED-EBDDB09D508A}" type="presParOf" srcId="{8F419FE6-B806-4FD0-A273-6B42DA1B1CB3}" destId="{DCFBA676-312C-4208-B54E-0284DF31DDDC}" srcOrd="0" destOrd="0" presId="urn:microsoft.com/office/officeart/2008/layout/VerticalCurvedList"/>
    <dgm:cxn modelId="{C60C93BC-8B52-471A-8A49-151459B90CFA}" type="presParOf" srcId="{8AB94765-FA57-4A64-81B4-79687BD0FF52}" destId="{0A8D68FB-5AEF-4E8D-856C-743B1705A80B}" srcOrd="3" destOrd="0" presId="urn:microsoft.com/office/officeart/2008/layout/VerticalCurvedList"/>
    <dgm:cxn modelId="{2A134598-D5F2-4864-A0D7-EC37254304E5}" type="presParOf" srcId="{8AB94765-FA57-4A64-81B4-79687BD0FF52}" destId="{31FCCA2E-0B89-4CAA-AB82-4886C37416B0}" srcOrd="4" destOrd="0" presId="urn:microsoft.com/office/officeart/2008/layout/VerticalCurvedList"/>
    <dgm:cxn modelId="{481BEA48-58C2-4E61-A2DA-A262A8BD52CF}" type="presParOf" srcId="{31FCCA2E-0B89-4CAA-AB82-4886C37416B0}" destId="{2B287BB5-508D-4BD6-BE6E-4F15875913CF}" srcOrd="0" destOrd="0" presId="urn:microsoft.com/office/officeart/2008/layout/VerticalCurvedList"/>
    <dgm:cxn modelId="{DD8DF694-BF2C-4C46-A94E-8A91BC38FA17}" type="presParOf" srcId="{8AB94765-FA57-4A64-81B4-79687BD0FF52}" destId="{138D7CEC-781C-43DF-B69E-8C4C0F384C30}" srcOrd="5" destOrd="0" presId="urn:microsoft.com/office/officeart/2008/layout/VerticalCurvedList"/>
    <dgm:cxn modelId="{EAC87FB9-1254-4DFF-8578-4352224E7725}" type="presParOf" srcId="{8AB94765-FA57-4A64-81B4-79687BD0FF52}" destId="{3B1E3564-EC33-49AF-8998-6D7910EA2B5F}" srcOrd="6" destOrd="0" presId="urn:microsoft.com/office/officeart/2008/layout/VerticalCurvedList"/>
    <dgm:cxn modelId="{4C724609-53B0-4007-A3CF-6E75F5A3822D}" type="presParOf" srcId="{3B1E3564-EC33-49AF-8998-6D7910EA2B5F}" destId="{F8CC9CB0-5510-411C-8F63-76EFEF9AEE76}" srcOrd="0" destOrd="0" presId="urn:microsoft.com/office/officeart/2008/layout/VerticalCurvedList"/>
    <dgm:cxn modelId="{79DCB2A9-6D15-41AF-9650-A86FF6F178DB}" type="presParOf" srcId="{8AB94765-FA57-4A64-81B4-79687BD0FF52}" destId="{385F81AC-135E-4F20-8B1F-F4352D667EDC}" srcOrd="7" destOrd="0" presId="urn:microsoft.com/office/officeart/2008/layout/VerticalCurvedList"/>
    <dgm:cxn modelId="{46A1A1CA-F33E-4917-8E89-0C26007BD5BD}" type="presParOf" srcId="{8AB94765-FA57-4A64-81B4-79687BD0FF52}" destId="{5CD06877-8052-43FF-B897-B428B11DFF0B}" srcOrd="8" destOrd="0" presId="urn:microsoft.com/office/officeart/2008/layout/VerticalCurvedList"/>
    <dgm:cxn modelId="{BFDDA9E9-3E26-4D16-B9D8-F6758C080DE6}" type="presParOf" srcId="{5CD06877-8052-43FF-B897-B428B11DFF0B}" destId="{B10CCD1C-A7BF-489D-B3C7-E6B769EE9ABE}" srcOrd="0" destOrd="0" presId="urn:microsoft.com/office/officeart/2008/layout/VerticalCurvedList"/>
    <dgm:cxn modelId="{8AAB3B2F-16CB-4614-8A65-443B51355FE8}" type="presParOf" srcId="{8AB94765-FA57-4A64-81B4-79687BD0FF52}" destId="{78CD53D0-0A3C-495C-BFF6-D63CD1036BF4}" srcOrd="9" destOrd="0" presId="urn:microsoft.com/office/officeart/2008/layout/VerticalCurvedList"/>
    <dgm:cxn modelId="{89BC9802-F627-4A55-AB9C-1CB77F88A57E}" type="presParOf" srcId="{8AB94765-FA57-4A64-81B4-79687BD0FF52}" destId="{F888A2F8-E50E-4BD4-9A52-ED9DD2A56215}" srcOrd="10" destOrd="0" presId="urn:microsoft.com/office/officeart/2008/layout/VerticalCurvedList"/>
    <dgm:cxn modelId="{5CB89053-918B-4AC8-A5E6-DFE72BBFF27B}" type="presParOf" srcId="{F888A2F8-E50E-4BD4-9A52-ED9DD2A56215}" destId="{AE62DEC6-05E2-45C6-B693-356317BD8ED0}" srcOrd="0" destOrd="0" presId="urn:microsoft.com/office/officeart/2008/layout/VerticalCurvedList"/>
    <dgm:cxn modelId="{FDA8F96E-BA19-4FB2-862E-F993929D0D11}" type="presParOf" srcId="{8AB94765-FA57-4A64-81B4-79687BD0FF52}" destId="{48F46691-D2CF-4CEF-A5CB-A1FF7BECD171}" srcOrd="11" destOrd="0" presId="urn:microsoft.com/office/officeart/2008/layout/VerticalCurvedList"/>
    <dgm:cxn modelId="{413A9EDC-BCC1-4E4B-9968-27735A5FC435}" type="presParOf" srcId="{8AB94765-FA57-4A64-81B4-79687BD0FF52}" destId="{061058E9-1680-4D98-AD36-3D98E9F91D62}" srcOrd="12" destOrd="0" presId="urn:microsoft.com/office/officeart/2008/layout/VerticalCurvedList"/>
    <dgm:cxn modelId="{EEF02C5A-87C6-499B-8387-1A38621EAE7F}" type="presParOf" srcId="{061058E9-1680-4D98-AD36-3D98E9F91D62}" destId="{722A5C15-AFEF-4881-B901-E8A953760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4BCE7-D3F7-4F64-A713-C996D0DC6E27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L"/>
        </a:p>
      </dgm:t>
    </dgm:pt>
    <dgm:pt modelId="{DF3E1AC4-89CB-4B0A-9E28-C36584E82119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Compuestos por documentos en cualquier soporte, fecha o forma</a:t>
          </a:r>
        </a:p>
      </dgm:t>
    </dgm:pt>
    <dgm:pt modelId="{4A79ABDB-DF12-47FF-B0B0-3E8AB53EBA4C}" type="parTrans" cxnId="{A510E269-FFF2-4041-AEBA-4AACDFB1D16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EC4BA-887A-41B8-A83C-AAA7F9CECEEA}" type="sibTrans" cxnId="{A510E269-FFF2-4041-AEBA-4AACDFB1D16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11F50-16B0-462F-8CAC-D73820BFB53A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Su conservación es la propia información y la gestión administrativa</a:t>
          </a:r>
        </a:p>
      </dgm:t>
    </dgm:pt>
    <dgm:pt modelId="{5DC523BF-B10D-483C-9019-B89CF1EC81D6}" type="parTrans" cxnId="{C4A98D55-0CE8-4364-8130-54C524879D7D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E95B1-AE91-4EF1-8AEE-E259CFF469DF}" type="sibTrans" cxnId="{C4A98D55-0CE8-4364-8130-54C524879D7D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CEF7A-632F-4378-98C8-86C10E687526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Producidos por una persona física o jurídica, sea un individuo u organismo</a:t>
          </a:r>
        </a:p>
      </dgm:t>
    </dgm:pt>
    <dgm:pt modelId="{E7BB74A0-877C-4899-947F-1BCBC5A77134}" type="parTrans" cxnId="{D4BADA93-FBFF-4234-AA51-94717F09AD42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072F1-4C07-460A-8DB0-40C7015B9FCB}" type="sibTrans" cxnId="{D4BADA93-FBFF-4234-AA51-94717F09AD42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EFE3F-817D-4E5D-92EA-5BB34C570F47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Generados en el ejercicio de la actividad propia de la persona o institución</a:t>
          </a:r>
        </a:p>
      </dgm:t>
    </dgm:pt>
    <dgm:pt modelId="{9D1FDA32-95ED-4B2E-B16F-66A2B9D35124}" type="parTrans" cxnId="{ACACE062-E7F7-4E40-BEED-B9EB3BFAE7A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0268A-5DAA-49C6-92A4-304942091E4D}" type="sibTrans" cxnId="{ACACE062-E7F7-4E40-BEED-B9EB3BFAE7A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D9773-3A84-45F1-A22E-DE33E7026C5A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Han de estar ordenados de manera orgánica (fecha de emisión)</a:t>
          </a:r>
        </a:p>
      </dgm:t>
    </dgm:pt>
    <dgm:pt modelId="{6CD4F3E8-A0EF-4E89-AE1C-77EEECF24571}" type="parTrans" cxnId="{71D26A81-7B4F-4333-9FBD-6703839C4B8C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B4B6C-5703-407F-9025-5E57B065461E}" type="sibTrans" cxnId="{71D26A81-7B4F-4333-9FBD-6703839C4B8C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318E0-3FB6-4F46-855D-055CFBC7D9C1}" type="pres">
      <dgm:prSet presAssocID="{BF14BCE7-D3F7-4F64-A713-C996D0DC6E27}" presName="Name0" presStyleCnt="0">
        <dgm:presLayoutVars>
          <dgm:dir/>
          <dgm:animLvl val="lvl"/>
          <dgm:resizeHandles val="exact"/>
        </dgm:presLayoutVars>
      </dgm:prSet>
      <dgm:spPr/>
    </dgm:pt>
    <dgm:pt modelId="{FC3DF06B-F267-4CB9-A59E-6CD3E78BBCEB}" type="pres">
      <dgm:prSet presAssocID="{64AD9773-3A84-45F1-A22E-DE33E7026C5A}" presName="boxAndChildren" presStyleCnt="0"/>
      <dgm:spPr/>
    </dgm:pt>
    <dgm:pt modelId="{05C9E7AD-0A30-4B67-A108-F47823DF80E5}" type="pres">
      <dgm:prSet presAssocID="{64AD9773-3A84-45F1-A22E-DE33E7026C5A}" presName="parentTextBox" presStyleLbl="node1" presStyleIdx="0" presStyleCnt="5"/>
      <dgm:spPr/>
    </dgm:pt>
    <dgm:pt modelId="{AA0A0A44-2394-45FA-AA9D-C3485B8094DE}" type="pres">
      <dgm:prSet presAssocID="{F3B0268A-5DAA-49C6-92A4-304942091E4D}" presName="sp" presStyleCnt="0"/>
      <dgm:spPr/>
    </dgm:pt>
    <dgm:pt modelId="{4C3E41CF-4513-4B8E-8F69-4D251884481F}" type="pres">
      <dgm:prSet presAssocID="{C19EFE3F-817D-4E5D-92EA-5BB34C570F47}" presName="arrowAndChildren" presStyleCnt="0"/>
      <dgm:spPr/>
    </dgm:pt>
    <dgm:pt modelId="{F35A3E2F-27F8-4AC3-8626-C37BBAF72F5A}" type="pres">
      <dgm:prSet presAssocID="{C19EFE3F-817D-4E5D-92EA-5BB34C570F47}" presName="parentTextArrow" presStyleLbl="node1" presStyleIdx="1" presStyleCnt="5"/>
      <dgm:spPr/>
    </dgm:pt>
    <dgm:pt modelId="{94CAFAE9-045F-47C0-AF7B-DA1C4E9630AD}" type="pres">
      <dgm:prSet presAssocID="{903072F1-4C07-460A-8DB0-40C7015B9FCB}" presName="sp" presStyleCnt="0"/>
      <dgm:spPr/>
    </dgm:pt>
    <dgm:pt modelId="{5B91EC76-1AE7-4C75-B7BF-1886BF949224}" type="pres">
      <dgm:prSet presAssocID="{E43CEF7A-632F-4378-98C8-86C10E687526}" presName="arrowAndChildren" presStyleCnt="0"/>
      <dgm:spPr/>
    </dgm:pt>
    <dgm:pt modelId="{2B62B0B9-4467-43CE-8E3E-749C79126CDD}" type="pres">
      <dgm:prSet presAssocID="{E43CEF7A-632F-4378-98C8-86C10E687526}" presName="parentTextArrow" presStyleLbl="node1" presStyleIdx="2" presStyleCnt="5"/>
      <dgm:spPr/>
    </dgm:pt>
    <dgm:pt modelId="{A753024B-B0AE-4EE1-8A2C-142788C53AE5}" type="pres">
      <dgm:prSet presAssocID="{EF3E95B1-AE91-4EF1-8AEE-E259CFF469DF}" presName="sp" presStyleCnt="0"/>
      <dgm:spPr/>
    </dgm:pt>
    <dgm:pt modelId="{064A7DFC-2CC9-447C-9D8A-9E9D4FBDAD5E}" type="pres">
      <dgm:prSet presAssocID="{39911F50-16B0-462F-8CAC-D73820BFB53A}" presName="arrowAndChildren" presStyleCnt="0"/>
      <dgm:spPr/>
    </dgm:pt>
    <dgm:pt modelId="{0AB9F830-3ABC-4059-90D5-FE5F0EDFF7D6}" type="pres">
      <dgm:prSet presAssocID="{39911F50-16B0-462F-8CAC-D73820BFB53A}" presName="parentTextArrow" presStyleLbl="node1" presStyleIdx="3" presStyleCnt="5"/>
      <dgm:spPr/>
    </dgm:pt>
    <dgm:pt modelId="{C5E7DDB9-7D26-42E8-9E29-4CC7D4208D80}" type="pres">
      <dgm:prSet presAssocID="{AE3EC4BA-887A-41B8-A83C-AAA7F9CECEEA}" presName="sp" presStyleCnt="0"/>
      <dgm:spPr/>
    </dgm:pt>
    <dgm:pt modelId="{55658D64-2559-4CA0-9DDE-A9758552B791}" type="pres">
      <dgm:prSet presAssocID="{DF3E1AC4-89CB-4B0A-9E28-C36584E82119}" presName="arrowAndChildren" presStyleCnt="0"/>
      <dgm:spPr/>
    </dgm:pt>
    <dgm:pt modelId="{1B622544-F0E6-40EC-AF6C-CD5C08F02D55}" type="pres">
      <dgm:prSet presAssocID="{DF3E1AC4-89CB-4B0A-9E28-C36584E82119}" presName="parentTextArrow" presStyleLbl="node1" presStyleIdx="4" presStyleCnt="5"/>
      <dgm:spPr/>
    </dgm:pt>
  </dgm:ptLst>
  <dgm:cxnLst>
    <dgm:cxn modelId="{4BDDD405-FD96-4491-94FF-D52B11690569}" type="presOf" srcId="{E43CEF7A-632F-4378-98C8-86C10E687526}" destId="{2B62B0B9-4467-43CE-8E3E-749C79126CDD}" srcOrd="0" destOrd="0" presId="urn:microsoft.com/office/officeart/2005/8/layout/process4"/>
    <dgm:cxn modelId="{34152C31-8022-49E8-A19C-50A355CD0F7A}" type="presOf" srcId="{DF3E1AC4-89CB-4B0A-9E28-C36584E82119}" destId="{1B622544-F0E6-40EC-AF6C-CD5C08F02D55}" srcOrd="0" destOrd="0" presId="urn:microsoft.com/office/officeart/2005/8/layout/process4"/>
    <dgm:cxn modelId="{AB4B233C-01BC-4DAC-AFFB-72CA16E407BA}" type="presOf" srcId="{39911F50-16B0-462F-8CAC-D73820BFB53A}" destId="{0AB9F830-3ABC-4059-90D5-FE5F0EDFF7D6}" srcOrd="0" destOrd="0" presId="urn:microsoft.com/office/officeart/2005/8/layout/process4"/>
    <dgm:cxn modelId="{ACACE062-E7F7-4E40-BEED-B9EB3BFAE7A9}" srcId="{BF14BCE7-D3F7-4F64-A713-C996D0DC6E27}" destId="{C19EFE3F-817D-4E5D-92EA-5BB34C570F47}" srcOrd="3" destOrd="0" parTransId="{9D1FDA32-95ED-4B2E-B16F-66A2B9D35124}" sibTransId="{F3B0268A-5DAA-49C6-92A4-304942091E4D}"/>
    <dgm:cxn modelId="{A510E269-FFF2-4041-AEBA-4AACDFB1D16B}" srcId="{BF14BCE7-D3F7-4F64-A713-C996D0DC6E27}" destId="{DF3E1AC4-89CB-4B0A-9E28-C36584E82119}" srcOrd="0" destOrd="0" parTransId="{4A79ABDB-DF12-47FF-B0B0-3E8AB53EBA4C}" sibTransId="{AE3EC4BA-887A-41B8-A83C-AAA7F9CECEEA}"/>
    <dgm:cxn modelId="{78D47175-921B-4D33-854C-E49E4EC6FB63}" type="presOf" srcId="{64AD9773-3A84-45F1-A22E-DE33E7026C5A}" destId="{05C9E7AD-0A30-4B67-A108-F47823DF80E5}" srcOrd="0" destOrd="0" presId="urn:microsoft.com/office/officeart/2005/8/layout/process4"/>
    <dgm:cxn modelId="{C4A98D55-0CE8-4364-8130-54C524879D7D}" srcId="{BF14BCE7-D3F7-4F64-A713-C996D0DC6E27}" destId="{39911F50-16B0-462F-8CAC-D73820BFB53A}" srcOrd="1" destOrd="0" parTransId="{5DC523BF-B10D-483C-9019-B89CF1EC81D6}" sibTransId="{EF3E95B1-AE91-4EF1-8AEE-E259CFF469DF}"/>
    <dgm:cxn modelId="{71D26A81-7B4F-4333-9FBD-6703839C4B8C}" srcId="{BF14BCE7-D3F7-4F64-A713-C996D0DC6E27}" destId="{64AD9773-3A84-45F1-A22E-DE33E7026C5A}" srcOrd="4" destOrd="0" parTransId="{6CD4F3E8-A0EF-4E89-AE1C-77EEECF24571}" sibTransId="{EB2B4B6C-5703-407F-9025-5E57B065461E}"/>
    <dgm:cxn modelId="{D4BADA93-FBFF-4234-AA51-94717F09AD42}" srcId="{BF14BCE7-D3F7-4F64-A713-C996D0DC6E27}" destId="{E43CEF7A-632F-4378-98C8-86C10E687526}" srcOrd="2" destOrd="0" parTransId="{E7BB74A0-877C-4899-947F-1BCBC5A77134}" sibTransId="{903072F1-4C07-460A-8DB0-40C7015B9FCB}"/>
    <dgm:cxn modelId="{E8FCAE9B-6C54-4793-9A57-984C2228E8D7}" type="presOf" srcId="{C19EFE3F-817D-4E5D-92EA-5BB34C570F47}" destId="{F35A3E2F-27F8-4AC3-8626-C37BBAF72F5A}" srcOrd="0" destOrd="0" presId="urn:microsoft.com/office/officeart/2005/8/layout/process4"/>
    <dgm:cxn modelId="{13CEFBA1-B7DF-436B-9B61-3AB8556C374F}" type="presOf" srcId="{BF14BCE7-D3F7-4F64-A713-C996D0DC6E27}" destId="{84D318E0-3FB6-4F46-855D-055CFBC7D9C1}" srcOrd="0" destOrd="0" presId="urn:microsoft.com/office/officeart/2005/8/layout/process4"/>
    <dgm:cxn modelId="{FEDF85E9-6544-4126-A974-56FF39BC9B82}" type="presParOf" srcId="{84D318E0-3FB6-4F46-855D-055CFBC7D9C1}" destId="{FC3DF06B-F267-4CB9-A59E-6CD3E78BBCEB}" srcOrd="0" destOrd="0" presId="urn:microsoft.com/office/officeart/2005/8/layout/process4"/>
    <dgm:cxn modelId="{B6D3D770-91EE-4333-802F-65477CB2F420}" type="presParOf" srcId="{FC3DF06B-F267-4CB9-A59E-6CD3E78BBCEB}" destId="{05C9E7AD-0A30-4B67-A108-F47823DF80E5}" srcOrd="0" destOrd="0" presId="urn:microsoft.com/office/officeart/2005/8/layout/process4"/>
    <dgm:cxn modelId="{1AA8B2C3-0FC3-4154-A640-53CB0DC6D66B}" type="presParOf" srcId="{84D318E0-3FB6-4F46-855D-055CFBC7D9C1}" destId="{AA0A0A44-2394-45FA-AA9D-C3485B8094DE}" srcOrd="1" destOrd="0" presId="urn:microsoft.com/office/officeart/2005/8/layout/process4"/>
    <dgm:cxn modelId="{3C6DFBCF-A827-4DAA-8A6E-C2093897E9F6}" type="presParOf" srcId="{84D318E0-3FB6-4F46-855D-055CFBC7D9C1}" destId="{4C3E41CF-4513-4B8E-8F69-4D251884481F}" srcOrd="2" destOrd="0" presId="urn:microsoft.com/office/officeart/2005/8/layout/process4"/>
    <dgm:cxn modelId="{AC07FDF9-FCEF-4EE1-8E40-23DBBC828890}" type="presParOf" srcId="{4C3E41CF-4513-4B8E-8F69-4D251884481F}" destId="{F35A3E2F-27F8-4AC3-8626-C37BBAF72F5A}" srcOrd="0" destOrd="0" presId="urn:microsoft.com/office/officeart/2005/8/layout/process4"/>
    <dgm:cxn modelId="{96B7034C-E913-46EB-B32B-4F2F9EAF3970}" type="presParOf" srcId="{84D318E0-3FB6-4F46-855D-055CFBC7D9C1}" destId="{94CAFAE9-045F-47C0-AF7B-DA1C4E9630AD}" srcOrd="3" destOrd="0" presId="urn:microsoft.com/office/officeart/2005/8/layout/process4"/>
    <dgm:cxn modelId="{8F76A715-2A61-4801-A626-B5BB0994CFA0}" type="presParOf" srcId="{84D318E0-3FB6-4F46-855D-055CFBC7D9C1}" destId="{5B91EC76-1AE7-4C75-B7BF-1886BF949224}" srcOrd="4" destOrd="0" presId="urn:microsoft.com/office/officeart/2005/8/layout/process4"/>
    <dgm:cxn modelId="{CEEBC8FB-A7FC-43B7-85EE-1C58EEA2D8EA}" type="presParOf" srcId="{5B91EC76-1AE7-4C75-B7BF-1886BF949224}" destId="{2B62B0B9-4467-43CE-8E3E-749C79126CDD}" srcOrd="0" destOrd="0" presId="urn:microsoft.com/office/officeart/2005/8/layout/process4"/>
    <dgm:cxn modelId="{FA500DDE-35E4-480C-91FF-BB1A82FBB6A5}" type="presParOf" srcId="{84D318E0-3FB6-4F46-855D-055CFBC7D9C1}" destId="{A753024B-B0AE-4EE1-8A2C-142788C53AE5}" srcOrd="5" destOrd="0" presId="urn:microsoft.com/office/officeart/2005/8/layout/process4"/>
    <dgm:cxn modelId="{7C8C4257-8722-4149-B484-35B2ABF568E1}" type="presParOf" srcId="{84D318E0-3FB6-4F46-855D-055CFBC7D9C1}" destId="{064A7DFC-2CC9-447C-9D8A-9E9D4FBDAD5E}" srcOrd="6" destOrd="0" presId="urn:microsoft.com/office/officeart/2005/8/layout/process4"/>
    <dgm:cxn modelId="{8C07F381-AFDF-4D92-98BF-852D32AE53FA}" type="presParOf" srcId="{064A7DFC-2CC9-447C-9D8A-9E9D4FBDAD5E}" destId="{0AB9F830-3ABC-4059-90D5-FE5F0EDFF7D6}" srcOrd="0" destOrd="0" presId="urn:microsoft.com/office/officeart/2005/8/layout/process4"/>
    <dgm:cxn modelId="{E215D6E8-1AAB-428E-96F2-2F3B08564C5A}" type="presParOf" srcId="{84D318E0-3FB6-4F46-855D-055CFBC7D9C1}" destId="{C5E7DDB9-7D26-42E8-9E29-4CC7D4208D80}" srcOrd="7" destOrd="0" presId="urn:microsoft.com/office/officeart/2005/8/layout/process4"/>
    <dgm:cxn modelId="{A17ACDD8-8047-4F47-9345-4C0D961CAC8D}" type="presParOf" srcId="{84D318E0-3FB6-4F46-855D-055CFBC7D9C1}" destId="{55658D64-2559-4CA0-9DDE-A9758552B791}" srcOrd="8" destOrd="0" presId="urn:microsoft.com/office/officeart/2005/8/layout/process4"/>
    <dgm:cxn modelId="{A12A9CED-C6CA-4D40-B122-F354E75F03EB}" type="presParOf" srcId="{55658D64-2559-4CA0-9DDE-A9758552B791}" destId="{1B622544-F0E6-40EC-AF6C-CD5C08F02D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52B436-61B4-4E44-9F9D-5978B3130E8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DEA8E2F5-531A-451E-8441-E049F04B9506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Tipo documental</a:t>
          </a:r>
        </a:p>
      </dgm:t>
    </dgm:pt>
    <dgm:pt modelId="{F2E95BAF-B656-4011-B038-816B842163C0}" type="parTrans" cxnId="{85F59520-A382-4FED-BFEB-7A2BDE4D7C2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91D59-FB91-4BC7-80A5-324C0A78F30A}" type="sibTrans" cxnId="{85F59520-A382-4FED-BFEB-7A2BDE4D7C2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37AD1-F959-4BFD-B1CD-8C05AEFA4669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Forma de transmisión </a:t>
          </a:r>
        </a:p>
      </dgm:t>
    </dgm:pt>
    <dgm:pt modelId="{31F28AAD-13BE-46F1-84A0-9B813C412CD3}" type="parTrans" cxnId="{FAA9159F-7BAF-46C9-A028-13275BD3B49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E4167-C10F-4F4D-A9F8-B2F9760F0379}" type="sibTrans" cxnId="{FAA9159F-7BAF-46C9-A028-13275BD3B49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50D56-C38C-4C6F-89E4-7A6970C95474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Función</a:t>
          </a:r>
        </a:p>
      </dgm:t>
    </dgm:pt>
    <dgm:pt modelId="{119CD7F4-42EC-44E2-8D51-0F53BEA38706}" type="parTrans" cxnId="{BF7EB5E3-D33E-444E-91D1-8D8890289C2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832C5-8A86-4C37-BB7C-684CE2494648}" type="sibTrans" cxnId="{BF7EB5E3-D33E-444E-91D1-8D8890289C2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CF6D2-3468-4B6D-B83C-B5C12DDEF2EF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Ámbito jurídico</a:t>
          </a:r>
        </a:p>
      </dgm:t>
    </dgm:pt>
    <dgm:pt modelId="{43713091-7561-4A26-A18E-154CD1F98A91}" type="parTrans" cxnId="{323C05B6-EBA5-4CA6-BD33-981AC96AFC4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D4652-F666-46F3-92C7-958F631ADC4D}" type="sibTrans" cxnId="{323C05B6-EBA5-4CA6-BD33-981AC96AFC4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4EA46-641B-4467-9B96-F4B256A6AC0F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Autor</a:t>
          </a:r>
        </a:p>
      </dgm:t>
    </dgm:pt>
    <dgm:pt modelId="{18B40DD5-297C-4E49-868B-E3012D241371}" type="parTrans" cxnId="{819D189A-E391-4DCB-8023-E640E1D5F5D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37841-C057-493A-84D3-321FEAEEC8FB}" type="sibTrans" cxnId="{819D189A-E391-4DCB-8023-E640E1D5F5D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DD05F-7F54-4751-A100-8B5DC5693346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Fuente</a:t>
          </a:r>
        </a:p>
      </dgm:t>
    </dgm:pt>
    <dgm:pt modelId="{48C656A2-EF29-477B-9985-FD4791DC2F33}" type="parTrans" cxnId="{F909A2E3-19E7-4927-9411-5AFEF2AF627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8C5E2-C95A-4BB0-8958-3E05EE4C4E96}" type="sibTrans" cxnId="{F909A2E3-19E7-4927-9411-5AFEF2AF6273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1E3A2-BAD2-443C-8434-10540B7F7769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Año</a:t>
          </a:r>
        </a:p>
      </dgm:t>
    </dgm:pt>
    <dgm:pt modelId="{F182C107-9357-46B4-B2DA-5D1DFAD0DED6}" type="parTrans" cxnId="{CFAB548B-902F-4D04-B902-29340A60C21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089DF-B2D3-4BC2-9A42-2C833AC77325}" type="sibTrans" cxnId="{CFAB548B-902F-4D04-B902-29340A60C21B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20FE6-9175-4631-8B00-25A59B4FB432}" type="pres">
      <dgm:prSet presAssocID="{6F52B436-61B4-4E44-9F9D-5978B3130E8D}" presName="compositeShape" presStyleCnt="0">
        <dgm:presLayoutVars>
          <dgm:chMax val="7"/>
          <dgm:dir/>
          <dgm:resizeHandles val="exact"/>
        </dgm:presLayoutVars>
      </dgm:prSet>
      <dgm:spPr/>
    </dgm:pt>
    <dgm:pt modelId="{EC23C507-698D-41F1-B4FD-B2B34C384FA0}" type="pres">
      <dgm:prSet presAssocID="{DEA8E2F5-531A-451E-8441-E049F04B9506}" presName="circ1" presStyleLbl="vennNode1" presStyleIdx="0" presStyleCnt="7"/>
      <dgm:spPr/>
    </dgm:pt>
    <dgm:pt modelId="{AFAEDBF9-048D-4A19-85E3-938DF5C69B51}" type="pres">
      <dgm:prSet presAssocID="{DEA8E2F5-531A-451E-8441-E049F04B95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88031A-8983-4519-8374-57484A459CC1}" type="pres">
      <dgm:prSet presAssocID="{FC637AD1-F959-4BFD-B1CD-8C05AEFA4669}" presName="circ2" presStyleLbl="vennNode1" presStyleIdx="1" presStyleCnt="7"/>
      <dgm:spPr/>
    </dgm:pt>
    <dgm:pt modelId="{BBE1BE40-0B54-4F88-B0A0-2D56E4C580FE}" type="pres">
      <dgm:prSet presAssocID="{FC637AD1-F959-4BFD-B1CD-8C05AEFA46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42DF2F-98F1-489A-8348-C79494A87CBC}" type="pres">
      <dgm:prSet presAssocID="{BEC50D56-C38C-4C6F-89E4-7A6970C95474}" presName="circ3" presStyleLbl="vennNode1" presStyleIdx="2" presStyleCnt="7"/>
      <dgm:spPr/>
    </dgm:pt>
    <dgm:pt modelId="{E2F002BC-2FAF-4DE9-91BA-EC85475A694A}" type="pres">
      <dgm:prSet presAssocID="{BEC50D56-C38C-4C6F-89E4-7A6970C954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787F0B-53E1-4141-A5D0-F31162AA6AB2}" type="pres">
      <dgm:prSet presAssocID="{EC6CF6D2-3468-4B6D-B83C-B5C12DDEF2EF}" presName="circ4" presStyleLbl="vennNode1" presStyleIdx="3" presStyleCnt="7"/>
      <dgm:spPr/>
    </dgm:pt>
    <dgm:pt modelId="{0B6374E9-3D19-49E7-9916-C8518B05CCBB}" type="pres">
      <dgm:prSet presAssocID="{EC6CF6D2-3468-4B6D-B83C-B5C12DDEF2E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C8F6D8-ECDC-4EAC-81B8-42E45914CE44}" type="pres">
      <dgm:prSet presAssocID="{9234EA46-641B-4467-9B96-F4B256A6AC0F}" presName="circ5" presStyleLbl="vennNode1" presStyleIdx="4" presStyleCnt="7"/>
      <dgm:spPr/>
    </dgm:pt>
    <dgm:pt modelId="{C114396A-01A8-403A-9C97-28279B0273BE}" type="pres">
      <dgm:prSet presAssocID="{9234EA46-641B-4467-9B96-F4B256A6AC0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6B3846-795A-45B1-A355-4A8ED54EE8F1}" type="pres">
      <dgm:prSet presAssocID="{48EDD05F-7F54-4751-A100-8B5DC5693346}" presName="circ6" presStyleLbl="vennNode1" presStyleIdx="5" presStyleCnt="7"/>
      <dgm:spPr/>
    </dgm:pt>
    <dgm:pt modelId="{C5822F37-657A-4C73-88E1-85A935B8501B}" type="pres">
      <dgm:prSet presAssocID="{48EDD05F-7F54-4751-A100-8B5DC569334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572273-9791-44AF-8482-5BBCC03C0F14}" type="pres">
      <dgm:prSet presAssocID="{C2C1E3A2-BAD2-443C-8434-10540B7F7769}" presName="circ7" presStyleLbl="vennNode1" presStyleIdx="6" presStyleCnt="7"/>
      <dgm:spPr/>
    </dgm:pt>
    <dgm:pt modelId="{1CAC3572-6AC0-4C39-924D-AB0F65C6BA82}" type="pres">
      <dgm:prSet presAssocID="{C2C1E3A2-BAD2-443C-8434-10540B7F776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5F59520-A382-4FED-BFEB-7A2BDE4D7C26}" srcId="{6F52B436-61B4-4E44-9F9D-5978B3130E8D}" destId="{DEA8E2F5-531A-451E-8441-E049F04B9506}" srcOrd="0" destOrd="0" parTransId="{F2E95BAF-B656-4011-B038-816B842163C0}" sibTransId="{86391D59-FB91-4BC7-80A5-324C0A78F30A}"/>
    <dgm:cxn modelId="{D6EDF53B-475D-4A7E-8321-401094D8DC9A}" type="presOf" srcId="{6F52B436-61B4-4E44-9F9D-5978B3130E8D}" destId="{BA820FE6-9175-4631-8B00-25A59B4FB432}" srcOrd="0" destOrd="0" presId="urn:microsoft.com/office/officeart/2005/8/layout/venn1"/>
    <dgm:cxn modelId="{D21F7360-B843-4BD4-9EDD-8D232EBC6E5C}" type="presOf" srcId="{9234EA46-641B-4467-9B96-F4B256A6AC0F}" destId="{C114396A-01A8-403A-9C97-28279B0273BE}" srcOrd="0" destOrd="0" presId="urn:microsoft.com/office/officeart/2005/8/layout/venn1"/>
    <dgm:cxn modelId="{3C1BEE64-807F-4580-961C-20402300F7A1}" type="presOf" srcId="{C2C1E3A2-BAD2-443C-8434-10540B7F7769}" destId="{1CAC3572-6AC0-4C39-924D-AB0F65C6BA82}" srcOrd="0" destOrd="0" presId="urn:microsoft.com/office/officeart/2005/8/layout/venn1"/>
    <dgm:cxn modelId="{16DA0965-E117-4B3D-9882-874D781B073E}" type="presOf" srcId="{BEC50D56-C38C-4C6F-89E4-7A6970C95474}" destId="{E2F002BC-2FAF-4DE9-91BA-EC85475A694A}" srcOrd="0" destOrd="0" presId="urn:microsoft.com/office/officeart/2005/8/layout/venn1"/>
    <dgm:cxn modelId="{47784E74-4301-4489-A9E2-EC0784AEF5AA}" type="presOf" srcId="{FC637AD1-F959-4BFD-B1CD-8C05AEFA4669}" destId="{BBE1BE40-0B54-4F88-B0A0-2D56E4C580FE}" srcOrd="0" destOrd="0" presId="urn:microsoft.com/office/officeart/2005/8/layout/venn1"/>
    <dgm:cxn modelId="{CFAB548B-902F-4D04-B902-29340A60C21B}" srcId="{6F52B436-61B4-4E44-9F9D-5978B3130E8D}" destId="{C2C1E3A2-BAD2-443C-8434-10540B7F7769}" srcOrd="6" destOrd="0" parTransId="{F182C107-9357-46B4-B2DA-5D1DFAD0DED6}" sibTransId="{958089DF-B2D3-4BC2-9A42-2C833AC77325}"/>
    <dgm:cxn modelId="{819D189A-E391-4DCB-8023-E640E1D5F5D0}" srcId="{6F52B436-61B4-4E44-9F9D-5978B3130E8D}" destId="{9234EA46-641B-4467-9B96-F4B256A6AC0F}" srcOrd="4" destOrd="0" parTransId="{18B40DD5-297C-4E49-868B-E3012D241371}" sibTransId="{A8937841-C057-493A-84D3-321FEAEEC8FB}"/>
    <dgm:cxn modelId="{15DAC19B-2990-4C6D-BFE5-794D3B6D96C4}" type="presOf" srcId="{DEA8E2F5-531A-451E-8441-E049F04B9506}" destId="{AFAEDBF9-048D-4A19-85E3-938DF5C69B51}" srcOrd="0" destOrd="0" presId="urn:microsoft.com/office/officeart/2005/8/layout/venn1"/>
    <dgm:cxn modelId="{FAA9159F-7BAF-46C9-A028-13275BD3B490}" srcId="{6F52B436-61B4-4E44-9F9D-5978B3130E8D}" destId="{FC637AD1-F959-4BFD-B1CD-8C05AEFA4669}" srcOrd="1" destOrd="0" parTransId="{31F28AAD-13BE-46F1-84A0-9B813C412CD3}" sibTransId="{6C0E4167-C10F-4F4D-A9F8-B2F9760F0379}"/>
    <dgm:cxn modelId="{323C05B6-EBA5-4CA6-BD33-981AC96AFC4B}" srcId="{6F52B436-61B4-4E44-9F9D-5978B3130E8D}" destId="{EC6CF6D2-3468-4B6D-B83C-B5C12DDEF2EF}" srcOrd="3" destOrd="0" parTransId="{43713091-7561-4A26-A18E-154CD1F98A91}" sibTransId="{69DD4652-F666-46F3-92C7-958F631ADC4D}"/>
    <dgm:cxn modelId="{B2E03BE2-27B3-43E9-B388-22D2AACB1C37}" type="presOf" srcId="{48EDD05F-7F54-4751-A100-8B5DC5693346}" destId="{C5822F37-657A-4C73-88E1-85A935B8501B}" srcOrd="0" destOrd="0" presId="urn:microsoft.com/office/officeart/2005/8/layout/venn1"/>
    <dgm:cxn modelId="{F909A2E3-19E7-4927-9411-5AFEF2AF6273}" srcId="{6F52B436-61B4-4E44-9F9D-5978B3130E8D}" destId="{48EDD05F-7F54-4751-A100-8B5DC5693346}" srcOrd="5" destOrd="0" parTransId="{48C656A2-EF29-477B-9985-FD4791DC2F33}" sibTransId="{6378C5E2-C95A-4BB0-8958-3E05EE4C4E96}"/>
    <dgm:cxn modelId="{BF7EB5E3-D33E-444E-91D1-8D8890289C27}" srcId="{6F52B436-61B4-4E44-9F9D-5978B3130E8D}" destId="{BEC50D56-C38C-4C6F-89E4-7A6970C95474}" srcOrd="2" destOrd="0" parTransId="{119CD7F4-42EC-44E2-8D51-0F53BEA38706}" sibTransId="{065832C5-8A86-4C37-BB7C-684CE2494648}"/>
    <dgm:cxn modelId="{C2B64EFE-39A8-4711-870D-1CEFC4CEBB11}" type="presOf" srcId="{EC6CF6D2-3468-4B6D-B83C-B5C12DDEF2EF}" destId="{0B6374E9-3D19-49E7-9916-C8518B05CCBB}" srcOrd="0" destOrd="0" presId="urn:microsoft.com/office/officeart/2005/8/layout/venn1"/>
    <dgm:cxn modelId="{1A64999E-8BEB-4A3D-A10E-B33FB1AB26D4}" type="presParOf" srcId="{BA820FE6-9175-4631-8B00-25A59B4FB432}" destId="{EC23C507-698D-41F1-B4FD-B2B34C384FA0}" srcOrd="0" destOrd="0" presId="urn:microsoft.com/office/officeart/2005/8/layout/venn1"/>
    <dgm:cxn modelId="{DC80E1B3-3BBA-41CB-94B1-9D8C3705C7C0}" type="presParOf" srcId="{BA820FE6-9175-4631-8B00-25A59B4FB432}" destId="{AFAEDBF9-048D-4A19-85E3-938DF5C69B51}" srcOrd="1" destOrd="0" presId="urn:microsoft.com/office/officeart/2005/8/layout/venn1"/>
    <dgm:cxn modelId="{79BD5E07-6F71-447C-AC7C-4EBFD1896F39}" type="presParOf" srcId="{BA820FE6-9175-4631-8B00-25A59B4FB432}" destId="{AD88031A-8983-4519-8374-57484A459CC1}" srcOrd="2" destOrd="0" presId="urn:microsoft.com/office/officeart/2005/8/layout/venn1"/>
    <dgm:cxn modelId="{2C1AD677-C212-465C-83DB-584549FCC190}" type="presParOf" srcId="{BA820FE6-9175-4631-8B00-25A59B4FB432}" destId="{BBE1BE40-0B54-4F88-B0A0-2D56E4C580FE}" srcOrd="3" destOrd="0" presId="urn:microsoft.com/office/officeart/2005/8/layout/venn1"/>
    <dgm:cxn modelId="{3C2A0191-7C24-4403-892E-046FD2B23DAC}" type="presParOf" srcId="{BA820FE6-9175-4631-8B00-25A59B4FB432}" destId="{B942DF2F-98F1-489A-8348-C79494A87CBC}" srcOrd="4" destOrd="0" presId="urn:microsoft.com/office/officeart/2005/8/layout/venn1"/>
    <dgm:cxn modelId="{A09BB3FA-4F30-4DB7-8CC5-36A564C4C107}" type="presParOf" srcId="{BA820FE6-9175-4631-8B00-25A59B4FB432}" destId="{E2F002BC-2FAF-4DE9-91BA-EC85475A694A}" srcOrd="5" destOrd="0" presId="urn:microsoft.com/office/officeart/2005/8/layout/venn1"/>
    <dgm:cxn modelId="{E31A08AA-809D-4408-B318-35416DC7A8E8}" type="presParOf" srcId="{BA820FE6-9175-4631-8B00-25A59B4FB432}" destId="{18787F0B-53E1-4141-A5D0-F31162AA6AB2}" srcOrd="6" destOrd="0" presId="urn:microsoft.com/office/officeart/2005/8/layout/venn1"/>
    <dgm:cxn modelId="{5F665AF2-ABDF-42FD-A58C-F14134E80BFF}" type="presParOf" srcId="{BA820FE6-9175-4631-8B00-25A59B4FB432}" destId="{0B6374E9-3D19-49E7-9916-C8518B05CCBB}" srcOrd="7" destOrd="0" presId="urn:microsoft.com/office/officeart/2005/8/layout/venn1"/>
    <dgm:cxn modelId="{69667654-A402-4203-8AD1-CCE83C262AF2}" type="presParOf" srcId="{BA820FE6-9175-4631-8B00-25A59B4FB432}" destId="{C7C8F6D8-ECDC-4EAC-81B8-42E45914CE44}" srcOrd="8" destOrd="0" presId="urn:microsoft.com/office/officeart/2005/8/layout/venn1"/>
    <dgm:cxn modelId="{99E884FD-B54E-4704-91A7-47F9D2C716E5}" type="presParOf" srcId="{BA820FE6-9175-4631-8B00-25A59B4FB432}" destId="{C114396A-01A8-403A-9C97-28279B0273BE}" srcOrd="9" destOrd="0" presId="urn:microsoft.com/office/officeart/2005/8/layout/venn1"/>
    <dgm:cxn modelId="{BED3A84D-160A-44E1-9660-65531168895B}" type="presParOf" srcId="{BA820FE6-9175-4631-8B00-25A59B4FB432}" destId="{3E6B3846-795A-45B1-A355-4A8ED54EE8F1}" srcOrd="10" destOrd="0" presId="urn:microsoft.com/office/officeart/2005/8/layout/venn1"/>
    <dgm:cxn modelId="{CBBC9CCF-B989-403A-A8A4-DB8093549075}" type="presParOf" srcId="{BA820FE6-9175-4631-8B00-25A59B4FB432}" destId="{C5822F37-657A-4C73-88E1-85A935B8501B}" srcOrd="11" destOrd="0" presId="urn:microsoft.com/office/officeart/2005/8/layout/venn1"/>
    <dgm:cxn modelId="{646782FF-E086-4C0D-B78F-6EB9AA28DC73}" type="presParOf" srcId="{BA820FE6-9175-4631-8B00-25A59B4FB432}" destId="{88572273-9791-44AF-8482-5BBCC03C0F14}" srcOrd="12" destOrd="0" presId="urn:microsoft.com/office/officeart/2005/8/layout/venn1"/>
    <dgm:cxn modelId="{D3977D14-0AC1-47F0-8997-FE4925413F6B}" type="presParOf" srcId="{BA820FE6-9175-4631-8B00-25A59B4FB432}" destId="{1CAC3572-6AC0-4C39-924D-AB0F65C6BA8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C0D84D-1C14-43CA-AA9F-9916101DF75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99C76C89-0F8F-4078-ABF7-9B4B066B6904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gm:t>
    </dgm:pt>
    <dgm:pt modelId="{486179AD-A5E9-4DD0-9649-0089AE9E98C5}" type="parTrans" cxnId="{00E21B14-5CA6-4B07-95E0-0E99F4F3BCE5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3A629-B6FC-4138-846C-BE1169CE1B37}" type="sibTrans" cxnId="{00E21B14-5CA6-4B07-95E0-0E99F4F3BCE5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4072A-C855-44A5-B8B9-01A2C20CD7B1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Tramitación </a:t>
          </a:r>
        </a:p>
      </dgm:t>
    </dgm:pt>
    <dgm:pt modelId="{152D6598-229F-498E-AAC1-62B14F120A9C}" type="parTrans" cxnId="{C843904D-D4F2-4D5D-BF83-B41F1441FED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43716-C6F0-457A-873E-8ADB7A48A6B0}" type="sibTrans" cxnId="{C843904D-D4F2-4D5D-BF83-B41F1441FED8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2D1F6-293D-446E-B2E8-21AC8134A914}" type="pres">
      <dgm:prSet presAssocID="{1BC0D84D-1C14-43CA-AA9F-9916101DF75C}" presName="Name0" presStyleCnt="0">
        <dgm:presLayoutVars>
          <dgm:dir/>
          <dgm:resizeHandles val="exact"/>
        </dgm:presLayoutVars>
      </dgm:prSet>
      <dgm:spPr/>
    </dgm:pt>
    <dgm:pt modelId="{AC9A4E62-EAA0-4850-9BC6-892FFCC5C50C}" type="pres">
      <dgm:prSet presAssocID="{99C76C89-0F8F-4078-ABF7-9B4B066B6904}" presName="Name5" presStyleLbl="vennNode1" presStyleIdx="0" presStyleCnt="2">
        <dgm:presLayoutVars>
          <dgm:bulletEnabled val="1"/>
        </dgm:presLayoutVars>
      </dgm:prSet>
      <dgm:spPr/>
    </dgm:pt>
    <dgm:pt modelId="{D429B738-B0BF-473F-B025-C67F886A9D32}" type="pres">
      <dgm:prSet presAssocID="{ECF3A629-B6FC-4138-846C-BE1169CE1B37}" presName="space" presStyleCnt="0"/>
      <dgm:spPr/>
    </dgm:pt>
    <dgm:pt modelId="{258364D4-8D6B-4D10-9D1D-6835479ED2E1}" type="pres">
      <dgm:prSet presAssocID="{A244072A-C855-44A5-B8B9-01A2C20CD7B1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00E21B14-5CA6-4B07-95E0-0E99F4F3BCE5}" srcId="{1BC0D84D-1C14-43CA-AA9F-9916101DF75C}" destId="{99C76C89-0F8F-4078-ABF7-9B4B066B6904}" srcOrd="0" destOrd="0" parTransId="{486179AD-A5E9-4DD0-9649-0089AE9E98C5}" sibTransId="{ECF3A629-B6FC-4138-846C-BE1169CE1B37}"/>
    <dgm:cxn modelId="{C843904D-D4F2-4D5D-BF83-B41F1441FED8}" srcId="{1BC0D84D-1C14-43CA-AA9F-9916101DF75C}" destId="{A244072A-C855-44A5-B8B9-01A2C20CD7B1}" srcOrd="1" destOrd="0" parTransId="{152D6598-229F-498E-AAC1-62B14F120A9C}" sibTransId="{91B43716-C6F0-457A-873E-8ADB7A48A6B0}"/>
    <dgm:cxn modelId="{77EF0B89-554A-4533-95E9-18C950CA04D1}" type="presOf" srcId="{99C76C89-0F8F-4078-ABF7-9B4B066B6904}" destId="{AC9A4E62-EAA0-4850-9BC6-892FFCC5C50C}" srcOrd="0" destOrd="0" presId="urn:microsoft.com/office/officeart/2005/8/layout/venn3"/>
    <dgm:cxn modelId="{D23C3395-1D3D-4187-8464-10B9F9968382}" type="presOf" srcId="{A244072A-C855-44A5-B8B9-01A2C20CD7B1}" destId="{258364D4-8D6B-4D10-9D1D-6835479ED2E1}" srcOrd="0" destOrd="0" presId="urn:microsoft.com/office/officeart/2005/8/layout/venn3"/>
    <dgm:cxn modelId="{B4D1D8DE-0B71-453E-A065-BC372F5F7527}" type="presOf" srcId="{1BC0D84D-1C14-43CA-AA9F-9916101DF75C}" destId="{28F2D1F6-293D-446E-B2E8-21AC8134A914}" srcOrd="0" destOrd="0" presId="urn:microsoft.com/office/officeart/2005/8/layout/venn3"/>
    <dgm:cxn modelId="{7EEF60D6-6211-4F8F-B38C-25DFA16D0B71}" type="presParOf" srcId="{28F2D1F6-293D-446E-B2E8-21AC8134A914}" destId="{AC9A4E62-EAA0-4850-9BC6-892FFCC5C50C}" srcOrd="0" destOrd="0" presId="urn:microsoft.com/office/officeart/2005/8/layout/venn3"/>
    <dgm:cxn modelId="{B938BBC5-8129-4C40-B867-C4A7C15E71C8}" type="presParOf" srcId="{28F2D1F6-293D-446E-B2E8-21AC8134A914}" destId="{D429B738-B0BF-473F-B025-C67F886A9D32}" srcOrd="1" destOrd="0" presId="urn:microsoft.com/office/officeart/2005/8/layout/venn3"/>
    <dgm:cxn modelId="{8F1EDD4E-C221-43A8-9EFA-2FA8E98C7675}" type="presParOf" srcId="{28F2D1F6-293D-446E-B2E8-21AC8134A914}" destId="{258364D4-8D6B-4D10-9D1D-6835479ED2E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D86A1A-B625-419E-A181-C7B324E046A1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CL"/>
        </a:p>
      </dgm:t>
    </dgm:pt>
    <dgm:pt modelId="{2FEFE43A-1535-40F9-88F5-C00449552D83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Vigencia </a:t>
          </a:r>
        </a:p>
      </dgm:t>
    </dgm:pt>
    <dgm:pt modelId="{BB69097A-5186-43E4-BF28-BACEDB8FFC38}" type="parTrans" cxnId="{FA6EAEA9-53B0-4E08-AFD7-E10FA3EEEB5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DFE38-9F28-4EB3-9051-6EA6D32BAFD3}" type="sibTrans" cxnId="{FA6EAEA9-53B0-4E08-AFD7-E10FA3EEEB5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765C3-4CF8-4FD6-A619-548EFEAD08E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Plazo precaucional </a:t>
          </a:r>
        </a:p>
      </dgm:t>
    </dgm:pt>
    <dgm:pt modelId="{3233827F-59C5-42DB-97FC-84C39EC472D4}" type="parTrans" cxnId="{B843BEF9-50B2-4872-A3E6-0E8D0B6203B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7C50B-0319-431D-9C55-F6C3CC8D4255}" type="sibTrans" cxnId="{B843BEF9-50B2-4872-A3E6-0E8D0B6203B0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8B023C-3606-4C1C-8542-75AE206C8464}" type="pres">
      <dgm:prSet presAssocID="{2CD86A1A-B625-419E-A181-C7B324E046A1}" presName="Name0" presStyleCnt="0">
        <dgm:presLayoutVars>
          <dgm:chMax val="7"/>
          <dgm:resizeHandles val="exact"/>
        </dgm:presLayoutVars>
      </dgm:prSet>
      <dgm:spPr/>
    </dgm:pt>
    <dgm:pt modelId="{B396DB48-41B9-4162-BE2A-F1C33796E1FD}" type="pres">
      <dgm:prSet presAssocID="{2CD86A1A-B625-419E-A181-C7B324E046A1}" presName="comp1" presStyleCnt="0"/>
      <dgm:spPr/>
    </dgm:pt>
    <dgm:pt modelId="{E97508EB-C836-40CE-A1F1-07D614A1AB7C}" type="pres">
      <dgm:prSet presAssocID="{2CD86A1A-B625-419E-A181-C7B324E046A1}" presName="circle1" presStyleLbl="node1" presStyleIdx="0" presStyleCnt="2"/>
      <dgm:spPr/>
    </dgm:pt>
    <dgm:pt modelId="{04D2B713-3C7F-492D-8044-04B0B58053CE}" type="pres">
      <dgm:prSet presAssocID="{2CD86A1A-B625-419E-A181-C7B324E046A1}" presName="c1text" presStyleLbl="node1" presStyleIdx="0" presStyleCnt="2">
        <dgm:presLayoutVars>
          <dgm:bulletEnabled val="1"/>
        </dgm:presLayoutVars>
      </dgm:prSet>
      <dgm:spPr/>
    </dgm:pt>
    <dgm:pt modelId="{7353FD6B-20DA-4B19-AC6C-5AA93115FE6B}" type="pres">
      <dgm:prSet presAssocID="{2CD86A1A-B625-419E-A181-C7B324E046A1}" presName="comp2" presStyleCnt="0"/>
      <dgm:spPr/>
    </dgm:pt>
    <dgm:pt modelId="{3E143B84-9E25-4FC7-AFF4-61920D901540}" type="pres">
      <dgm:prSet presAssocID="{2CD86A1A-B625-419E-A181-C7B324E046A1}" presName="circle2" presStyleLbl="node1" presStyleIdx="1" presStyleCnt="2"/>
      <dgm:spPr/>
    </dgm:pt>
    <dgm:pt modelId="{AF127B58-0085-44D8-ADB2-D8026EFBCE64}" type="pres">
      <dgm:prSet presAssocID="{2CD86A1A-B625-419E-A181-C7B324E046A1}" presName="c2text" presStyleLbl="node1" presStyleIdx="1" presStyleCnt="2">
        <dgm:presLayoutVars>
          <dgm:bulletEnabled val="1"/>
        </dgm:presLayoutVars>
      </dgm:prSet>
      <dgm:spPr/>
    </dgm:pt>
  </dgm:ptLst>
  <dgm:cxnLst>
    <dgm:cxn modelId="{FA6EAEA9-53B0-4E08-AFD7-E10FA3EEEB57}" srcId="{2CD86A1A-B625-419E-A181-C7B324E046A1}" destId="{2FEFE43A-1535-40F9-88F5-C00449552D83}" srcOrd="0" destOrd="0" parTransId="{BB69097A-5186-43E4-BF28-BACEDB8FFC38}" sibTransId="{BF0DFE38-9F28-4EB3-9051-6EA6D32BAFD3}"/>
    <dgm:cxn modelId="{56143DAD-0188-435B-98D2-697D7C27F2FC}" type="presOf" srcId="{2FEFE43A-1535-40F9-88F5-C00449552D83}" destId="{04D2B713-3C7F-492D-8044-04B0B58053CE}" srcOrd="1" destOrd="0" presId="urn:microsoft.com/office/officeart/2005/8/layout/venn2"/>
    <dgm:cxn modelId="{A34FA8B1-5E58-4547-A02A-04C86BC4792D}" type="presOf" srcId="{2CD86A1A-B625-419E-A181-C7B324E046A1}" destId="{E78B023C-3606-4C1C-8542-75AE206C8464}" srcOrd="0" destOrd="0" presId="urn:microsoft.com/office/officeart/2005/8/layout/venn2"/>
    <dgm:cxn modelId="{4C9A20B9-7DB4-4C92-B6DA-E06921EB4F68}" type="presOf" srcId="{2FEFE43A-1535-40F9-88F5-C00449552D83}" destId="{E97508EB-C836-40CE-A1F1-07D614A1AB7C}" srcOrd="0" destOrd="0" presId="urn:microsoft.com/office/officeart/2005/8/layout/venn2"/>
    <dgm:cxn modelId="{50C91BBD-1F1C-4568-A889-1991485AF660}" type="presOf" srcId="{85A765C3-4CF8-4FD6-A619-548EFEAD08E5}" destId="{3E143B84-9E25-4FC7-AFF4-61920D901540}" srcOrd="0" destOrd="0" presId="urn:microsoft.com/office/officeart/2005/8/layout/venn2"/>
    <dgm:cxn modelId="{A69C28E9-F70D-4046-9BA7-C07DEB40CE3F}" type="presOf" srcId="{85A765C3-4CF8-4FD6-A619-548EFEAD08E5}" destId="{AF127B58-0085-44D8-ADB2-D8026EFBCE64}" srcOrd="1" destOrd="0" presId="urn:microsoft.com/office/officeart/2005/8/layout/venn2"/>
    <dgm:cxn modelId="{B843BEF9-50B2-4872-A3E6-0E8D0B6203B0}" srcId="{2CD86A1A-B625-419E-A181-C7B324E046A1}" destId="{85A765C3-4CF8-4FD6-A619-548EFEAD08E5}" srcOrd="1" destOrd="0" parTransId="{3233827F-59C5-42DB-97FC-84C39EC472D4}" sibTransId="{4D77C50B-0319-431D-9C55-F6C3CC8D4255}"/>
    <dgm:cxn modelId="{497BBCE7-40B4-4C92-A787-74196E205B88}" type="presParOf" srcId="{E78B023C-3606-4C1C-8542-75AE206C8464}" destId="{B396DB48-41B9-4162-BE2A-F1C33796E1FD}" srcOrd="0" destOrd="0" presId="urn:microsoft.com/office/officeart/2005/8/layout/venn2"/>
    <dgm:cxn modelId="{3C35FAD1-7A76-493B-8210-467F32B58537}" type="presParOf" srcId="{B396DB48-41B9-4162-BE2A-F1C33796E1FD}" destId="{E97508EB-C836-40CE-A1F1-07D614A1AB7C}" srcOrd="0" destOrd="0" presId="urn:microsoft.com/office/officeart/2005/8/layout/venn2"/>
    <dgm:cxn modelId="{A6931725-5C76-43DA-B619-A62AD559D6B2}" type="presParOf" srcId="{B396DB48-41B9-4162-BE2A-F1C33796E1FD}" destId="{04D2B713-3C7F-492D-8044-04B0B58053CE}" srcOrd="1" destOrd="0" presId="urn:microsoft.com/office/officeart/2005/8/layout/venn2"/>
    <dgm:cxn modelId="{D98A2282-56C5-43A9-9E25-42620B262E1D}" type="presParOf" srcId="{E78B023C-3606-4C1C-8542-75AE206C8464}" destId="{7353FD6B-20DA-4B19-AC6C-5AA93115FE6B}" srcOrd="1" destOrd="0" presId="urn:microsoft.com/office/officeart/2005/8/layout/venn2"/>
    <dgm:cxn modelId="{29E60863-5F28-4166-AA36-89D6DE6E3ED1}" type="presParOf" srcId="{7353FD6B-20DA-4B19-AC6C-5AA93115FE6B}" destId="{3E143B84-9E25-4FC7-AFF4-61920D901540}" srcOrd="0" destOrd="0" presId="urn:microsoft.com/office/officeart/2005/8/layout/venn2"/>
    <dgm:cxn modelId="{E9ED7E5C-1DEC-42B2-867D-73AA558744FA}" type="presParOf" srcId="{7353FD6B-20DA-4B19-AC6C-5AA93115FE6B}" destId="{AF127B58-0085-44D8-ADB2-D8026EFBCE6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BBF36F-56FF-43AE-88F8-A06F74BF429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L"/>
        </a:p>
      </dgm:t>
    </dgm:pt>
    <dgm:pt modelId="{201AE52A-0B37-4091-B93A-1120884E4795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Permanente</a:t>
          </a:r>
        </a:p>
      </dgm:t>
    </dgm:pt>
    <dgm:pt modelId="{D9AB1683-29BF-4280-95E2-7B1C80FAEFA9}" type="parTrans" cxnId="{EE40B1F4-C8CD-45F8-BE1E-A57489210BF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AF1A8-5171-4F7B-B4BF-4BCB9D8DFFB4}" type="sibTrans" cxnId="{EE40B1F4-C8CD-45F8-BE1E-A57489210BF6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89059-B561-45B8-9DE6-0C491E82F03C}">
      <dgm:prSet custT="1"/>
      <dgm:spPr/>
      <dgm:t>
        <a:bodyPr/>
        <a:lstStyle/>
        <a:p>
          <a:r>
            <a:rPr lang="es-CL" sz="1400">
              <a:latin typeface="Arial" panose="020B0604020202020204" pitchFamily="34" charset="0"/>
              <a:cs typeface="Arial" panose="020B0604020202020204" pitchFamily="34" charset="0"/>
            </a:rPr>
            <a:t>Histórica  </a:t>
          </a:r>
        </a:p>
      </dgm:t>
    </dgm:pt>
    <dgm:pt modelId="{917C6917-64E3-4D5F-844E-04C2AABA7E4D}" type="parTrans" cxnId="{02F3B93A-68E4-4B00-BEF9-28B12A478D5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BC3DC-2A18-44C1-B8B3-B8B6BB317647}" type="sibTrans" cxnId="{02F3B93A-68E4-4B00-BEF9-28B12A478D59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4FCCD-C76B-4E4F-B3BE-B0FD5A1C0F3A}" type="pres">
      <dgm:prSet presAssocID="{17BBF36F-56FF-43AE-88F8-A06F74BF429F}" presName="rootnode" presStyleCnt="0">
        <dgm:presLayoutVars>
          <dgm:chMax/>
          <dgm:chPref/>
          <dgm:dir/>
          <dgm:animLvl val="lvl"/>
        </dgm:presLayoutVars>
      </dgm:prSet>
      <dgm:spPr/>
    </dgm:pt>
    <dgm:pt modelId="{62964564-384F-4842-8525-ED6922E5F992}" type="pres">
      <dgm:prSet presAssocID="{201AE52A-0B37-4091-B93A-1120884E4795}" presName="composite" presStyleCnt="0"/>
      <dgm:spPr/>
    </dgm:pt>
    <dgm:pt modelId="{EB7F1C60-41A0-4E15-9FC0-71318972D8E9}" type="pres">
      <dgm:prSet presAssocID="{201AE52A-0B37-4091-B93A-1120884E4795}" presName="bentUpArrow1" presStyleLbl="alignImgPlace1" presStyleIdx="0" presStyleCnt="1"/>
      <dgm:spPr/>
    </dgm:pt>
    <dgm:pt modelId="{62034C70-7021-456E-ACC6-936EB6A9F88C}" type="pres">
      <dgm:prSet presAssocID="{201AE52A-0B37-4091-B93A-1120884E479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B6119E0-519A-4550-A993-5ECCBD727BAE}" type="pres">
      <dgm:prSet presAssocID="{201AE52A-0B37-4091-B93A-1120884E4795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15A2A70-DA3B-499A-81F3-94D83DFD486F}" type="pres">
      <dgm:prSet presAssocID="{088AF1A8-5171-4F7B-B4BF-4BCB9D8DFFB4}" presName="sibTrans" presStyleCnt="0"/>
      <dgm:spPr/>
    </dgm:pt>
    <dgm:pt modelId="{30E0A8F9-75D5-4254-9D01-57E6ACB38A9A}" type="pres">
      <dgm:prSet presAssocID="{F1589059-B561-45B8-9DE6-0C491E82F03C}" presName="composite" presStyleCnt="0"/>
      <dgm:spPr/>
    </dgm:pt>
    <dgm:pt modelId="{AE182EA9-863E-4911-ADEA-B9834978AA70}" type="pres">
      <dgm:prSet presAssocID="{F1589059-B561-45B8-9DE6-0C491E82F03C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02F3B93A-68E4-4B00-BEF9-28B12A478D59}" srcId="{17BBF36F-56FF-43AE-88F8-A06F74BF429F}" destId="{F1589059-B561-45B8-9DE6-0C491E82F03C}" srcOrd="1" destOrd="0" parTransId="{917C6917-64E3-4D5F-844E-04C2AABA7E4D}" sibTransId="{1B9BC3DC-2A18-44C1-B8B3-B8B6BB317647}"/>
    <dgm:cxn modelId="{F5E33882-194D-42A0-8A7B-95B6EE248E79}" type="presOf" srcId="{17BBF36F-56FF-43AE-88F8-A06F74BF429F}" destId="{1E34FCCD-C76B-4E4F-B3BE-B0FD5A1C0F3A}" srcOrd="0" destOrd="0" presId="urn:microsoft.com/office/officeart/2005/8/layout/StepDownProcess"/>
    <dgm:cxn modelId="{D64CFFAC-FACF-44F4-AFE4-324F52A1E4B8}" type="presOf" srcId="{201AE52A-0B37-4091-B93A-1120884E4795}" destId="{62034C70-7021-456E-ACC6-936EB6A9F88C}" srcOrd="0" destOrd="0" presId="urn:microsoft.com/office/officeart/2005/8/layout/StepDownProcess"/>
    <dgm:cxn modelId="{EE40B1F4-C8CD-45F8-BE1E-A57489210BF6}" srcId="{17BBF36F-56FF-43AE-88F8-A06F74BF429F}" destId="{201AE52A-0B37-4091-B93A-1120884E4795}" srcOrd="0" destOrd="0" parTransId="{D9AB1683-29BF-4280-95E2-7B1C80FAEFA9}" sibTransId="{088AF1A8-5171-4F7B-B4BF-4BCB9D8DFFB4}"/>
    <dgm:cxn modelId="{6CF226FB-A2A7-49B1-B9DC-315B7247D8D2}" type="presOf" srcId="{F1589059-B561-45B8-9DE6-0C491E82F03C}" destId="{AE182EA9-863E-4911-ADEA-B9834978AA70}" srcOrd="0" destOrd="0" presId="urn:microsoft.com/office/officeart/2005/8/layout/StepDownProcess"/>
    <dgm:cxn modelId="{E0C4D1FF-6494-4834-9F88-6BE0FB27BD2D}" type="presParOf" srcId="{1E34FCCD-C76B-4E4F-B3BE-B0FD5A1C0F3A}" destId="{62964564-384F-4842-8525-ED6922E5F992}" srcOrd="0" destOrd="0" presId="urn:microsoft.com/office/officeart/2005/8/layout/StepDownProcess"/>
    <dgm:cxn modelId="{6D1D8585-B5E6-495C-95E3-D4C466832402}" type="presParOf" srcId="{62964564-384F-4842-8525-ED6922E5F992}" destId="{EB7F1C60-41A0-4E15-9FC0-71318972D8E9}" srcOrd="0" destOrd="0" presId="urn:microsoft.com/office/officeart/2005/8/layout/StepDownProcess"/>
    <dgm:cxn modelId="{ED8AB894-74F4-4460-A4CD-5606F2A0DB1E}" type="presParOf" srcId="{62964564-384F-4842-8525-ED6922E5F992}" destId="{62034C70-7021-456E-ACC6-936EB6A9F88C}" srcOrd="1" destOrd="0" presId="urn:microsoft.com/office/officeart/2005/8/layout/StepDownProcess"/>
    <dgm:cxn modelId="{5D327DBA-5DBA-4414-8D2C-55278942B30F}" type="presParOf" srcId="{62964564-384F-4842-8525-ED6922E5F992}" destId="{9B6119E0-519A-4550-A993-5ECCBD727BAE}" srcOrd="2" destOrd="0" presId="urn:microsoft.com/office/officeart/2005/8/layout/StepDownProcess"/>
    <dgm:cxn modelId="{1B6A4DB0-0A17-4B66-890C-4ECFDD6DFD85}" type="presParOf" srcId="{1E34FCCD-C76B-4E4F-B3BE-B0FD5A1C0F3A}" destId="{215A2A70-DA3B-499A-81F3-94D83DFD486F}" srcOrd="1" destOrd="0" presId="urn:microsoft.com/office/officeart/2005/8/layout/StepDownProcess"/>
    <dgm:cxn modelId="{18A1380C-F791-4F33-B2A4-C5EE6FE245AB}" type="presParOf" srcId="{1E34FCCD-C76B-4E4F-B3BE-B0FD5A1C0F3A}" destId="{30E0A8F9-75D5-4254-9D01-57E6ACB38A9A}" srcOrd="2" destOrd="0" presId="urn:microsoft.com/office/officeart/2005/8/layout/StepDownProcess"/>
    <dgm:cxn modelId="{D9454B47-977D-4DFA-8A94-5B42C03E7567}" type="presParOf" srcId="{30E0A8F9-75D5-4254-9D01-57E6ACB38A9A}" destId="{AE182EA9-863E-4911-ADEA-B9834978AA7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40507-C5FE-4388-BCF2-B2C525E83EAE}">
      <dsp:nvSpPr>
        <dsp:cNvPr id="0" name=""/>
        <dsp:cNvSpPr/>
      </dsp:nvSpPr>
      <dsp:spPr>
        <a:xfrm>
          <a:off x="0" y="13184"/>
          <a:ext cx="7200800" cy="54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Primero haber instalado el certificado digital en su computador, o aún mejor, tener centralizado el certificado digital en la página de SII. </a:t>
          </a:r>
        </a:p>
      </dsp:txBody>
      <dsp:txXfrm>
        <a:off x="26501" y="39685"/>
        <a:ext cx="7147798" cy="489878"/>
      </dsp:txXfrm>
    </dsp:sp>
    <dsp:sp modelId="{030D53C0-0AC9-4A46-A2A6-AC3A7707D25E}">
      <dsp:nvSpPr>
        <dsp:cNvPr id="0" name=""/>
        <dsp:cNvSpPr/>
      </dsp:nvSpPr>
      <dsp:spPr>
        <a:xfrm>
          <a:off x="0" y="639584"/>
          <a:ext cx="7200800" cy="542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Segundo, haber solicitado la verificación de actividades en la página de SII, y tener un resultado positivo o positivo condicionado.</a:t>
          </a:r>
        </a:p>
      </dsp:txBody>
      <dsp:txXfrm>
        <a:off x="26501" y="666085"/>
        <a:ext cx="7147798" cy="489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4FB8-A459-4B93-9EB6-F6C4708491BE}">
      <dsp:nvSpPr>
        <dsp:cNvPr id="0" name=""/>
        <dsp:cNvSpPr/>
      </dsp:nvSpPr>
      <dsp:spPr>
        <a:xfrm>
          <a:off x="0" y="15829"/>
          <a:ext cx="5760640" cy="35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Reunir ordenadamente la documentación que genera la empresa</a:t>
          </a:r>
        </a:p>
      </dsp:txBody>
      <dsp:txXfrm>
        <a:off x="17363" y="33192"/>
        <a:ext cx="5725914" cy="320954"/>
      </dsp:txXfrm>
    </dsp:sp>
    <dsp:sp modelId="{35DF0683-229F-4F30-9260-574D7CE4C726}">
      <dsp:nvSpPr>
        <dsp:cNvPr id="0" name=""/>
        <dsp:cNvSpPr/>
      </dsp:nvSpPr>
      <dsp:spPr>
        <a:xfrm>
          <a:off x="0" y="426229"/>
          <a:ext cx="5760640" cy="3556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Guardar el material de forma segura</a:t>
          </a:r>
        </a:p>
      </dsp:txBody>
      <dsp:txXfrm>
        <a:off x="17363" y="443592"/>
        <a:ext cx="5725914" cy="320954"/>
      </dsp:txXfrm>
    </dsp:sp>
    <dsp:sp modelId="{08EEE4B7-B269-4442-B52B-E42685B4857E}">
      <dsp:nvSpPr>
        <dsp:cNvPr id="0" name=""/>
        <dsp:cNvSpPr/>
      </dsp:nvSpPr>
      <dsp:spPr>
        <a:xfrm>
          <a:off x="0" y="836629"/>
          <a:ext cx="5760640" cy="3556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Asegura la conservación de los documentos reunidos</a:t>
          </a:r>
        </a:p>
      </dsp:txBody>
      <dsp:txXfrm>
        <a:off x="17363" y="853992"/>
        <a:ext cx="5725914" cy="320954"/>
      </dsp:txXfrm>
    </dsp:sp>
    <dsp:sp modelId="{68CC1F3B-801D-4414-8C09-723E3D2925D2}">
      <dsp:nvSpPr>
        <dsp:cNvPr id="0" name=""/>
        <dsp:cNvSpPr/>
      </dsp:nvSpPr>
      <dsp:spPr>
        <a:xfrm>
          <a:off x="0" y="1247029"/>
          <a:ext cx="5760640" cy="355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Facilitar la máxima rapidez en el envío de los documentos solicitados</a:t>
          </a:r>
        </a:p>
      </dsp:txBody>
      <dsp:txXfrm>
        <a:off x="17363" y="1264392"/>
        <a:ext cx="5725914" cy="3209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9B9A9-52A3-4A99-BE8F-79994E3ADFEE}">
      <dsp:nvSpPr>
        <dsp:cNvPr id="0" name=""/>
        <dsp:cNvSpPr/>
      </dsp:nvSpPr>
      <dsp:spPr>
        <a:xfrm>
          <a:off x="0" y="0"/>
          <a:ext cx="5530214" cy="396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Conservar la documentación de interés para la empresa</a:t>
          </a:r>
        </a:p>
      </dsp:txBody>
      <dsp:txXfrm>
        <a:off x="11600" y="11600"/>
        <a:ext cx="5069385" cy="372844"/>
      </dsp:txXfrm>
    </dsp:sp>
    <dsp:sp modelId="{C1A44B6D-EBA3-445E-B8FE-07D6ED6A7AC0}">
      <dsp:nvSpPr>
        <dsp:cNvPr id="0" name=""/>
        <dsp:cNvSpPr/>
      </dsp:nvSpPr>
      <dsp:spPr>
        <a:xfrm>
          <a:off x="463155" y="468052"/>
          <a:ext cx="5530214" cy="396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Determinar los documentos que pueden ser eliminados</a:t>
          </a:r>
        </a:p>
      </dsp:txBody>
      <dsp:txXfrm>
        <a:off x="474755" y="479652"/>
        <a:ext cx="4786430" cy="372844"/>
      </dsp:txXfrm>
    </dsp:sp>
    <dsp:sp modelId="{50C3DD30-A29B-4FD7-A1C0-5AE8CA93ED01}">
      <dsp:nvSpPr>
        <dsp:cNvPr id="0" name=""/>
        <dsp:cNvSpPr/>
      </dsp:nvSpPr>
      <dsp:spPr>
        <a:xfrm>
          <a:off x="919398" y="936104"/>
          <a:ext cx="5530214" cy="3960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Ordenarla y clasificarla ayuda a ser rápida y fácilmente consultada</a:t>
          </a:r>
        </a:p>
      </dsp:txBody>
      <dsp:txXfrm>
        <a:off x="930998" y="947704"/>
        <a:ext cx="4793343" cy="372844"/>
      </dsp:txXfrm>
    </dsp:sp>
    <dsp:sp modelId="{290A5819-63EA-45A9-9CD9-A89E42FCD6F8}">
      <dsp:nvSpPr>
        <dsp:cNvPr id="0" name=""/>
        <dsp:cNvSpPr/>
      </dsp:nvSpPr>
      <dsp:spPr>
        <a:xfrm>
          <a:off x="1382553" y="1404155"/>
          <a:ext cx="5530214" cy="396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Estando al día, costará menos completarlo a medida que lleguen</a:t>
          </a:r>
        </a:p>
      </dsp:txBody>
      <dsp:txXfrm>
        <a:off x="1394153" y="1415755"/>
        <a:ext cx="4786430" cy="372844"/>
      </dsp:txXfrm>
    </dsp:sp>
    <dsp:sp modelId="{F48720D3-9032-43AC-B169-82BDB2295A20}">
      <dsp:nvSpPr>
        <dsp:cNvPr id="0" name=""/>
        <dsp:cNvSpPr/>
      </dsp:nvSpPr>
      <dsp:spPr>
        <a:xfrm>
          <a:off x="5272785" y="303333"/>
          <a:ext cx="257428" cy="257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0706" y="303333"/>
        <a:ext cx="141586" cy="193715"/>
      </dsp:txXfrm>
    </dsp:sp>
    <dsp:sp modelId="{51325755-CAE2-4F09-95BC-6797BD80D232}">
      <dsp:nvSpPr>
        <dsp:cNvPr id="0" name=""/>
        <dsp:cNvSpPr/>
      </dsp:nvSpPr>
      <dsp:spPr>
        <a:xfrm>
          <a:off x="5735941" y="771385"/>
          <a:ext cx="257428" cy="257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3862" y="771385"/>
        <a:ext cx="141586" cy="193715"/>
      </dsp:txXfrm>
    </dsp:sp>
    <dsp:sp modelId="{C3744BAB-319D-423C-A6F7-2438234619D3}">
      <dsp:nvSpPr>
        <dsp:cNvPr id="0" name=""/>
        <dsp:cNvSpPr/>
      </dsp:nvSpPr>
      <dsp:spPr>
        <a:xfrm>
          <a:off x="6192183" y="1239437"/>
          <a:ext cx="257428" cy="257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0104" y="1239437"/>
        <a:ext cx="141586" cy="1937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DEFED-B169-419D-AC44-849E71B21A8B}">
      <dsp:nvSpPr>
        <dsp:cNvPr id="0" name=""/>
        <dsp:cNvSpPr/>
      </dsp:nvSpPr>
      <dsp:spPr>
        <a:xfrm>
          <a:off x="0" y="0"/>
          <a:ext cx="1009518" cy="10095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29F3B-2B2D-417B-9329-65846BBD81EE}">
      <dsp:nvSpPr>
        <dsp:cNvPr id="0" name=""/>
        <dsp:cNvSpPr/>
      </dsp:nvSpPr>
      <dsp:spPr>
        <a:xfrm>
          <a:off x="504759" y="0"/>
          <a:ext cx="4661560" cy="1009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A mayor retraso, más documentos se irán acumulando </a:t>
          </a:r>
        </a:p>
      </dsp:txBody>
      <dsp:txXfrm>
        <a:off x="504759" y="0"/>
        <a:ext cx="4661560" cy="479521"/>
      </dsp:txXfrm>
    </dsp:sp>
    <dsp:sp modelId="{4DF3E970-9DF9-4FF5-AD37-77E26316435F}">
      <dsp:nvSpPr>
        <dsp:cNvPr id="0" name=""/>
        <dsp:cNvSpPr/>
      </dsp:nvSpPr>
      <dsp:spPr>
        <a:xfrm>
          <a:off x="264998" y="479521"/>
          <a:ext cx="479521" cy="47952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1A62D-AD5E-4DD6-9F20-849FDE23C74F}">
      <dsp:nvSpPr>
        <dsp:cNvPr id="0" name=""/>
        <dsp:cNvSpPr/>
      </dsp:nvSpPr>
      <dsp:spPr>
        <a:xfrm>
          <a:off x="504759" y="479521"/>
          <a:ext cx="4661560" cy="479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No archivar puede provocar su pérdida o traspapeleo</a:t>
          </a:r>
        </a:p>
      </dsp:txBody>
      <dsp:txXfrm>
        <a:off x="504759" y="479521"/>
        <a:ext cx="4661560" cy="4795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0C15-AF61-49F0-A8E3-474E4390EE8C}">
      <dsp:nvSpPr>
        <dsp:cNvPr id="0" name=""/>
        <dsp:cNvSpPr/>
      </dsp:nvSpPr>
      <dsp:spPr>
        <a:xfrm>
          <a:off x="342603" y="503"/>
          <a:ext cx="1498508" cy="899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Centralizado</a:t>
          </a:r>
        </a:p>
      </dsp:txBody>
      <dsp:txXfrm>
        <a:off x="342603" y="503"/>
        <a:ext cx="1498508" cy="899104"/>
      </dsp:txXfrm>
    </dsp:sp>
    <dsp:sp modelId="{77A426C3-F91E-4003-9F87-1CC1A48B7515}">
      <dsp:nvSpPr>
        <dsp:cNvPr id="0" name=""/>
        <dsp:cNvSpPr/>
      </dsp:nvSpPr>
      <dsp:spPr>
        <a:xfrm>
          <a:off x="1990962" y="503"/>
          <a:ext cx="1498508" cy="89910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Descentralizado </a:t>
          </a:r>
        </a:p>
      </dsp:txBody>
      <dsp:txXfrm>
        <a:off x="1990962" y="503"/>
        <a:ext cx="1498508" cy="899104"/>
      </dsp:txXfrm>
    </dsp:sp>
    <dsp:sp modelId="{4C6902FC-C6F2-4629-ADCA-84F7D3FEE4BC}">
      <dsp:nvSpPr>
        <dsp:cNvPr id="0" name=""/>
        <dsp:cNvSpPr/>
      </dsp:nvSpPr>
      <dsp:spPr>
        <a:xfrm>
          <a:off x="3639321" y="503"/>
          <a:ext cx="1498508" cy="89910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Descentralizado con control central</a:t>
          </a:r>
        </a:p>
      </dsp:txBody>
      <dsp:txXfrm>
        <a:off x="3639321" y="503"/>
        <a:ext cx="1498508" cy="899104"/>
      </dsp:txXfrm>
    </dsp:sp>
    <dsp:sp modelId="{09C585AA-2274-45FD-8DE5-4162BC8DD709}">
      <dsp:nvSpPr>
        <dsp:cNvPr id="0" name=""/>
        <dsp:cNvSpPr/>
      </dsp:nvSpPr>
      <dsp:spPr>
        <a:xfrm>
          <a:off x="5287680" y="503"/>
          <a:ext cx="1498508" cy="899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Satélites </a:t>
          </a:r>
        </a:p>
      </dsp:txBody>
      <dsp:txXfrm>
        <a:off x="5287680" y="503"/>
        <a:ext cx="1498508" cy="8991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0EF2F-F039-4FA8-9553-3BA14040824C}">
      <dsp:nvSpPr>
        <dsp:cNvPr id="0" name=""/>
        <dsp:cNvSpPr/>
      </dsp:nvSpPr>
      <dsp:spPr>
        <a:xfrm rot="5400000">
          <a:off x="1528645" y="101219"/>
          <a:ext cx="817995" cy="136112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9012-A91C-4481-9FF6-3F98FD1A1D30}">
      <dsp:nvSpPr>
        <dsp:cNvPr id="0" name=""/>
        <dsp:cNvSpPr/>
      </dsp:nvSpPr>
      <dsp:spPr>
        <a:xfrm>
          <a:off x="1392101" y="507902"/>
          <a:ext cx="1228832" cy="107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Públicos</a:t>
          </a:r>
        </a:p>
      </dsp:txBody>
      <dsp:txXfrm>
        <a:off x="1392101" y="507902"/>
        <a:ext cx="1228832" cy="1077143"/>
      </dsp:txXfrm>
    </dsp:sp>
    <dsp:sp modelId="{307AEBF6-5FA2-4272-B3EC-88277216EFF7}">
      <dsp:nvSpPr>
        <dsp:cNvPr id="0" name=""/>
        <dsp:cNvSpPr/>
      </dsp:nvSpPr>
      <dsp:spPr>
        <a:xfrm>
          <a:off x="2389078" y="1011"/>
          <a:ext cx="231855" cy="231855"/>
        </a:xfrm>
        <a:prstGeom prst="triangle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60DC3-776F-45D6-9DC7-57346DE489CD}">
      <dsp:nvSpPr>
        <dsp:cNvPr id="0" name=""/>
        <dsp:cNvSpPr/>
      </dsp:nvSpPr>
      <dsp:spPr>
        <a:xfrm rot="5400000">
          <a:off x="3032975" y="-271028"/>
          <a:ext cx="817995" cy="136112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5F01-F12D-488C-8125-7246222909B6}">
      <dsp:nvSpPr>
        <dsp:cNvPr id="0" name=""/>
        <dsp:cNvSpPr/>
      </dsp:nvSpPr>
      <dsp:spPr>
        <a:xfrm>
          <a:off x="2896431" y="135654"/>
          <a:ext cx="1228832" cy="107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Privados </a:t>
          </a:r>
        </a:p>
      </dsp:txBody>
      <dsp:txXfrm>
        <a:off x="2896431" y="135654"/>
        <a:ext cx="1228832" cy="10771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F74CE-C950-41E8-A0F1-669A65984AC7}">
      <dsp:nvSpPr>
        <dsp:cNvPr id="0" name=""/>
        <dsp:cNvSpPr/>
      </dsp:nvSpPr>
      <dsp:spPr>
        <a:xfrm rot="5400000">
          <a:off x="575185" y="731556"/>
          <a:ext cx="1135543" cy="137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6F60-E864-4D0C-8B2A-BAF68BFA3139}">
      <dsp:nvSpPr>
        <dsp:cNvPr id="0" name=""/>
        <dsp:cNvSpPr/>
      </dsp:nvSpPr>
      <dsp:spPr>
        <a:xfrm>
          <a:off x="832072" y="445"/>
          <a:ext cx="1528096" cy="91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Nacionales</a:t>
          </a:r>
        </a:p>
      </dsp:txBody>
      <dsp:txXfrm>
        <a:off x="858926" y="27299"/>
        <a:ext cx="1474388" cy="863150"/>
      </dsp:txXfrm>
    </dsp:sp>
    <dsp:sp modelId="{93F554C2-0193-4A8B-98A6-60491668807E}">
      <dsp:nvSpPr>
        <dsp:cNvPr id="0" name=""/>
        <dsp:cNvSpPr/>
      </dsp:nvSpPr>
      <dsp:spPr>
        <a:xfrm rot="5400000">
          <a:off x="575185" y="1877628"/>
          <a:ext cx="1135543" cy="137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CF65D-E3BF-466B-80AF-E627454CF39A}">
      <dsp:nvSpPr>
        <dsp:cNvPr id="0" name=""/>
        <dsp:cNvSpPr/>
      </dsp:nvSpPr>
      <dsp:spPr>
        <a:xfrm>
          <a:off x="832072" y="1146517"/>
          <a:ext cx="1528096" cy="9168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Distritales</a:t>
          </a:r>
        </a:p>
      </dsp:txBody>
      <dsp:txXfrm>
        <a:off x="858926" y="1173371"/>
        <a:ext cx="1474388" cy="863150"/>
      </dsp:txXfrm>
    </dsp:sp>
    <dsp:sp modelId="{3D5FD36C-66D3-4567-A66A-5CB3E1625974}">
      <dsp:nvSpPr>
        <dsp:cNvPr id="0" name=""/>
        <dsp:cNvSpPr/>
      </dsp:nvSpPr>
      <dsp:spPr>
        <a:xfrm>
          <a:off x="1148221" y="2450664"/>
          <a:ext cx="2021839" cy="1375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B1F4B-A1AE-428C-B445-4F6A2CEC44CF}">
      <dsp:nvSpPr>
        <dsp:cNvPr id="0" name=""/>
        <dsp:cNvSpPr/>
      </dsp:nvSpPr>
      <dsp:spPr>
        <a:xfrm>
          <a:off x="832072" y="2292590"/>
          <a:ext cx="1528096" cy="9168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Departamentales</a:t>
          </a:r>
        </a:p>
      </dsp:txBody>
      <dsp:txXfrm>
        <a:off x="858926" y="2319444"/>
        <a:ext cx="1474388" cy="863150"/>
      </dsp:txXfrm>
    </dsp:sp>
    <dsp:sp modelId="{1781F27D-6694-46FB-80F4-EBC6156C45B0}">
      <dsp:nvSpPr>
        <dsp:cNvPr id="0" name=""/>
        <dsp:cNvSpPr/>
      </dsp:nvSpPr>
      <dsp:spPr>
        <a:xfrm rot="16200000">
          <a:off x="2607553" y="1877628"/>
          <a:ext cx="1135543" cy="137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3783-E4CA-4E1F-A5C5-4E1255E2974F}">
      <dsp:nvSpPr>
        <dsp:cNvPr id="0" name=""/>
        <dsp:cNvSpPr/>
      </dsp:nvSpPr>
      <dsp:spPr>
        <a:xfrm>
          <a:off x="2864441" y="2292590"/>
          <a:ext cx="1528096" cy="9168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Municipales</a:t>
          </a:r>
        </a:p>
      </dsp:txBody>
      <dsp:txXfrm>
        <a:off x="2891295" y="2319444"/>
        <a:ext cx="1474388" cy="863150"/>
      </dsp:txXfrm>
    </dsp:sp>
    <dsp:sp modelId="{0E281112-4F96-4C7D-B326-1619903F6E01}">
      <dsp:nvSpPr>
        <dsp:cNvPr id="0" name=""/>
        <dsp:cNvSpPr/>
      </dsp:nvSpPr>
      <dsp:spPr>
        <a:xfrm rot="16200000">
          <a:off x="2607553" y="731556"/>
          <a:ext cx="1135543" cy="137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47165-C983-49B9-92A8-B1C3A5602435}">
      <dsp:nvSpPr>
        <dsp:cNvPr id="0" name=""/>
        <dsp:cNvSpPr/>
      </dsp:nvSpPr>
      <dsp:spPr>
        <a:xfrm>
          <a:off x="2864441" y="1146517"/>
          <a:ext cx="1528096" cy="9168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Institucionales</a:t>
          </a:r>
        </a:p>
      </dsp:txBody>
      <dsp:txXfrm>
        <a:off x="2891295" y="1173371"/>
        <a:ext cx="1474388" cy="863150"/>
      </dsp:txXfrm>
    </dsp:sp>
    <dsp:sp modelId="{F3CFA505-6C98-43E2-AC46-B1976C02DC0F}">
      <dsp:nvSpPr>
        <dsp:cNvPr id="0" name=""/>
        <dsp:cNvSpPr/>
      </dsp:nvSpPr>
      <dsp:spPr>
        <a:xfrm>
          <a:off x="2864441" y="445"/>
          <a:ext cx="1528096" cy="91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Personales</a:t>
          </a:r>
        </a:p>
      </dsp:txBody>
      <dsp:txXfrm>
        <a:off x="2891295" y="27299"/>
        <a:ext cx="1474388" cy="8631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6ED9B-BC92-4256-AF70-F2E190BC1D22}">
      <dsp:nvSpPr>
        <dsp:cNvPr id="0" name=""/>
        <dsp:cNvSpPr/>
      </dsp:nvSpPr>
      <dsp:spPr>
        <a:xfrm>
          <a:off x="2697092" y="476"/>
          <a:ext cx="1047384" cy="10473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Gestión</a:t>
          </a:r>
        </a:p>
      </dsp:txBody>
      <dsp:txXfrm>
        <a:off x="2850478" y="153862"/>
        <a:ext cx="740612" cy="740612"/>
      </dsp:txXfrm>
    </dsp:sp>
    <dsp:sp modelId="{8C6BD6D1-CABD-4546-B84D-0E476236521E}">
      <dsp:nvSpPr>
        <dsp:cNvPr id="0" name=""/>
        <dsp:cNvSpPr/>
      </dsp:nvSpPr>
      <dsp:spPr>
        <a:xfrm rot="3600000">
          <a:off x="3470822" y="1021383"/>
          <a:ext cx="278148" cy="353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1683" y="1055949"/>
        <a:ext cx="194704" cy="212096"/>
      </dsp:txXfrm>
    </dsp:sp>
    <dsp:sp modelId="{4943AAD5-B03D-4E11-890A-B0914A158804}">
      <dsp:nvSpPr>
        <dsp:cNvPr id="0" name=""/>
        <dsp:cNvSpPr/>
      </dsp:nvSpPr>
      <dsp:spPr>
        <a:xfrm>
          <a:off x="3483189" y="1362034"/>
          <a:ext cx="1047384" cy="104738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Central</a:t>
          </a:r>
        </a:p>
      </dsp:txBody>
      <dsp:txXfrm>
        <a:off x="3636575" y="1515420"/>
        <a:ext cx="740612" cy="740612"/>
      </dsp:txXfrm>
    </dsp:sp>
    <dsp:sp modelId="{8E2E4C8D-E567-46C9-8421-2C30E497AED4}">
      <dsp:nvSpPr>
        <dsp:cNvPr id="0" name=""/>
        <dsp:cNvSpPr/>
      </dsp:nvSpPr>
      <dsp:spPr>
        <a:xfrm rot="10800000">
          <a:off x="3089582" y="1708980"/>
          <a:ext cx="278148" cy="353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73026" y="1779678"/>
        <a:ext cx="194704" cy="212096"/>
      </dsp:txXfrm>
    </dsp:sp>
    <dsp:sp modelId="{7B27C58D-B2C0-4758-BC6C-CA7A076E3256}">
      <dsp:nvSpPr>
        <dsp:cNvPr id="0" name=""/>
        <dsp:cNvSpPr/>
      </dsp:nvSpPr>
      <dsp:spPr>
        <a:xfrm>
          <a:off x="1910996" y="1362034"/>
          <a:ext cx="1047384" cy="104738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Histórico </a:t>
          </a:r>
        </a:p>
      </dsp:txBody>
      <dsp:txXfrm>
        <a:off x="2064382" y="1515420"/>
        <a:ext cx="740612" cy="740612"/>
      </dsp:txXfrm>
    </dsp:sp>
    <dsp:sp modelId="{5C79478D-AD4C-4E0C-B573-BDEFB16F97A7}">
      <dsp:nvSpPr>
        <dsp:cNvPr id="0" name=""/>
        <dsp:cNvSpPr/>
      </dsp:nvSpPr>
      <dsp:spPr>
        <a:xfrm rot="18000000">
          <a:off x="2684726" y="1035018"/>
          <a:ext cx="278148" cy="353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5587" y="1141848"/>
        <a:ext cx="194704" cy="2120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B1637-E23C-4141-A218-A1C6451B1E5A}">
      <dsp:nvSpPr>
        <dsp:cNvPr id="0" name=""/>
        <dsp:cNvSpPr/>
      </dsp:nvSpPr>
      <dsp:spPr>
        <a:xfrm>
          <a:off x="0" y="214067"/>
          <a:ext cx="4158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8B22B-71DB-4A46-A64F-47D80AD79378}">
      <dsp:nvSpPr>
        <dsp:cNvPr id="0" name=""/>
        <dsp:cNvSpPr/>
      </dsp:nvSpPr>
      <dsp:spPr>
        <a:xfrm>
          <a:off x="207910" y="22187"/>
          <a:ext cx="2910745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019" tIns="0" rIns="11001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Públicos</a:t>
          </a:r>
        </a:p>
      </dsp:txBody>
      <dsp:txXfrm>
        <a:off x="226644" y="40921"/>
        <a:ext cx="2873277" cy="346292"/>
      </dsp:txXfrm>
    </dsp:sp>
    <dsp:sp modelId="{E0254895-EC49-4F0E-8FAD-242CFCCC6C59}">
      <dsp:nvSpPr>
        <dsp:cNvPr id="0" name=""/>
        <dsp:cNvSpPr/>
      </dsp:nvSpPr>
      <dsp:spPr>
        <a:xfrm>
          <a:off x="0" y="803747"/>
          <a:ext cx="4158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684CD-4D84-481F-B917-88810FAFFC62}">
      <dsp:nvSpPr>
        <dsp:cNvPr id="0" name=""/>
        <dsp:cNvSpPr/>
      </dsp:nvSpPr>
      <dsp:spPr>
        <a:xfrm>
          <a:off x="207910" y="611867"/>
          <a:ext cx="2910745" cy="3837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019" tIns="0" rIns="11001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Reservados </a:t>
          </a:r>
        </a:p>
      </dsp:txBody>
      <dsp:txXfrm>
        <a:off x="226644" y="630601"/>
        <a:ext cx="2873277" cy="3462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7A2F5-4F44-4AE3-9147-C53A4EA42417}">
      <dsp:nvSpPr>
        <dsp:cNvPr id="0" name=""/>
        <dsp:cNvSpPr/>
      </dsp:nvSpPr>
      <dsp:spPr>
        <a:xfrm>
          <a:off x="2313291" y="32627"/>
          <a:ext cx="1566104" cy="15661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Activo</a:t>
          </a:r>
        </a:p>
      </dsp:txBody>
      <dsp:txXfrm>
        <a:off x="2522105" y="306695"/>
        <a:ext cx="1148476" cy="704746"/>
      </dsp:txXfrm>
    </dsp:sp>
    <dsp:sp modelId="{9DA99DD3-7538-4EED-8023-8A1AEEDBBB4F}">
      <dsp:nvSpPr>
        <dsp:cNvPr id="0" name=""/>
        <dsp:cNvSpPr/>
      </dsp:nvSpPr>
      <dsp:spPr>
        <a:xfrm>
          <a:off x="2878394" y="1011442"/>
          <a:ext cx="1566104" cy="1566104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Semiactivo</a:t>
          </a:r>
        </a:p>
      </dsp:txBody>
      <dsp:txXfrm>
        <a:off x="3357361" y="1416019"/>
        <a:ext cx="939662" cy="861357"/>
      </dsp:txXfrm>
    </dsp:sp>
    <dsp:sp modelId="{15B70B73-9D22-410F-9EFB-1EA4836F96A1}">
      <dsp:nvSpPr>
        <dsp:cNvPr id="0" name=""/>
        <dsp:cNvSpPr/>
      </dsp:nvSpPr>
      <dsp:spPr>
        <a:xfrm>
          <a:off x="1748189" y="1011442"/>
          <a:ext cx="1566104" cy="1566104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inactivo  </a:t>
          </a:r>
        </a:p>
      </dsp:txBody>
      <dsp:txXfrm>
        <a:off x="1895663" y="1416019"/>
        <a:ext cx="939662" cy="861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A2764-EAF3-4335-9B0C-178394FB527A}">
      <dsp:nvSpPr>
        <dsp:cNvPr id="0" name=""/>
        <dsp:cNvSpPr/>
      </dsp:nvSpPr>
      <dsp:spPr>
        <a:xfrm>
          <a:off x="491454" y="0"/>
          <a:ext cx="5569818" cy="21120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567D3-B156-4CF4-B8E3-C3A6E7B4F04A}">
      <dsp:nvSpPr>
        <dsp:cNvPr id="0" name=""/>
        <dsp:cNvSpPr/>
      </dsp:nvSpPr>
      <dsp:spPr>
        <a:xfrm>
          <a:off x="71670" y="633611"/>
          <a:ext cx="6409387" cy="84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Es el estudio teórico y práctico de los principios, procedimientos y problemas concernientes al almacenamiento de documentos, buscando que dicha documentación, se mantenga en el tiempo, pueda ser consultada y clasificada. </a:t>
          </a:r>
        </a:p>
      </dsp:txBody>
      <dsp:txXfrm>
        <a:off x="112911" y="674852"/>
        <a:ext cx="6326905" cy="762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ACFA9-6562-434E-9D1E-87DAF0F8DB9D}">
      <dsp:nvSpPr>
        <dsp:cNvPr id="0" name=""/>
        <dsp:cNvSpPr/>
      </dsp:nvSpPr>
      <dsp:spPr>
        <a:xfrm>
          <a:off x="0" y="0"/>
          <a:ext cx="1165197" cy="116519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8F86B-0713-467E-9AD9-D6AF551E4D5A}">
      <dsp:nvSpPr>
        <dsp:cNvPr id="0" name=""/>
        <dsp:cNvSpPr/>
      </dsp:nvSpPr>
      <dsp:spPr>
        <a:xfrm>
          <a:off x="582598" y="0"/>
          <a:ext cx="4655729" cy="11651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Expresión testimonial</a:t>
          </a:r>
        </a:p>
      </dsp:txBody>
      <dsp:txXfrm>
        <a:off x="582598" y="0"/>
        <a:ext cx="4655729" cy="349559"/>
      </dsp:txXfrm>
    </dsp:sp>
    <dsp:sp modelId="{873BB8A2-09C1-4394-9EA8-5697C732F8BB}">
      <dsp:nvSpPr>
        <dsp:cNvPr id="0" name=""/>
        <dsp:cNvSpPr/>
      </dsp:nvSpPr>
      <dsp:spPr>
        <a:xfrm>
          <a:off x="203909" y="349559"/>
          <a:ext cx="757377" cy="75737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A3223-4434-4D0B-9B77-7DC9D2AA51DB}">
      <dsp:nvSpPr>
        <dsp:cNvPr id="0" name=""/>
        <dsp:cNvSpPr/>
      </dsp:nvSpPr>
      <dsp:spPr>
        <a:xfrm>
          <a:off x="582598" y="349559"/>
          <a:ext cx="4655729" cy="757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Cualquier tipo de lenguaje</a:t>
          </a:r>
        </a:p>
      </dsp:txBody>
      <dsp:txXfrm>
        <a:off x="582598" y="349559"/>
        <a:ext cx="4655729" cy="349558"/>
      </dsp:txXfrm>
    </dsp:sp>
    <dsp:sp modelId="{F7FF644A-8DD2-45B9-91D1-6114C3D2EB33}">
      <dsp:nvSpPr>
        <dsp:cNvPr id="0" name=""/>
        <dsp:cNvSpPr/>
      </dsp:nvSpPr>
      <dsp:spPr>
        <a:xfrm>
          <a:off x="407819" y="699118"/>
          <a:ext cx="349558" cy="34955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D8218-2C05-4286-B574-EE5A1878C15A}">
      <dsp:nvSpPr>
        <dsp:cNvPr id="0" name=""/>
        <dsp:cNvSpPr/>
      </dsp:nvSpPr>
      <dsp:spPr>
        <a:xfrm>
          <a:off x="582598" y="699118"/>
          <a:ext cx="4655729" cy="349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Cualquier tipo de forma o soporte </a:t>
          </a:r>
        </a:p>
      </dsp:txBody>
      <dsp:txXfrm>
        <a:off x="582598" y="699118"/>
        <a:ext cx="4655729" cy="349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F42D4-4EEE-4B9E-9114-2CFD383B277C}">
      <dsp:nvSpPr>
        <dsp:cNvPr id="0" name=""/>
        <dsp:cNvSpPr/>
      </dsp:nvSpPr>
      <dsp:spPr>
        <a:xfrm>
          <a:off x="-2635372" y="-406593"/>
          <a:ext cx="3145709" cy="3145709"/>
        </a:xfrm>
        <a:prstGeom prst="blockArc">
          <a:avLst>
            <a:gd name="adj1" fmla="val 18900000"/>
            <a:gd name="adj2" fmla="val 2700000"/>
            <a:gd name="adj3" fmla="val 68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182CF-8B87-4EBC-A995-C7ED05260735}">
      <dsp:nvSpPr>
        <dsp:cNvPr id="0" name=""/>
        <dsp:cNvSpPr/>
      </dsp:nvSpPr>
      <dsp:spPr>
        <a:xfrm>
          <a:off x="192117" y="122830"/>
          <a:ext cx="6547034" cy="2455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Mantenga sus manos limpias, lávelas antes y después de utilizar el documento </a:t>
          </a:r>
        </a:p>
      </dsp:txBody>
      <dsp:txXfrm>
        <a:off x="192117" y="122830"/>
        <a:ext cx="6547034" cy="245567"/>
      </dsp:txXfrm>
    </dsp:sp>
    <dsp:sp modelId="{DCFBA676-312C-4208-B54E-0284DF31DDDC}">
      <dsp:nvSpPr>
        <dsp:cNvPr id="0" name=""/>
        <dsp:cNvSpPr/>
      </dsp:nvSpPr>
      <dsp:spPr>
        <a:xfrm>
          <a:off x="38637" y="92134"/>
          <a:ext cx="306959" cy="306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D68FB-5AEF-4E8D-856C-743B1705A80B}">
      <dsp:nvSpPr>
        <dsp:cNvPr id="0" name=""/>
        <dsp:cNvSpPr/>
      </dsp:nvSpPr>
      <dsp:spPr>
        <a:xfrm>
          <a:off x="394113" y="491135"/>
          <a:ext cx="6345037" cy="24556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Si se tiene retirar los clips del documento, no olvide colocarla nuevamente</a:t>
          </a:r>
        </a:p>
      </dsp:txBody>
      <dsp:txXfrm>
        <a:off x="394113" y="491135"/>
        <a:ext cx="6345037" cy="245567"/>
      </dsp:txXfrm>
    </dsp:sp>
    <dsp:sp modelId="{2B287BB5-508D-4BD6-BE6E-4F15875913CF}">
      <dsp:nvSpPr>
        <dsp:cNvPr id="0" name=""/>
        <dsp:cNvSpPr/>
      </dsp:nvSpPr>
      <dsp:spPr>
        <a:xfrm>
          <a:off x="240633" y="460439"/>
          <a:ext cx="306959" cy="306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D7CEC-781C-43DF-B69E-8C4C0F384C30}">
      <dsp:nvSpPr>
        <dsp:cNvPr id="0" name=""/>
        <dsp:cNvSpPr/>
      </dsp:nvSpPr>
      <dsp:spPr>
        <a:xfrm>
          <a:off x="486481" y="859441"/>
          <a:ext cx="6252669" cy="245567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No moje los dedos para pasar las páginas. (Menos con saliva)</a:t>
          </a:r>
        </a:p>
      </dsp:txBody>
      <dsp:txXfrm>
        <a:off x="486481" y="859441"/>
        <a:ext cx="6252669" cy="245567"/>
      </dsp:txXfrm>
    </dsp:sp>
    <dsp:sp modelId="{F8CC9CB0-5510-411C-8F63-76EFEF9AEE76}">
      <dsp:nvSpPr>
        <dsp:cNvPr id="0" name=""/>
        <dsp:cNvSpPr/>
      </dsp:nvSpPr>
      <dsp:spPr>
        <a:xfrm>
          <a:off x="333001" y="828745"/>
          <a:ext cx="306959" cy="306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F81AC-135E-4F20-8B1F-F4352D667EDC}">
      <dsp:nvSpPr>
        <dsp:cNvPr id="0" name=""/>
        <dsp:cNvSpPr/>
      </dsp:nvSpPr>
      <dsp:spPr>
        <a:xfrm>
          <a:off x="486481" y="1227513"/>
          <a:ext cx="6252669" cy="245567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Utilice Lápiz, nunca bolígrafo (la tinta mancha el papel) </a:t>
          </a:r>
        </a:p>
      </dsp:txBody>
      <dsp:txXfrm>
        <a:off x="486481" y="1227513"/>
        <a:ext cx="6252669" cy="245567"/>
      </dsp:txXfrm>
    </dsp:sp>
    <dsp:sp modelId="{B10CCD1C-A7BF-489D-B3C7-E6B769EE9ABE}">
      <dsp:nvSpPr>
        <dsp:cNvPr id="0" name=""/>
        <dsp:cNvSpPr/>
      </dsp:nvSpPr>
      <dsp:spPr>
        <a:xfrm>
          <a:off x="333001" y="1196817"/>
          <a:ext cx="306959" cy="306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D53D0-0A3C-495C-BFF6-D63CD1036BF4}">
      <dsp:nvSpPr>
        <dsp:cNvPr id="0" name=""/>
        <dsp:cNvSpPr/>
      </dsp:nvSpPr>
      <dsp:spPr>
        <a:xfrm>
          <a:off x="394113" y="1595818"/>
          <a:ext cx="6345037" cy="245567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Maneje el documento por los bordes</a:t>
          </a:r>
        </a:p>
      </dsp:txBody>
      <dsp:txXfrm>
        <a:off x="394113" y="1595818"/>
        <a:ext cx="6345037" cy="245567"/>
      </dsp:txXfrm>
    </dsp:sp>
    <dsp:sp modelId="{AE62DEC6-05E2-45C6-B693-356317BD8ED0}">
      <dsp:nvSpPr>
        <dsp:cNvPr id="0" name=""/>
        <dsp:cNvSpPr/>
      </dsp:nvSpPr>
      <dsp:spPr>
        <a:xfrm>
          <a:off x="240633" y="1565122"/>
          <a:ext cx="306959" cy="306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6691-D2CF-4CEF-A5CB-A1FF7BECD171}">
      <dsp:nvSpPr>
        <dsp:cNvPr id="0" name=""/>
        <dsp:cNvSpPr/>
      </dsp:nvSpPr>
      <dsp:spPr>
        <a:xfrm>
          <a:off x="192117" y="1964123"/>
          <a:ext cx="6547034" cy="2455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No coloque libros u objetos encima del documento</a:t>
          </a:r>
        </a:p>
      </dsp:txBody>
      <dsp:txXfrm>
        <a:off x="192117" y="1964123"/>
        <a:ext cx="6547034" cy="245567"/>
      </dsp:txXfrm>
    </dsp:sp>
    <dsp:sp modelId="{722A5C15-AFEF-4881-B901-E8A95376007E}">
      <dsp:nvSpPr>
        <dsp:cNvPr id="0" name=""/>
        <dsp:cNvSpPr/>
      </dsp:nvSpPr>
      <dsp:spPr>
        <a:xfrm>
          <a:off x="38637" y="1933427"/>
          <a:ext cx="306959" cy="306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9E7AD-0A30-4B67-A108-F47823DF80E5}">
      <dsp:nvSpPr>
        <dsp:cNvPr id="0" name=""/>
        <dsp:cNvSpPr/>
      </dsp:nvSpPr>
      <dsp:spPr>
        <a:xfrm>
          <a:off x="0" y="1716352"/>
          <a:ext cx="6192687" cy="2815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Han de estar ordenados de manera orgánica (fecha de emisión)</a:t>
          </a:r>
        </a:p>
      </dsp:txBody>
      <dsp:txXfrm>
        <a:off x="0" y="1716352"/>
        <a:ext cx="6192687" cy="281581"/>
      </dsp:txXfrm>
    </dsp:sp>
    <dsp:sp modelId="{F35A3E2F-27F8-4AC3-8626-C37BBAF72F5A}">
      <dsp:nvSpPr>
        <dsp:cNvPr id="0" name=""/>
        <dsp:cNvSpPr/>
      </dsp:nvSpPr>
      <dsp:spPr>
        <a:xfrm rot="10800000">
          <a:off x="0" y="1287503"/>
          <a:ext cx="6192687" cy="433072"/>
        </a:xfrm>
        <a:prstGeom prst="upArrowCallou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Generados en el ejercicio de la actividad propia de la persona o institución</a:t>
          </a:r>
        </a:p>
      </dsp:txBody>
      <dsp:txXfrm rot="10800000">
        <a:off x="0" y="1287503"/>
        <a:ext cx="6192687" cy="281397"/>
      </dsp:txXfrm>
    </dsp:sp>
    <dsp:sp modelId="{2B62B0B9-4467-43CE-8E3E-749C79126CDD}">
      <dsp:nvSpPr>
        <dsp:cNvPr id="0" name=""/>
        <dsp:cNvSpPr/>
      </dsp:nvSpPr>
      <dsp:spPr>
        <a:xfrm rot="10800000">
          <a:off x="0" y="858654"/>
          <a:ext cx="6192687" cy="433072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Producidos por una persona física o jurídica, sea un individuo u organismo</a:t>
          </a:r>
        </a:p>
      </dsp:txBody>
      <dsp:txXfrm rot="10800000">
        <a:off x="0" y="858654"/>
        <a:ext cx="6192687" cy="281397"/>
      </dsp:txXfrm>
    </dsp:sp>
    <dsp:sp modelId="{0AB9F830-3ABC-4059-90D5-FE5F0EDFF7D6}">
      <dsp:nvSpPr>
        <dsp:cNvPr id="0" name=""/>
        <dsp:cNvSpPr/>
      </dsp:nvSpPr>
      <dsp:spPr>
        <a:xfrm rot="10800000">
          <a:off x="0" y="429804"/>
          <a:ext cx="6192687" cy="433072"/>
        </a:xfrm>
        <a:prstGeom prst="upArrowCallou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Su conservación es la propia información y la gestión administrativa</a:t>
          </a:r>
        </a:p>
      </dsp:txBody>
      <dsp:txXfrm rot="10800000">
        <a:off x="0" y="429804"/>
        <a:ext cx="6192687" cy="281397"/>
      </dsp:txXfrm>
    </dsp:sp>
    <dsp:sp modelId="{1B622544-F0E6-40EC-AF6C-CD5C08F02D55}">
      <dsp:nvSpPr>
        <dsp:cNvPr id="0" name=""/>
        <dsp:cNvSpPr/>
      </dsp:nvSpPr>
      <dsp:spPr>
        <a:xfrm rot="10800000">
          <a:off x="0" y="955"/>
          <a:ext cx="6192687" cy="433072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Compuestos por documentos en cualquier soporte, fecha o forma</a:t>
          </a:r>
        </a:p>
      </dsp:txBody>
      <dsp:txXfrm rot="10800000">
        <a:off x="0" y="955"/>
        <a:ext cx="6192687" cy="281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3C507-698D-41F1-B4FD-B2B34C384FA0}">
      <dsp:nvSpPr>
        <dsp:cNvPr id="0" name=""/>
        <dsp:cNvSpPr/>
      </dsp:nvSpPr>
      <dsp:spPr>
        <a:xfrm>
          <a:off x="3051423" y="699664"/>
          <a:ext cx="896317" cy="8964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AEDBF9-048D-4A19-85E3-938DF5C69B51}">
      <dsp:nvSpPr>
        <dsp:cNvPr id="0" name=""/>
        <dsp:cNvSpPr/>
      </dsp:nvSpPr>
      <dsp:spPr>
        <a:xfrm>
          <a:off x="2986067" y="0"/>
          <a:ext cx="1027030" cy="5496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Tipo documental</a:t>
          </a:r>
        </a:p>
      </dsp:txBody>
      <dsp:txXfrm>
        <a:off x="2986067" y="0"/>
        <a:ext cx="1027030" cy="549618"/>
      </dsp:txXfrm>
    </dsp:sp>
    <dsp:sp modelId="{AD88031A-8983-4519-8374-57484A459CC1}">
      <dsp:nvSpPr>
        <dsp:cNvPr id="0" name=""/>
        <dsp:cNvSpPr/>
      </dsp:nvSpPr>
      <dsp:spPr>
        <a:xfrm>
          <a:off x="3314343" y="826076"/>
          <a:ext cx="896317" cy="896427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E1BE40-0B54-4F88-B0A0-2D56E4C580FE}">
      <dsp:nvSpPr>
        <dsp:cNvPr id="0" name=""/>
        <dsp:cNvSpPr/>
      </dsp:nvSpPr>
      <dsp:spPr>
        <a:xfrm>
          <a:off x="4321207" y="522137"/>
          <a:ext cx="971010" cy="6045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Forma de transmisión </a:t>
          </a:r>
        </a:p>
      </dsp:txBody>
      <dsp:txXfrm>
        <a:off x="4321207" y="522137"/>
        <a:ext cx="971010" cy="604580"/>
      </dsp:txXfrm>
    </dsp:sp>
    <dsp:sp modelId="{B942DF2F-98F1-489A-8348-C79494A87CBC}">
      <dsp:nvSpPr>
        <dsp:cNvPr id="0" name=""/>
        <dsp:cNvSpPr/>
      </dsp:nvSpPr>
      <dsp:spPr>
        <a:xfrm>
          <a:off x="3378953" y="1110503"/>
          <a:ext cx="896317" cy="896427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F002BC-2FAF-4DE9-91BA-EC85475A694A}">
      <dsp:nvSpPr>
        <dsp:cNvPr id="0" name=""/>
        <dsp:cNvSpPr/>
      </dsp:nvSpPr>
      <dsp:spPr>
        <a:xfrm>
          <a:off x="4414573" y="1291603"/>
          <a:ext cx="952337" cy="645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Función</a:t>
          </a:r>
        </a:p>
      </dsp:txBody>
      <dsp:txXfrm>
        <a:off x="4414573" y="1291603"/>
        <a:ext cx="952337" cy="645801"/>
      </dsp:txXfrm>
    </dsp:sp>
    <dsp:sp modelId="{18787F0B-53E1-4141-A5D0-F31162AA6AB2}">
      <dsp:nvSpPr>
        <dsp:cNvPr id="0" name=""/>
        <dsp:cNvSpPr/>
      </dsp:nvSpPr>
      <dsp:spPr>
        <a:xfrm>
          <a:off x="3197075" y="1338595"/>
          <a:ext cx="896317" cy="89642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6374E9-3D19-49E7-9916-C8518B05CCBB}">
      <dsp:nvSpPr>
        <dsp:cNvPr id="0" name=""/>
        <dsp:cNvSpPr/>
      </dsp:nvSpPr>
      <dsp:spPr>
        <a:xfrm>
          <a:off x="4003761" y="2157252"/>
          <a:ext cx="1027030" cy="5908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Ámbito jurídico</a:t>
          </a:r>
        </a:p>
      </dsp:txBody>
      <dsp:txXfrm>
        <a:off x="4003761" y="2157252"/>
        <a:ext cx="1027030" cy="590839"/>
      </dsp:txXfrm>
    </dsp:sp>
    <dsp:sp modelId="{C7C8F6D8-ECDC-4EAC-81B8-42E45914CE44}">
      <dsp:nvSpPr>
        <dsp:cNvPr id="0" name=""/>
        <dsp:cNvSpPr/>
      </dsp:nvSpPr>
      <dsp:spPr>
        <a:xfrm>
          <a:off x="2905772" y="1338595"/>
          <a:ext cx="896317" cy="896427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14396A-01A8-403A-9C97-28279B0273BE}">
      <dsp:nvSpPr>
        <dsp:cNvPr id="0" name=""/>
        <dsp:cNvSpPr/>
      </dsp:nvSpPr>
      <dsp:spPr>
        <a:xfrm>
          <a:off x="1968373" y="2157252"/>
          <a:ext cx="1027030" cy="5908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Autor</a:t>
          </a:r>
        </a:p>
      </dsp:txBody>
      <dsp:txXfrm>
        <a:off x="1968373" y="2157252"/>
        <a:ext cx="1027030" cy="590839"/>
      </dsp:txXfrm>
    </dsp:sp>
    <dsp:sp modelId="{3E6B3846-795A-45B1-A355-4A8ED54EE8F1}">
      <dsp:nvSpPr>
        <dsp:cNvPr id="0" name=""/>
        <dsp:cNvSpPr/>
      </dsp:nvSpPr>
      <dsp:spPr>
        <a:xfrm>
          <a:off x="2723894" y="1110503"/>
          <a:ext cx="896317" cy="896427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822F37-657A-4C73-88E1-85A935B8501B}">
      <dsp:nvSpPr>
        <dsp:cNvPr id="0" name=""/>
        <dsp:cNvSpPr/>
      </dsp:nvSpPr>
      <dsp:spPr>
        <a:xfrm>
          <a:off x="1632253" y="1291603"/>
          <a:ext cx="952337" cy="645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Fuente</a:t>
          </a:r>
        </a:p>
      </dsp:txBody>
      <dsp:txXfrm>
        <a:off x="1632253" y="1291603"/>
        <a:ext cx="952337" cy="645801"/>
      </dsp:txXfrm>
    </dsp:sp>
    <dsp:sp modelId="{88572273-9791-44AF-8482-5BBCC03C0F14}">
      <dsp:nvSpPr>
        <dsp:cNvPr id="0" name=""/>
        <dsp:cNvSpPr/>
      </dsp:nvSpPr>
      <dsp:spPr>
        <a:xfrm>
          <a:off x="2788503" y="826076"/>
          <a:ext cx="896317" cy="89642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AC3572-6AC0-4C39-924D-AB0F65C6BA82}">
      <dsp:nvSpPr>
        <dsp:cNvPr id="0" name=""/>
        <dsp:cNvSpPr/>
      </dsp:nvSpPr>
      <dsp:spPr>
        <a:xfrm>
          <a:off x="1706947" y="522137"/>
          <a:ext cx="971010" cy="6045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Año</a:t>
          </a:r>
        </a:p>
      </dsp:txBody>
      <dsp:txXfrm>
        <a:off x="1706947" y="522137"/>
        <a:ext cx="971010" cy="604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A4E62-EAA0-4850-9BC6-892FFCC5C50C}">
      <dsp:nvSpPr>
        <dsp:cNvPr id="0" name=""/>
        <dsp:cNvSpPr/>
      </dsp:nvSpPr>
      <dsp:spPr>
        <a:xfrm>
          <a:off x="1259195" y="1249"/>
          <a:ext cx="1871116" cy="18711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974" tIns="17780" rIns="10297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sp:txBody>
      <dsp:txXfrm>
        <a:off x="1533214" y="275268"/>
        <a:ext cx="1323078" cy="1323078"/>
      </dsp:txXfrm>
    </dsp:sp>
    <dsp:sp modelId="{258364D4-8D6B-4D10-9D1D-6835479ED2E1}">
      <dsp:nvSpPr>
        <dsp:cNvPr id="0" name=""/>
        <dsp:cNvSpPr/>
      </dsp:nvSpPr>
      <dsp:spPr>
        <a:xfrm>
          <a:off x="2756088" y="1249"/>
          <a:ext cx="1871116" cy="18711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974" tIns="17780" rIns="10297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Tramitación </a:t>
          </a:r>
        </a:p>
      </dsp:txBody>
      <dsp:txXfrm>
        <a:off x="3030107" y="275268"/>
        <a:ext cx="1323078" cy="1323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08EB-C836-40CE-A1F1-07D614A1AB7C}">
      <dsp:nvSpPr>
        <dsp:cNvPr id="0" name=""/>
        <dsp:cNvSpPr/>
      </dsp:nvSpPr>
      <dsp:spPr>
        <a:xfrm>
          <a:off x="2013618" y="0"/>
          <a:ext cx="2665703" cy="26657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Vigencia </a:t>
          </a:r>
        </a:p>
      </dsp:txBody>
      <dsp:txXfrm>
        <a:off x="2646722" y="199927"/>
        <a:ext cx="1399494" cy="453169"/>
      </dsp:txXfrm>
    </dsp:sp>
    <dsp:sp modelId="{3E143B84-9E25-4FC7-AFF4-61920D901540}">
      <dsp:nvSpPr>
        <dsp:cNvPr id="0" name=""/>
        <dsp:cNvSpPr/>
      </dsp:nvSpPr>
      <dsp:spPr>
        <a:xfrm>
          <a:off x="2346831" y="666425"/>
          <a:ext cx="1999277" cy="199927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Plazo precaucional </a:t>
          </a:r>
        </a:p>
      </dsp:txBody>
      <dsp:txXfrm>
        <a:off x="2639618" y="1166245"/>
        <a:ext cx="1413702" cy="999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F1C60-41A0-4E15-9FC0-71318972D8E9}">
      <dsp:nvSpPr>
        <dsp:cNvPr id="0" name=""/>
        <dsp:cNvSpPr/>
      </dsp:nvSpPr>
      <dsp:spPr>
        <a:xfrm rot="5400000">
          <a:off x="2399185" y="894177"/>
          <a:ext cx="799676" cy="9104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34C70-7021-456E-ACC6-936EB6A9F88C}">
      <dsp:nvSpPr>
        <dsp:cNvPr id="0" name=""/>
        <dsp:cNvSpPr/>
      </dsp:nvSpPr>
      <dsp:spPr>
        <a:xfrm>
          <a:off x="2187320" y="7719"/>
          <a:ext cx="1346185" cy="9422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Permanente</a:t>
          </a:r>
        </a:p>
      </dsp:txBody>
      <dsp:txXfrm>
        <a:off x="2233327" y="53726"/>
        <a:ext cx="1254171" cy="850272"/>
      </dsp:txXfrm>
    </dsp:sp>
    <dsp:sp modelId="{9B6119E0-519A-4550-A993-5ECCBD727BAE}">
      <dsp:nvSpPr>
        <dsp:cNvPr id="0" name=""/>
        <dsp:cNvSpPr/>
      </dsp:nvSpPr>
      <dsp:spPr>
        <a:xfrm>
          <a:off x="3533505" y="97588"/>
          <a:ext cx="979086" cy="76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82EA9-863E-4911-ADEA-B9834978AA70}">
      <dsp:nvSpPr>
        <dsp:cNvPr id="0" name=""/>
        <dsp:cNvSpPr/>
      </dsp:nvSpPr>
      <dsp:spPr>
        <a:xfrm>
          <a:off x="3303450" y="1066218"/>
          <a:ext cx="1346185" cy="942286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Arial" panose="020B0604020202020204" pitchFamily="34" charset="0"/>
              <a:cs typeface="Arial" panose="020B0604020202020204" pitchFamily="34" charset="0"/>
            </a:rPr>
            <a:t>Histórica  </a:t>
          </a:r>
        </a:p>
      </dsp:txBody>
      <dsp:txXfrm>
        <a:off x="3349457" y="1112225"/>
        <a:ext cx="1254171" cy="850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6A124-2D29-4335-8F44-DF259B752BD2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0A07F-29B1-4E21-A3F2-3F77EABF75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36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353B-0A50-4425-AF10-AAAB0F1E0DF6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8076-2BC1-4056-8B57-9E28E0B2E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85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9A2E-4E36-479C-920F-DFB5CD06122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966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98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321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82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432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23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45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98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38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984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8E68-2F1B-4C55-A089-426E22C2D85C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AE54-BDEE-463E-B858-3D3196AF07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i.c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i.c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i.cl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i.cl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i.c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263096"/>
            <a:ext cx="2162175" cy="88582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87624" y="5078430"/>
            <a:ext cx="264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/>
              <a:t>Relator: Mauricio Araya N.</a:t>
            </a:r>
          </a:p>
        </p:txBody>
      </p:sp>
      <p:sp>
        <p:nvSpPr>
          <p:cNvPr id="8" name="2 Rectángulo">
            <a:extLst>
              <a:ext uri="{FF2B5EF4-FFF2-40B4-BE49-F238E27FC236}">
                <a16:creationId xmlns:a16="http://schemas.microsoft.com/office/drawing/2014/main" id="{258A5A5F-BAD4-433E-AF42-084F6A092F5D}"/>
              </a:ext>
            </a:extLst>
          </p:cNvPr>
          <p:cNvSpPr/>
          <p:nvPr/>
        </p:nvSpPr>
        <p:spPr>
          <a:xfrm>
            <a:off x="467544" y="709079"/>
            <a:ext cx="78836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b="1" cap="all" dirty="0">
                <a:solidFill>
                  <a:srgbClr val="0070C0"/>
                </a:solidFill>
              </a:rPr>
              <a:t>Curso de ASISTENTE  ADMINISTRATIVO</a:t>
            </a:r>
          </a:p>
        </p:txBody>
      </p:sp>
      <p:pic>
        <p:nvPicPr>
          <p:cNvPr id="9" name="Picture 2" descr="💚 Cursos Online Gratis de Asistente Administrativo.">
            <a:extLst>
              <a:ext uri="{FF2B5EF4-FFF2-40B4-BE49-F238E27FC236}">
                <a16:creationId xmlns:a16="http://schemas.microsoft.com/office/drawing/2014/main" id="{4C0BF072-5737-43DB-89B2-8DCEA226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04" y="1435187"/>
            <a:ext cx="4455191" cy="356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228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7: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255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los datos del producto vendido: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 Neto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Descuento (Si lo hay)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ACE4EF-EA05-4D49-BB47-017D907E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896788"/>
            <a:ext cx="5420800" cy="33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44E150-F214-424E-861A-FB53C0B5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92" y="2852936"/>
            <a:ext cx="4930988" cy="315176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8: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asociar esta factura a una Guía de Despacho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97E24E-868E-4B52-8038-1F4E7207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91" y="2887536"/>
            <a:ext cx="5714009" cy="32969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9: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Seleccionar el medio de pago de la factura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2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0B4650-C3C5-430F-BD23-DE182311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035329"/>
            <a:ext cx="5726730" cy="31491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10: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Validar y Visualizar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guardar el borrador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6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E7666C-00BD-48CF-969D-FBA07304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52" y="2852936"/>
            <a:ext cx="6378521" cy="33315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 la Factura Electrónica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Firmar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5E1500C-D8A5-4D39-AEBA-759155D9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41936"/>
            <a:ext cx="8516470" cy="19552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4595443"/>
            <a:ext cx="5584651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Ingresar la clave de tu certificado digital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Firmar nuevamente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046669-B685-425F-BE5B-AF9B53D2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02" y="3933056"/>
            <a:ext cx="7187201" cy="22514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13: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526517"/>
            <a:ext cx="5584651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Ver Documento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Descargarlo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al cliente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1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C7FDE4-CF6D-422D-A792-072E44FD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43" y="2851052"/>
            <a:ext cx="5221969" cy="23775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14: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59764" y="5282663"/>
            <a:ext cx="5584651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descarga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descargará su Factura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1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FAD85F-A814-474E-9410-103DA898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64" y="3049811"/>
            <a:ext cx="4808536" cy="25202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Ingrese a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www.sii.cl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clave del representante legal de la empresa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5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86A8BD-87DF-4EA5-A4E5-7977AA2E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60" y="3021286"/>
            <a:ext cx="6211847" cy="261551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Servicios Online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Factura Electrónica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AEDC15-8641-4747-B016-EB7F9ABB949A}"/>
              </a:ext>
            </a:extLst>
          </p:cNvPr>
          <p:cNvSpPr txBox="1"/>
          <p:nvPr/>
        </p:nvSpPr>
        <p:spPr>
          <a:xfrm>
            <a:off x="755576" y="2132856"/>
            <a:ext cx="7704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pPr algn="ctr"/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Módulo 1: La Empresa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Módulo 2: Administración de una empresa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Módulo 3: Procesos Administrativos y contables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Módulo 4: 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8E5CC4-C9FD-4C1C-BA2B-7F249A95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Rectángulo">
            <a:extLst>
              <a:ext uri="{FF2B5EF4-FFF2-40B4-BE49-F238E27FC236}">
                <a16:creationId xmlns:a16="http://schemas.microsoft.com/office/drawing/2014/main" id="{C2386D54-CA13-415A-94C9-0B911E21B161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230819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F8873E-4D8B-4C1A-99AB-1CC227C3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35329"/>
            <a:ext cx="5702211" cy="27699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Escoja la opción Sistema de Facturación Gratuito SII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0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17BFB-57BF-40E5-8D5F-93557FA9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17621"/>
            <a:ext cx="5904064" cy="28156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2058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Dirígete a Emisión de Documento Tributario Electrónico (o DTE)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Nota de crédito electrónica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BA1D46-9F57-492A-B2B0-B626273E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106919"/>
            <a:ext cx="6336703" cy="281399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5: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Nota de crédito para documentos emitidos a través del portal SII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F708F2-61F7-4925-8968-449628206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924944"/>
            <a:ext cx="5674862" cy="26924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6: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la empresa (usuario con varias empresas)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5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8FEB5C-3AA3-4ADB-BAD4-3CC14696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57" y="2896788"/>
            <a:ext cx="5632485" cy="26924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7: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la factura a la que le quieras hacer la nota de crédito por anulación completa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6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46E3E6-E2DC-493F-86E6-681BA0A5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13" y="2757701"/>
            <a:ext cx="5860232" cy="28867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8: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75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previsualizará de la factura que ha escogido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Verificar que sea el documento correcto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17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59A551-6CF6-475D-9B67-99C0886D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66" y="2815448"/>
            <a:ext cx="5566332" cy="28803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9: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Generar nota de crédito de Anulación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309373-C754-4B13-AFDB-47B9EFF0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778534"/>
            <a:ext cx="5579879" cy="29547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10: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 clic en Firmar y Enviar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8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CC8580-EE7A-45F5-A0A1-BA309DDE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35329"/>
            <a:ext cx="8788499" cy="20192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3.1.2.	Emisión de Notas de Crédito electrónicas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219597" y="5037408"/>
            <a:ext cx="3712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Ingresar la clave de tu certificado digital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Firmar nuevamente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FAD85F-A814-474E-9410-103DA898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64" y="3049811"/>
            <a:ext cx="4808536" cy="25202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Ingrese a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www.sii.cl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clave del representante legal de la empresa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emitir una factura electrónica, debe cumplir dos requisitos: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EA6B269-8644-4659-8E79-E1DA08F70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190228"/>
              </p:ext>
            </p:extLst>
          </p:nvPr>
        </p:nvGraphicFramePr>
        <p:xfrm>
          <a:off x="1115616" y="3516935"/>
          <a:ext cx="7200800" cy="11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04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86A8BD-87DF-4EA5-A4E5-7977AA2E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60" y="3021286"/>
            <a:ext cx="6211847" cy="261551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Servicios Online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Factura Electrónica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84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F8873E-4D8B-4C1A-99AB-1CC227C3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35329"/>
            <a:ext cx="5702211" cy="27699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Escoja la opción Sistema de Facturación Gratuito SII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83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D4EFD2-3D85-4BED-90E7-3E266529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58" y="2757701"/>
            <a:ext cx="6098979" cy="29859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2058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Dirígete a Emisión de Documento Tributario Electrónico (o DTE)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Nota de débito electrónica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1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791FCA-35AF-4201-9874-E71BC00E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035329"/>
            <a:ext cx="6792378" cy="26259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5: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Seleccionar Nota de débito para documentos emitidos a través del portal SII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9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EEFEB4-CBF2-4596-9ABA-6482B35D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917576"/>
            <a:ext cx="5890270" cy="28156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6: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la factura a la que le quiera hacer la nota de débito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9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46E3E6-E2DC-493F-86E6-681BA0A5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13" y="2757701"/>
            <a:ext cx="5860232" cy="28867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7: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75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previsualizará de la factura que ha escogido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Verificar que sea el documento correcto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83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1CB186-F272-4FBB-B699-C5407398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035329"/>
            <a:ext cx="6072191" cy="29859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8: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Generar nota de débito para Corregir Monto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78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6CB375-393F-4D46-B15A-538BE66F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232" y="2852936"/>
            <a:ext cx="6005035" cy="29518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9: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230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Editar los valores a añadir a la factura original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Adicionar las cantidades y el valor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Razón de referencia añadir una explicación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6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D7D8E8-92B2-4D0C-9269-DB73C54D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2852936"/>
            <a:ext cx="6264697" cy="29991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10: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Validar y Visualizar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previsualizará la nota de débito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88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5F6AB9-F9B2-4FD5-BDCE-68DD7585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29021"/>
            <a:ext cx="5820597" cy="28472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 la Nota de Débito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Firmar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6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FAD85F-A814-474E-9410-103DA898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64" y="3049811"/>
            <a:ext cx="4808536" cy="25202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Ingrese a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www.sii.cl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clave del representante legal de la empresa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85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CC8580-EE7A-45F5-A0A1-BA309DDE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35329"/>
            <a:ext cx="8788499" cy="20192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3.1.3.	Emisión de Notas de Débito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219597" y="5037408"/>
            <a:ext cx="3712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Ingresar la clave de tu certificado digital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clic en Firmar nuevamente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66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9167B19-91AD-49A7-AC4A-FFB95F2A0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64" y="3049811"/>
            <a:ext cx="4808536" cy="252028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Ingrese a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www.sii.cl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clave del representante legal de la empresa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97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99DD1A-2AED-4129-86CC-DC3F8068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68152"/>
            <a:ext cx="5439606" cy="2664296"/>
          </a:xfrm>
          <a:prstGeom prst="rect">
            <a:avLst/>
          </a:prstGeom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2056259" cy="150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 Servicios online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Impuestos mensuales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94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768227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clic en Declarar IVA (F29)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3D4A7E-646F-49BB-8E3B-09493BBE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99792" y="2931356"/>
            <a:ext cx="5659590" cy="23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68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150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el mes y año 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Aceptar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EC08C5-2873-4A2C-AFC9-6EB5FDBA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11" y="2933850"/>
            <a:ext cx="5601061" cy="23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12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5: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480195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Sin movimiento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9450F1-8BE2-4C12-A706-BFCEDD01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12" y="2958586"/>
            <a:ext cx="5368188" cy="27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63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6: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480195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Enviar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9DCC04-6351-42A2-B145-2CC53560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969696"/>
            <a:ext cx="5402179" cy="26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9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7: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15616" y="4745473"/>
            <a:ext cx="508059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Obtener certificado de declaración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1D063A-117F-4AD1-9ED0-0DE3071E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52936"/>
            <a:ext cx="644472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3.2.1.	Sin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8: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480195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Imprimir o descargar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290E85-1215-450E-936D-EB77B14C7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11" y="2470093"/>
            <a:ext cx="2847079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6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9167B19-91AD-49A7-AC4A-FFB95F2A0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64" y="3049811"/>
            <a:ext cx="4808536" cy="252028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2056259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Ingrese a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www.sii.cl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clave del representante legal de la empresa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8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86A8BD-87DF-4EA5-A4E5-7977AA2E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60" y="3021286"/>
            <a:ext cx="6211847" cy="261551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Servicios Online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Factura Electrónica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02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99DD1A-2AED-4129-86CC-DC3F8068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34" y="2589536"/>
            <a:ext cx="5746997" cy="2814855"/>
          </a:xfrm>
          <a:prstGeom prst="rect">
            <a:avLst/>
          </a:prstGeom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984251" cy="175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 Servicios online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Impuestos mensuales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55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768227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clic en Declarar IVA (F29)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3D4A7E-646F-49BB-8E3B-09493BBE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99792" y="3149248"/>
            <a:ext cx="5659590" cy="23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46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150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el mes y año 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Aceptar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EC08C5-2873-4A2C-AFC9-6EB5FDBA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74" y="2856745"/>
            <a:ext cx="5601061" cy="23328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5507DD9-DEB8-4B44-A3E9-27FCDEEECFBB}"/>
              </a:ext>
            </a:extLst>
          </p:cNvPr>
          <p:cNvSpPr/>
          <p:nvPr/>
        </p:nvSpPr>
        <p:spPr>
          <a:xfrm>
            <a:off x="1246382" y="5301208"/>
            <a:ext cx="4073551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SII entrega una Propuesta de Declaración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257445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5: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los datos del contribuyente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1F39EA-FED6-492E-A18A-1E8992CD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195" y="2836061"/>
            <a:ext cx="5276385" cy="29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7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6: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los datos de las ventas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BD9E52-613E-4920-B7D5-3B452A0B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190164"/>
            <a:ext cx="5798174" cy="22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0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7: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los datos de las compras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CF3555-CB90-470E-912A-01AF3E60B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94" y="3225547"/>
            <a:ext cx="5522706" cy="26833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E87C4E-FFA9-4786-8F88-9EF652C3C45C}"/>
              </a:ext>
            </a:extLst>
          </p:cNvPr>
          <p:cNvSpPr/>
          <p:nvPr/>
        </p:nvSpPr>
        <p:spPr>
          <a:xfrm>
            <a:off x="1129258" y="4457279"/>
            <a:ext cx="1408233" cy="14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</a:rPr>
              <a:t>También puede ver el Registro de Compras y Ventas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852989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8: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clic en Continuar desde declaración guardada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B0DE3E-13EF-498D-BE98-0D02FEA7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18" y="3127395"/>
            <a:ext cx="5521884" cy="26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8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9: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156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 los datos están correctos puede enviar la Declaración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796443-95B7-4639-81DE-D192456AF5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2301"/>
            <a:ext cx="4608512" cy="3096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962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	Declaración de IVA online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3.2.2.	Con movimiento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10: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A8F8CC-DEAF-48A5-B54C-6238CF1C7ECD}"/>
              </a:ext>
            </a:extLst>
          </p:cNvPr>
          <p:cNvSpPr/>
          <p:nvPr/>
        </p:nvSpPr>
        <p:spPr>
          <a:xfrm>
            <a:off x="1147589" y="3498544"/>
            <a:ext cx="1624211" cy="156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 los datos están correctos puede enviar la Declaración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A27283-C47F-47E2-BF59-BA378BEF6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47" y="2849398"/>
            <a:ext cx="5066546" cy="28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89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3.3.1.	Conceptos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Archivística: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FD78C1B-D725-4237-9028-A79157567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802332"/>
              </p:ext>
            </p:extLst>
          </p:nvPr>
        </p:nvGraphicFramePr>
        <p:xfrm>
          <a:off x="1295636" y="3338036"/>
          <a:ext cx="6552728" cy="211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0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F8873E-4D8B-4C1A-99AB-1CC227C3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35329"/>
            <a:ext cx="5702211" cy="27699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Escoja la opción Sistema de Facturación Gratuito SII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5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3.3.1.	Conceptos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C051FE-EA05-45BB-9374-B3F2A0A689F6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2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archivístico: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59EC0F6-6701-4598-8071-99B595594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861372"/>
              </p:ext>
            </p:extLst>
          </p:nvPr>
        </p:nvGraphicFramePr>
        <p:xfrm>
          <a:off x="1866983" y="3775971"/>
          <a:ext cx="5238328" cy="116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646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3.3.2.	 Manipulación de Documentos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0C3506-CB83-4EF3-AE46-921723D67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895054"/>
              </p:ext>
            </p:extLst>
          </p:nvPr>
        </p:nvGraphicFramePr>
        <p:xfrm>
          <a:off x="1187624" y="2996952"/>
          <a:ext cx="6766991" cy="233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941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3.3.3.	Características principales de los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665756-005B-4F42-AF65-6059BB57D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273685"/>
              </p:ext>
            </p:extLst>
          </p:nvPr>
        </p:nvGraphicFramePr>
        <p:xfrm>
          <a:off x="1403648" y="3100855"/>
          <a:ext cx="6192687" cy="199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3762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3.3.4.	Clasificación de los documentos de archivo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1308982-B921-4D99-A091-B581AD2D1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94667"/>
              </p:ext>
            </p:extLst>
          </p:nvPr>
        </p:nvGraphicFramePr>
        <p:xfrm>
          <a:off x="1043608" y="2757701"/>
          <a:ext cx="6999165" cy="274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896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3.3.5.	Ciclo de vida de los documentos de archivo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edad: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4C610ED-755E-4DC8-B68C-D0F1161A8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1965"/>
              </p:ext>
            </p:extLst>
          </p:nvPr>
        </p:nvGraphicFramePr>
        <p:xfrm>
          <a:off x="1709936" y="3453086"/>
          <a:ext cx="5886400" cy="187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932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3.3.5.	Ciclo de vida de los documentos de archivo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2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edad: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0C29CA4-C5A5-4F45-A37B-9F1DE9F72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563968"/>
              </p:ext>
            </p:extLst>
          </p:nvPr>
        </p:nvGraphicFramePr>
        <p:xfrm>
          <a:off x="1299440" y="2924944"/>
          <a:ext cx="6692940" cy="266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789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3.3.5.	Ciclo de vida de los documentos de archivo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3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Tercera edad: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DBC1DDD-D5DF-4F0E-B6FA-C91179153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674738"/>
              </p:ext>
            </p:extLst>
          </p:nvPr>
        </p:nvGraphicFramePr>
        <p:xfrm>
          <a:off x="1227432" y="3061835"/>
          <a:ext cx="683695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596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3.3.6.	Funciones de los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608A27-6837-464D-9AEA-5820325CD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071592"/>
              </p:ext>
            </p:extLst>
          </p:nvPr>
        </p:nvGraphicFramePr>
        <p:xfrm>
          <a:off x="1691680" y="3068960"/>
          <a:ext cx="5760640" cy="161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987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3.3.7.	Ventajas y desventajas de los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Ventajas: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11801FF-BCD6-42DE-AC79-1ECD7DC9D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478158"/>
              </p:ext>
            </p:extLst>
          </p:nvPr>
        </p:nvGraphicFramePr>
        <p:xfrm>
          <a:off x="1331640" y="3429000"/>
          <a:ext cx="69127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84648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3.3.7.	Ventajas y desventajas de los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2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Desventajas: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818772E-5ADB-41F0-9158-8528809A5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273572"/>
              </p:ext>
            </p:extLst>
          </p:nvPr>
        </p:nvGraphicFramePr>
        <p:xfrm>
          <a:off x="1954827" y="3631955"/>
          <a:ext cx="5166320" cy="100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21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9CA355-9CD4-41B3-8684-9FCB6A7F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1" y="2867272"/>
            <a:ext cx="5454903" cy="27939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2058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Dirígete a Emisión de Documento Tributario Electrónico (o DTE)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Elija un formato de factura Exenta o Afecta a IVA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43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3.3.8.	Clases de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su organización: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6620EB-48E1-4CE8-AEB2-4AF06E0CA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165041"/>
              </p:ext>
            </p:extLst>
          </p:nvPr>
        </p:nvGraphicFramePr>
        <p:xfrm>
          <a:off x="1148617" y="3549208"/>
          <a:ext cx="7128792" cy="90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5493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3.3.8.	Clases de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2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su naturaleza: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370B84D-23B7-4EAA-AB07-38E674CFC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782004"/>
              </p:ext>
            </p:extLst>
          </p:nvPr>
        </p:nvGraphicFramePr>
        <p:xfrm>
          <a:off x="2051720" y="3503674"/>
          <a:ext cx="5382344" cy="158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155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3.3.8.	Clases de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3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su Alcance: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634866-87CC-432D-A838-543F5EB67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033648"/>
              </p:ext>
            </p:extLst>
          </p:nvPr>
        </p:nvGraphicFramePr>
        <p:xfrm>
          <a:off x="3563888" y="2348880"/>
          <a:ext cx="5224611" cy="320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2625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3.3.8.	Clases de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4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su ciclo vital: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A5F8C58-37B1-435A-8CAF-9BB84AC31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683373"/>
              </p:ext>
            </p:extLst>
          </p:nvPr>
        </p:nvGraphicFramePr>
        <p:xfrm>
          <a:off x="1351215" y="3035329"/>
          <a:ext cx="6441570" cy="240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7760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3.3.8.	Clases de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5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su acceso: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56880C6-277E-478B-8313-603EA01CF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199443"/>
              </p:ext>
            </p:extLst>
          </p:nvPr>
        </p:nvGraphicFramePr>
        <p:xfrm>
          <a:off x="2358008" y="3648343"/>
          <a:ext cx="4158208" cy="115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6816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	Gestión Documental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3.3.8.	Clases de archivos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1322C-AE95-44D1-932A-6C54E82F533E}"/>
              </a:ext>
            </a:extLst>
          </p:cNvPr>
          <p:cNvSpPr/>
          <p:nvPr/>
        </p:nvSpPr>
        <p:spPr>
          <a:xfrm>
            <a:off x="1119420" y="3035329"/>
            <a:ext cx="705298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lphaLcParenR" startAt="6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su uso: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E8AF05E-1A47-4542-8EDC-48C51CDCB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697905"/>
              </p:ext>
            </p:extLst>
          </p:nvPr>
        </p:nvGraphicFramePr>
        <p:xfrm>
          <a:off x="1475656" y="2924944"/>
          <a:ext cx="6192688" cy="261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589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5: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el Giro con el que emitirás la factura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09FCB2-2B5D-45CC-ADD2-0903AA34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835379"/>
            <a:ext cx="4792563" cy="29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1DE2A4-49F1-40B1-AEDA-9273AD0D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04" y="2852936"/>
            <a:ext cx="5848220" cy="28803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420" y="3035329"/>
            <a:ext cx="705298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6: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3B47AE5C-084D-4D76-845A-8CC84E26B034}"/>
              </a:ext>
            </a:extLst>
          </p:cNvPr>
          <p:cNvSpPr/>
          <p:nvPr/>
        </p:nvSpPr>
        <p:spPr>
          <a:xfrm>
            <a:off x="1115616" y="1772816"/>
            <a:ext cx="7575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	Emisión de documentos tributarios del SII</a:t>
            </a:r>
          </a:p>
          <a:p>
            <a:pPr lvl="0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3.1.1.	Emisión de facturas electrónicas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3528C-AF70-431D-AC01-4CB555B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1413134-BA68-4C36-8D31-4AB21CD316A8}"/>
              </a:ext>
            </a:extLst>
          </p:cNvPr>
          <p:cNvSpPr/>
          <p:nvPr/>
        </p:nvSpPr>
        <p:spPr>
          <a:xfrm>
            <a:off x="899592" y="673532"/>
            <a:ext cx="622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cap="all" dirty="0">
                <a:solidFill>
                  <a:schemeClr val="tx2">
                    <a:lumMod val="75000"/>
                  </a:schemeClr>
                </a:solidFill>
              </a:rPr>
              <a:t>ASISTENTE  ADMINISTRATIVO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058D-DA36-4613-BA9C-812F1B85141C}"/>
              </a:ext>
            </a:extLst>
          </p:cNvPr>
          <p:cNvSpPr/>
          <p:nvPr/>
        </p:nvSpPr>
        <p:spPr>
          <a:xfrm>
            <a:off x="1147589" y="3498544"/>
            <a:ext cx="2056259" cy="106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rellenar los datos del cliente a quien le emitirás la factura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39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TM02455519[[fn=Invierno]]</Template>
  <TotalTime>7746</TotalTime>
  <Words>1392</Words>
  <Application>Microsoft Office PowerPoint</Application>
  <PresentationFormat>Presentación en pantalla (4:3)</PresentationFormat>
  <Paragraphs>521</Paragraphs>
  <Slides>75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1" baseType="lpstr">
      <vt:lpstr>Arial</vt:lpstr>
      <vt:lpstr>Calibri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Mineduc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Enlaces</dc:creator>
  <cp:lastModifiedBy>Mauricio Araya</cp:lastModifiedBy>
  <cp:revision>527</cp:revision>
  <dcterms:created xsi:type="dcterms:W3CDTF">2020-04-11T20:11:12Z</dcterms:created>
  <dcterms:modified xsi:type="dcterms:W3CDTF">2023-03-20T00:12:56Z</dcterms:modified>
</cp:coreProperties>
</file>